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1" r:id="rId5"/>
    <p:sldMasterId id="214748369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Lst>
  <p:sldSz cy="5143500" cx="9144000"/>
  <p:notesSz cx="6858000" cy="9144000"/>
  <p:embeddedFontLst>
    <p:embeddedFont>
      <p:font typeface="Proxima Nova"/>
      <p:regular r:id="rId45"/>
      <p:bold r:id="rId46"/>
      <p:italic r:id="rId47"/>
      <p:boldItalic r:id="rId48"/>
    </p:embeddedFont>
    <p:embeddedFont>
      <p:font typeface="Roboto Medium"/>
      <p:regular r:id="rId49"/>
      <p:bold r:id="rId50"/>
      <p:italic r:id="rId51"/>
      <p:boldItalic r:id="rId52"/>
    </p:embeddedFont>
    <p:embeddedFont>
      <p:font typeface="Amatic SC"/>
      <p:regular r:id="rId53"/>
      <p:bold r:id="rId54"/>
    </p:embeddedFont>
    <p:embeddedFont>
      <p:font typeface="Montserrat"/>
      <p:regular r:id="rId55"/>
      <p:bold r:id="rId56"/>
      <p:italic r:id="rId57"/>
      <p:boldItalic r:id="rId58"/>
    </p:embeddedFont>
    <p:embeddedFont>
      <p:font typeface="Bebas Neue"/>
      <p:regular r:id="rId59"/>
    </p:embeddedFont>
    <p:embeddedFont>
      <p:font typeface="Proxima Nova Semibold"/>
      <p:regular r:id="rId60"/>
      <p:bold r:id="rId61"/>
      <p:boldItalic r:id="rId62"/>
    </p:embeddedFont>
    <p:embeddedFont>
      <p:font typeface="Syne"/>
      <p:regular r:id="rId63"/>
      <p:bold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904F0F1-9252-4698-B177-6A4CFDDE3E6F}">
  <a:tblStyle styleId="{4904F0F1-9252-4698-B177-6A4CFDDE3E6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font" Target="fonts/ProximaNova-bold.fntdata"/><Relationship Id="rId45" Type="http://schemas.openxmlformats.org/officeDocument/2006/relationships/font" Target="fonts/ProximaNova-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ProximaNova-boldItalic.fntdata"/><Relationship Id="rId47" Type="http://schemas.openxmlformats.org/officeDocument/2006/relationships/font" Target="fonts/ProximaNova-italic.fntdata"/><Relationship Id="rId49" Type="http://schemas.openxmlformats.org/officeDocument/2006/relationships/font" Target="fonts/RobotoMedium-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ProximaNovaSemibold-boldItalic.fntdata"/><Relationship Id="rId61" Type="http://schemas.openxmlformats.org/officeDocument/2006/relationships/font" Target="fonts/ProximaNovaSemibold-bold.fntdata"/><Relationship Id="rId20" Type="http://schemas.openxmlformats.org/officeDocument/2006/relationships/slide" Target="slides/slide13.xml"/><Relationship Id="rId64" Type="http://schemas.openxmlformats.org/officeDocument/2006/relationships/font" Target="fonts/Syne-bold.fntdata"/><Relationship Id="rId63" Type="http://schemas.openxmlformats.org/officeDocument/2006/relationships/font" Target="fonts/Syne-regular.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ProximaNovaSemibold-regular.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obotoMedium-italic.fntdata"/><Relationship Id="rId50" Type="http://schemas.openxmlformats.org/officeDocument/2006/relationships/font" Target="fonts/RobotoMedium-bold.fntdata"/><Relationship Id="rId53" Type="http://schemas.openxmlformats.org/officeDocument/2006/relationships/font" Target="fonts/AmaticSC-regular.fntdata"/><Relationship Id="rId52" Type="http://schemas.openxmlformats.org/officeDocument/2006/relationships/font" Target="fonts/RobotoMedium-boldItalic.fntdata"/><Relationship Id="rId11" Type="http://schemas.openxmlformats.org/officeDocument/2006/relationships/slide" Target="slides/slide4.xml"/><Relationship Id="rId55" Type="http://schemas.openxmlformats.org/officeDocument/2006/relationships/font" Target="fonts/Montserrat-regular.fntdata"/><Relationship Id="rId10" Type="http://schemas.openxmlformats.org/officeDocument/2006/relationships/slide" Target="slides/slide3.xml"/><Relationship Id="rId54" Type="http://schemas.openxmlformats.org/officeDocument/2006/relationships/font" Target="fonts/AmaticSC-bold.fntdata"/><Relationship Id="rId13" Type="http://schemas.openxmlformats.org/officeDocument/2006/relationships/slide" Target="slides/slide6.xml"/><Relationship Id="rId57" Type="http://schemas.openxmlformats.org/officeDocument/2006/relationships/font" Target="fonts/Montserrat-italic.fntdata"/><Relationship Id="rId12" Type="http://schemas.openxmlformats.org/officeDocument/2006/relationships/slide" Target="slides/slide5.xml"/><Relationship Id="rId56" Type="http://schemas.openxmlformats.org/officeDocument/2006/relationships/font" Target="fonts/Montserrat-bold.fntdata"/><Relationship Id="rId15" Type="http://schemas.openxmlformats.org/officeDocument/2006/relationships/slide" Target="slides/slide8.xml"/><Relationship Id="rId59" Type="http://schemas.openxmlformats.org/officeDocument/2006/relationships/font" Target="fonts/BebasNeue-regular.fntdata"/><Relationship Id="rId14" Type="http://schemas.openxmlformats.org/officeDocument/2006/relationships/slide" Target="slides/slide7.xml"/><Relationship Id="rId58" Type="http://schemas.openxmlformats.org/officeDocument/2006/relationships/font" Target="fonts/Montserrat-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9" name="Shape 2219"/>
        <p:cNvGrpSpPr/>
        <p:nvPr/>
      </p:nvGrpSpPr>
      <p:grpSpPr>
        <a:xfrm>
          <a:off x="0" y="0"/>
          <a:ext cx="0" cy="0"/>
          <a:chOff x="0" y="0"/>
          <a:chExt cx="0" cy="0"/>
        </a:xfrm>
      </p:grpSpPr>
      <p:sp>
        <p:nvSpPr>
          <p:cNvPr id="2220" name="Google Shape;222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221" name="Google Shape;222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8" name="Shape 2578"/>
        <p:cNvGrpSpPr/>
        <p:nvPr/>
      </p:nvGrpSpPr>
      <p:grpSpPr>
        <a:xfrm>
          <a:off x="0" y="0"/>
          <a:ext cx="0" cy="0"/>
          <a:chOff x="0" y="0"/>
          <a:chExt cx="0" cy="0"/>
        </a:xfrm>
      </p:grpSpPr>
      <p:sp>
        <p:nvSpPr>
          <p:cNvPr id="2579" name="Google Shape;2579;g108fe691b17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0" name="Google Shape;2580;g108fe691b17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3" name="Shape 2623"/>
        <p:cNvGrpSpPr/>
        <p:nvPr/>
      </p:nvGrpSpPr>
      <p:grpSpPr>
        <a:xfrm>
          <a:off x="0" y="0"/>
          <a:ext cx="0" cy="0"/>
          <a:chOff x="0" y="0"/>
          <a:chExt cx="0" cy="0"/>
        </a:xfrm>
      </p:grpSpPr>
      <p:sp>
        <p:nvSpPr>
          <p:cNvPr id="2624" name="Google Shape;2624;g108fe691b17_0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5" name="Google Shape;2625;g108fe691b17_0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2" name="Shape 2742"/>
        <p:cNvGrpSpPr/>
        <p:nvPr/>
      </p:nvGrpSpPr>
      <p:grpSpPr>
        <a:xfrm>
          <a:off x="0" y="0"/>
          <a:ext cx="0" cy="0"/>
          <a:chOff x="0" y="0"/>
          <a:chExt cx="0" cy="0"/>
        </a:xfrm>
      </p:grpSpPr>
      <p:sp>
        <p:nvSpPr>
          <p:cNvPr id="2743" name="Google Shape;2743;g108fe691b17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4" name="Google Shape;2744;g108fe691b17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5" name="Shape 2765"/>
        <p:cNvGrpSpPr/>
        <p:nvPr/>
      </p:nvGrpSpPr>
      <p:grpSpPr>
        <a:xfrm>
          <a:off x="0" y="0"/>
          <a:ext cx="0" cy="0"/>
          <a:chOff x="0" y="0"/>
          <a:chExt cx="0" cy="0"/>
        </a:xfrm>
      </p:grpSpPr>
      <p:sp>
        <p:nvSpPr>
          <p:cNvPr id="2766" name="Google Shape;2766;g10b0fe34d4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7" name="Google Shape;2767;g10b0fe34d4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4" name="Shape 2774"/>
        <p:cNvGrpSpPr/>
        <p:nvPr/>
      </p:nvGrpSpPr>
      <p:grpSpPr>
        <a:xfrm>
          <a:off x="0" y="0"/>
          <a:ext cx="0" cy="0"/>
          <a:chOff x="0" y="0"/>
          <a:chExt cx="0" cy="0"/>
        </a:xfrm>
      </p:grpSpPr>
      <p:sp>
        <p:nvSpPr>
          <p:cNvPr id="2775" name="Google Shape;2775;g108fe691b17_0_9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6" name="Google Shape;2776;g108fe691b17_0_9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9" name="Shape 2939"/>
        <p:cNvGrpSpPr/>
        <p:nvPr/>
      </p:nvGrpSpPr>
      <p:grpSpPr>
        <a:xfrm>
          <a:off x="0" y="0"/>
          <a:ext cx="0" cy="0"/>
          <a:chOff x="0" y="0"/>
          <a:chExt cx="0" cy="0"/>
        </a:xfrm>
      </p:grpSpPr>
      <p:sp>
        <p:nvSpPr>
          <p:cNvPr id="2940" name="Google Shape;2940;g108fe691b17_0_9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1" name="Google Shape;2941;g108fe691b17_0_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9" name="Shape 3039"/>
        <p:cNvGrpSpPr/>
        <p:nvPr/>
      </p:nvGrpSpPr>
      <p:grpSpPr>
        <a:xfrm>
          <a:off x="0" y="0"/>
          <a:ext cx="0" cy="0"/>
          <a:chOff x="0" y="0"/>
          <a:chExt cx="0" cy="0"/>
        </a:xfrm>
      </p:grpSpPr>
      <p:sp>
        <p:nvSpPr>
          <p:cNvPr id="3040" name="Google Shape;3040;g31952ed08e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1" name="Google Shape;3041;g31952ed08e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1" name="Shape 3141"/>
        <p:cNvGrpSpPr/>
        <p:nvPr/>
      </p:nvGrpSpPr>
      <p:grpSpPr>
        <a:xfrm>
          <a:off x="0" y="0"/>
          <a:ext cx="0" cy="0"/>
          <a:chOff x="0" y="0"/>
          <a:chExt cx="0" cy="0"/>
        </a:xfrm>
      </p:grpSpPr>
      <p:sp>
        <p:nvSpPr>
          <p:cNvPr id="3142" name="Google Shape;3142;g31952ed08ea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3" name="Google Shape;3143;g31952ed08ea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2" name="Shape 3172"/>
        <p:cNvGrpSpPr/>
        <p:nvPr/>
      </p:nvGrpSpPr>
      <p:grpSpPr>
        <a:xfrm>
          <a:off x="0" y="0"/>
          <a:ext cx="0" cy="0"/>
          <a:chOff x="0" y="0"/>
          <a:chExt cx="0" cy="0"/>
        </a:xfrm>
      </p:grpSpPr>
      <p:sp>
        <p:nvSpPr>
          <p:cNvPr id="3173" name="Google Shape;3173;g108fe691b17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4" name="Google Shape;3174;g108fe691b17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0" name="Shape 3460"/>
        <p:cNvGrpSpPr/>
        <p:nvPr/>
      </p:nvGrpSpPr>
      <p:grpSpPr>
        <a:xfrm>
          <a:off x="0" y="0"/>
          <a:ext cx="0" cy="0"/>
          <a:chOff x="0" y="0"/>
          <a:chExt cx="0" cy="0"/>
        </a:xfrm>
      </p:grpSpPr>
      <p:sp>
        <p:nvSpPr>
          <p:cNvPr id="3461" name="Google Shape;3461;g108fe691b17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2" name="Google Shape;3462;g108fe691b17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0" name="Shape 2270"/>
        <p:cNvGrpSpPr/>
        <p:nvPr/>
      </p:nvGrpSpPr>
      <p:grpSpPr>
        <a:xfrm>
          <a:off x="0" y="0"/>
          <a:ext cx="0" cy="0"/>
          <a:chOff x="0" y="0"/>
          <a:chExt cx="0" cy="0"/>
        </a:xfrm>
      </p:grpSpPr>
      <p:sp>
        <p:nvSpPr>
          <p:cNvPr id="2271" name="Google Shape;2271;g10d8b6869a4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2" name="Google Shape;2272;g10d8b6869a4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7" name="Shape 3497"/>
        <p:cNvGrpSpPr/>
        <p:nvPr/>
      </p:nvGrpSpPr>
      <p:grpSpPr>
        <a:xfrm>
          <a:off x="0" y="0"/>
          <a:ext cx="0" cy="0"/>
          <a:chOff x="0" y="0"/>
          <a:chExt cx="0" cy="0"/>
        </a:xfrm>
      </p:grpSpPr>
      <p:sp>
        <p:nvSpPr>
          <p:cNvPr id="3498" name="Google Shape;3498;g10b0fe34d46_0_9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9" name="Google Shape;3499;g10b0fe34d46_0_9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4" name="Shape 3504"/>
        <p:cNvGrpSpPr/>
        <p:nvPr/>
      </p:nvGrpSpPr>
      <p:grpSpPr>
        <a:xfrm>
          <a:off x="0" y="0"/>
          <a:ext cx="0" cy="0"/>
          <a:chOff x="0" y="0"/>
          <a:chExt cx="0" cy="0"/>
        </a:xfrm>
      </p:grpSpPr>
      <p:sp>
        <p:nvSpPr>
          <p:cNvPr id="3505" name="Google Shape;3505;g10b0fe34d46_0_9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6" name="Google Shape;3506;g10b0fe34d46_0_9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1" name="Shape 3511"/>
        <p:cNvGrpSpPr/>
        <p:nvPr/>
      </p:nvGrpSpPr>
      <p:grpSpPr>
        <a:xfrm>
          <a:off x="0" y="0"/>
          <a:ext cx="0" cy="0"/>
          <a:chOff x="0" y="0"/>
          <a:chExt cx="0" cy="0"/>
        </a:xfrm>
      </p:grpSpPr>
      <p:sp>
        <p:nvSpPr>
          <p:cNvPr id="3512" name="Google Shape;3512;g10b0fe34d46_0_9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3" name="Google Shape;3513;g10b0fe34d46_0_9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6" name="Shape 3546"/>
        <p:cNvGrpSpPr/>
        <p:nvPr/>
      </p:nvGrpSpPr>
      <p:grpSpPr>
        <a:xfrm>
          <a:off x="0" y="0"/>
          <a:ext cx="0" cy="0"/>
          <a:chOff x="0" y="0"/>
          <a:chExt cx="0" cy="0"/>
        </a:xfrm>
      </p:grpSpPr>
      <p:sp>
        <p:nvSpPr>
          <p:cNvPr id="3547" name="Google Shape;3547;g10b0fe34d46_0_9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8" name="Google Shape;3548;g10b0fe34d46_0_9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2" name="Shape 3562"/>
        <p:cNvGrpSpPr/>
        <p:nvPr/>
      </p:nvGrpSpPr>
      <p:grpSpPr>
        <a:xfrm>
          <a:off x="0" y="0"/>
          <a:ext cx="0" cy="0"/>
          <a:chOff x="0" y="0"/>
          <a:chExt cx="0" cy="0"/>
        </a:xfrm>
      </p:grpSpPr>
      <p:sp>
        <p:nvSpPr>
          <p:cNvPr id="3563" name="Google Shape;3563;g10b0fe34d46_0_9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4" name="Google Shape;3564;g10b0fe34d46_0_9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1" name="Shape 3901"/>
        <p:cNvGrpSpPr/>
        <p:nvPr/>
      </p:nvGrpSpPr>
      <p:grpSpPr>
        <a:xfrm>
          <a:off x="0" y="0"/>
          <a:ext cx="0" cy="0"/>
          <a:chOff x="0" y="0"/>
          <a:chExt cx="0" cy="0"/>
        </a:xfrm>
      </p:grpSpPr>
      <p:sp>
        <p:nvSpPr>
          <p:cNvPr id="3902" name="Google Shape;3902;g10b0fe34d46_0_9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3" name="Google Shape;3903;g10b0fe34d46_0_9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8" name="Shape 6688"/>
        <p:cNvGrpSpPr/>
        <p:nvPr/>
      </p:nvGrpSpPr>
      <p:grpSpPr>
        <a:xfrm>
          <a:off x="0" y="0"/>
          <a:ext cx="0" cy="0"/>
          <a:chOff x="0" y="0"/>
          <a:chExt cx="0" cy="0"/>
        </a:xfrm>
      </p:grpSpPr>
      <p:sp>
        <p:nvSpPr>
          <p:cNvPr id="6689" name="Google Shape;6689;g10b0fe34d46_0_12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0" name="Google Shape;6690;g10b0fe34d46_0_12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7" name="Shape 7107"/>
        <p:cNvGrpSpPr/>
        <p:nvPr/>
      </p:nvGrpSpPr>
      <p:grpSpPr>
        <a:xfrm>
          <a:off x="0" y="0"/>
          <a:ext cx="0" cy="0"/>
          <a:chOff x="0" y="0"/>
          <a:chExt cx="0" cy="0"/>
        </a:xfrm>
      </p:grpSpPr>
      <p:sp>
        <p:nvSpPr>
          <p:cNvPr id="7108" name="Google Shape;7108;g10b0fe34d46_0_129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9" name="Google Shape;7109;g10b0fe34d46_0_12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7" name="Shape 7277"/>
        <p:cNvGrpSpPr/>
        <p:nvPr/>
      </p:nvGrpSpPr>
      <p:grpSpPr>
        <a:xfrm>
          <a:off x="0" y="0"/>
          <a:ext cx="0" cy="0"/>
          <a:chOff x="0" y="0"/>
          <a:chExt cx="0" cy="0"/>
        </a:xfrm>
      </p:grpSpPr>
      <p:sp>
        <p:nvSpPr>
          <p:cNvPr id="7278" name="Google Shape;7278;g10b0fe34d46_0_13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9" name="Google Shape;7279;g10b0fe34d46_0_13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2" name="Shape 7682"/>
        <p:cNvGrpSpPr/>
        <p:nvPr/>
      </p:nvGrpSpPr>
      <p:grpSpPr>
        <a:xfrm>
          <a:off x="0" y="0"/>
          <a:ext cx="0" cy="0"/>
          <a:chOff x="0" y="0"/>
          <a:chExt cx="0" cy="0"/>
        </a:xfrm>
      </p:grpSpPr>
      <p:sp>
        <p:nvSpPr>
          <p:cNvPr id="7683" name="Google Shape;7683;g10b0fe34d46_0_13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4" name="Google Shape;7684;g10b0fe34d46_0_13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3" name="Shape 2293"/>
        <p:cNvGrpSpPr/>
        <p:nvPr/>
      </p:nvGrpSpPr>
      <p:grpSpPr>
        <a:xfrm>
          <a:off x="0" y="0"/>
          <a:ext cx="0" cy="0"/>
          <a:chOff x="0" y="0"/>
          <a:chExt cx="0" cy="0"/>
        </a:xfrm>
      </p:grpSpPr>
      <p:sp>
        <p:nvSpPr>
          <p:cNvPr id="2294" name="Google Shape;2294;g108fe691b1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5" name="Google Shape;2295;g108fe691b1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2" name="Shape 8062"/>
        <p:cNvGrpSpPr/>
        <p:nvPr/>
      </p:nvGrpSpPr>
      <p:grpSpPr>
        <a:xfrm>
          <a:off x="0" y="0"/>
          <a:ext cx="0" cy="0"/>
          <a:chOff x="0" y="0"/>
          <a:chExt cx="0" cy="0"/>
        </a:xfrm>
      </p:grpSpPr>
      <p:sp>
        <p:nvSpPr>
          <p:cNvPr id="8063" name="Google Shape;8063;g10b0fe34d46_0_13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4" name="Google Shape;8064;g10b0fe34d46_0_13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6" name="Shape 8476"/>
        <p:cNvGrpSpPr/>
        <p:nvPr/>
      </p:nvGrpSpPr>
      <p:grpSpPr>
        <a:xfrm>
          <a:off x="0" y="0"/>
          <a:ext cx="0" cy="0"/>
          <a:chOff x="0" y="0"/>
          <a:chExt cx="0" cy="0"/>
        </a:xfrm>
      </p:grpSpPr>
      <p:sp>
        <p:nvSpPr>
          <p:cNvPr id="8477" name="Google Shape;8477;g10b0fe34d46_0_14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8" name="Google Shape;8478;g10b0fe34d46_0_14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7" name="Shape 8837"/>
        <p:cNvGrpSpPr/>
        <p:nvPr/>
      </p:nvGrpSpPr>
      <p:grpSpPr>
        <a:xfrm>
          <a:off x="0" y="0"/>
          <a:ext cx="0" cy="0"/>
          <a:chOff x="0" y="0"/>
          <a:chExt cx="0" cy="0"/>
        </a:xfrm>
      </p:grpSpPr>
      <p:sp>
        <p:nvSpPr>
          <p:cNvPr id="8838" name="Google Shape;8838;g10b0fe34d46_0_14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9" name="Google Shape;8839;g10b0fe34d46_0_14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7" name="Shape 9347"/>
        <p:cNvGrpSpPr/>
        <p:nvPr/>
      </p:nvGrpSpPr>
      <p:grpSpPr>
        <a:xfrm>
          <a:off x="0" y="0"/>
          <a:ext cx="0" cy="0"/>
          <a:chOff x="0" y="0"/>
          <a:chExt cx="0" cy="0"/>
        </a:xfrm>
      </p:grpSpPr>
      <p:sp>
        <p:nvSpPr>
          <p:cNvPr id="9348" name="Google Shape;9348;g10b0fe34d46_0_15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9" name="Google Shape;9349;g10b0fe34d46_0_15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7" name="Shape 9967"/>
        <p:cNvGrpSpPr/>
        <p:nvPr/>
      </p:nvGrpSpPr>
      <p:grpSpPr>
        <a:xfrm>
          <a:off x="0" y="0"/>
          <a:ext cx="0" cy="0"/>
          <a:chOff x="0" y="0"/>
          <a:chExt cx="0" cy="0"/>
        </a:xfrm>
      </p:grpSpPr>
      <p:sp>
        <p:nvSpPr>
          <p:cNvPr id="9968" name="Google Shape;9968;g10b0fe34d46_0_15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9" name="Google Shape;9969;g10b0fe34d46_0_15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1" name="Shape 10561"/>
        <p:cNvGrpSpPr/>
        <p:nvPr/>
      </p:nvGrpSpPr>
      <p:grpSpPr>
        <a:xfrm>
          <a:off x="0" y="0"/>
          <a:ext cx="0" cy="0"/>
          <a:chOff x="0" y="0"/>
          <a:chExt cx="0" cy="0"/>
        </a:xfrm>
      </p:grpSpPr>
      <p:sp>
        <p:nvSpPr>
          <p:cNvPr id="10562" name="Google Shape;10562;g10b0fe34d46_0_16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3" name="Google Shape;10563;g10b0fe34d46_0_16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2" name="Shape 10882"/>
        <p:cNvGrpSpPr/>
        <p:nvPr/>
      </p:nvGrpSpPr>
      <p:grpSpPr>
        <a:xfrm>
          <a:off x="0" y="0"/>
          <a:ext cx="0" cy="0"/>
          <a:chOff x="0" y="0"/>
          <a:chExt cx="0" cy="0"/>
        </a:xfrm>
      </p:grpSpPr>
      <p:sp>
        <p:nvSpPr>
          <p:cNvPr id="10883" name="Google Shape;10883;g10b0fe34d46_0_16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4" name="Google Shape;10884;g10b0fe34d46_0_16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0" name="Shape 11190"/>
        <p:cNvGrpSpPr/>
        <p:nvPr/>
      </p:nvGrpSpPr>
      <p:grpSpPr>
        <a:xfrm>
          <a:off x="0" y="0"/>
          <a:ext cx="0" cy="0"/>
          <a:chOff x="0" y="0"/>
          <a:chExt cx="0" cy="0"/>
        </a:xfrm>
      </p:grpSpPr>
      <p:sp>
        <p:nvSpPr>
          <p:cNvPr id="11191" name="Google Shape;11191;g10b0fe34d46_0_18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2" name="Google Shape;11192;g10b0fe34d46_0_18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1" name="Shape 2351"/>
        <p:cNvGrpSpPr/>
        <p:nvPr/>
      </p:nvGrpSpPr>
      <p:grpSpPr>
        <a:xfrm>
          <a:off x="0" y="0"/>
          <a:ext cx="0" cy="0"/>
          <a:chOff x="0" y="0"/>
          <a:chExt cx="0" cy="0"/>
        </a:xfrm>
      </p:grpSpPr>
      <p:sp>
        <p:nvSpPr>
          <p:cNvPr id="2352" name="Google Shape;2352;g108fe691b1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3" name="Google Shape;2353;g108fe691b1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1" name="Shape 2361"/>
        <p:cNvGrpSpPr/>
        <p:nvPr/>
      </p:nvGrpSpPr>
      <p:grpSpPr>
        <a:xfrm>
          <a:off x="0" y="0"/>
          <a:ext cx="0" cy="0"/>
          <a:chOff x="0" y="0"/>
          <a:chExt cx="0" cy="0"/>
        </a:xfrm>
      </p:grpSpPr>
      <p:sp>
        <p:nvSpPr>
          <p:cNvPr id="2362" name="Google Shape;2362;g108fe691b1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3" name="Google Shape;2363;g108fe691b1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2" name="Shape 2392"/>
        <p:cNvGrpSpPr/>
        <p:nvPr/>
      </p:nvGrpSpPr>
      <p:grpSpPr>
        <a:xfrm>
          <a:off x="0" y="0"/>
          <a:ext cx="0" cy="0"/>
          <a:chOff x="0" y="0"/>
          <a:chExt cx="0" cy="0"/>
        </a:xfrm>
      </p:grpSpPr>
      <p:sp>
        <p:nvSpPr>
          <p:cNvPr id="2393" name="Google Shape;2393;g108fe691b17_0_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4" name="Google Shape;2394;g108fe691b17_0_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6" name="Shape 2456"/>
        <p:cNvGrpSpPr/>
        <p:nvPr/>
      </p:nvGrpSpPr>
      <p:grpSpPr>
        <a:xfrm>
          <a:off x="0" y="0"/>
          <a:ext cx="0" cy="0"/>
          <a:chOff x="0" y="0"/>
          <a:chExt cx="0" cy="0"/>
        </a:xfrm>
      </p:grpSpPr>
      <p:sp>
        <p:nvSpPr>
          <p:cNvPr id="2457" name="Google Shape;2457;g108fe691b17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8" name="Google Shape;2458;g108fe691b17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6" name="Shape 2466"/>
        <p:cNvGrpSpPr/>
        <p:nvPr/>
      </p:nvGrpSpPr>
      <p:grpSpPr>
        <a:xfrm>
          <a:off x="0" y="0"/>
          <a:ext cx="0" cy="0"/>
          <a:chOff x="0" y="0"/>
          <a:chExt cx="0" cy="0"/>
        </a:xfrm>
      </p:grpSpPr>
      <p:sp>
        <p:nvSpPr>
          <p:cNvPr id="2467" name="Google Shape;2467;g31952ed08e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8" name="Google Shape;2468;g31952ed08e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6" name="Shape 2476"/>
        <p:cNvGrpSpPr/>
        <p:nvPr/>
      </p:nvGrpSpPr>
      <p:grpSpPr>
        <a:xfrm>
          <a:off x="0" y="0"/>
          <a:ext cx="0" cy="0"/>
          <a:chOff x="0" y="0"/>
          <a:chExt cx="0" cy="0"/>
        </a:xfrm>
      </p:grpSpPr>
      <p:sp>
        <p:nvSpPr>
          <p:cNvPr id="2477" name="Google Shape;2477;g108fe691b17_0_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8" name="Google Shape;2478;g108fe691b17_0_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2575" y="-6425"/>
            <a:ext cx="9146700" cy="5149800"/>
          </a:xfrm>
          <a:prstGeom prst="rect">
            <a:avLst/>
          </a:prstGeom>
          <a:gradFill>
            <a:gsLst>
              <a:gs pos="0">
                <a:srgbClr val="CCEBEF"/>
              </a:gs>
              <a:gs pos="100000">
                <a:srgbClr val="6FBFCA"/>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715100" y="1497348"/>
            <a:ext cx="6974100" cy="2068800"/>
          </a:xfrm>
          <a:prstGeom prst="rect">
            <a:avLst/>
          </a:prstGeom>
        </p:spPr>
        <p:txBody>
          <a:bodyPr anchorCtr="0" anchor="ctr" bIns="91425" lIns="91425" spcFirstLastPara="1" rIns="91425" wrap="square" tIns="91425">
            <a:noAutofit/>
          </a:bodyPr>
          <a:lstStyle>
            <a:lvl1pPr lvl="0">
              <a:lnSpc>
                <a:spcPct val="90000"/>
              </a:lnSpc>
              <a:spcBef>
                <a:spcPts val="0"/>
              </a:spcBef>
              <a:spcAft>
                <a:spcPts val="0"/>
              </a:spcAft>
              <a:buClr>
                <a:srgbClr val="191919"/>
              </a:buClr>
              <a:buSzPts val="5200"/>
              <a:buNone/>
              <a:defRPr sz="5000">
                <a:solidFill>
                  <a:schemeClr val="accent1"/>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715111" y="3651750"/>
            <a:ext cx="5807100" cy="3222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None/>
              <a:defRPr sz="1600">
                <a:latin typeface="Syne"/>
                <a:ea typeface="Syne"/>
                <a:cs typeface="Syne"/>
                <a:sym typeface="Sy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 name="Google Shape;12;p2"/>
          <p:cNvSpPr/>
          <p:nvPr/>
        </p:nvSpPr>
        <p:spPr>
          <a:xfrm>
            <a:off x="270860" y="2648811"/>
            <a:ext cx="109663" cy="114482"/>
          </a:xfrm>
          <a:custGeom>
            <a:rect b="b" l="l" r="r" t="t"/>
            <a:pathLst>
              <a:path extrusionOk="0" h="1069" w="1024">
                <a:moveTo>
                  <a:pt x="630" y="1"/>
                </a:moveTo>
                <a:lnTo>
                  <a:pt x="371" y="270"/>
                </a:lnTo>
                <a:lnTo>
                  <a:pt x="0" y="203"/>
                </a:lnTo>
                <a:lnTo>
                  <a:pt x="180" y="540"/>
                </a:lnTo>
                <a:lnTo>
                  <a:pt x="0" y="866"/>
                </a:lnTo>
                <a:lnTo>
                  <a:pt x="0" y="866"/>
                </a:lnTo>
                <a:lnTo>
                  <a:pt x="371" y="810"/>
                </a:lnTo>
                <a:lnTo>
                  <a:pt x="630" y="1069"/>
                </a:lnTo>
                <a:lnTo>
                  <a:pt x="686" y="698"/>
                </a:lnTo>
                <a:lnTo>
                  <a:pt x="1023" y="540"/>
                </a:lnTo>
                <a:lnTo>
                  <a:pt x="686" y="372"/>
                </a:lnTo>
                <a:lnTo>
                  <a:pt x="6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3593317" y="4797384"/>
            <a:ext cx="50655" cy="54296"/>
          </a:xfrm>
          <a:custGeom>
            <a:rect b="b" l="l" r="r" t="t"/>
            <a:pathLst>
              <a:path extrusionOk="0" h="507" w="473">
                <a:moveTo>
                  <a:pt x="292" y="0"/>
                </a:moveTo>
                <a:lnTo>
                  <a:pt x="169" y="135"/>
                </a:lnTo>
                <a:lnTo>
                  <a:pt x="0" y="101"/>
                </a:lnTo>
                <a:lnTo>
                  <a:pt x="79" y="259"/>
                </a:lnTo>
                <a:lnTo>
                  <a:pt x="0" y="416"/>
                </a:lnTo>
                <a:lnTo>
                  <a:pt x="169" y="382"/>
                </a:lnTo>
                <a:lnTo>
                  <a:pt x="292" y="506"/>
                </a:lnTo>
                <a:lnTo>
                  <a:pt x="315" y="337"/>
                </a:lnTo>
                <a:lnTo>
                  <a:pt x="472" y="259"/>
                </a:lnTo>
                <a:lnTo>
                  <a:pt x="315" y="180"/>
                </a:lnTo>
                <a:lnTo>
                  <a:pt x="2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5233352" y="500032"/>
            <a:ext cx="66397" cy="69931"/>
          </a:xfrm>
          <a:custGeom>
            <a:rect b="b" l="l" r="r" t="t"/>
            <a:pathLst>
              <a:path extrusionOk="0" h="653" w="620">
                <a:moveTo>
                  <a:pt x="226" y="0"/>
                </a:moveTo>
                <a:lnTo>
                  <a:pt x="203" y="225"/>
                </a:lnTo>
                <a:lnTo>
                  <a:pt x="1" y="337"/>
                </a:lnTo>
                <a:lnTo>
                  <a:pt x="203" y="427"/>
                </a:lnTo>
                <a:lnTo>
                  <a:pt x="248" y="652"/>
                </a:lnTo>
                <a:lnTo>
                  <a:pt x="394" y="483"/>
                </a:lnTo>
                <a:lnTo>
                  <a:pt x="619" y="517"/>
                </a:lnTo>
                <a:lnTo>
                  <a:pt x="619" y="517"/>
                </a:lnTo>
                <a:lnTo>
                  <a:pt x="507" y="326"/>
                </a:lnTo>
                <a:lnTo>
                  <a:pt x="608" y="112"/>
                </a:lnTo>
                <a:lnTo>
                  <a:pt x="608" y="112"/>
                </a:lnTo>
                <a:lnTo>
                  <a:pt x="383" y="157"/>
                </a:lnTo>
                <a:lnTo>
                  <a:pt x="2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731243" y="3131407"/>
            <a:ext cx="80748" cy="85567"/>
          </a:xfrm>
          <a:custGeom>
            <a:rect b="b" l="l" r="r" t="t"/>
            <a:pathLst>
              <a:path extrusionOk="0" h="799" w="754">
                <a:moveTo>
                  <a:pt x="282" y="0"/>
                </a:moveTo>
                <a:lnTo>
                  <a:pt x="248" y="281"/>
                </a:lnTo>
                <a:lnTo>
                  <a:pt x="1" y="405"/>
                </a:lnTo>
                <a:lnTo>
                  <a:pt x="248" y="517"/>
                </a:lnTo>
                <a:lnTo>
                  <a:pt x="293" y="798"/>
                </a:lnTo>
                <a:lnTo>
                  <a:pt x="484" y="596"/>
                </a:lnTo>
                <a:lnTo>
                  <a:pt x="754" y="641"/>
                </a:lnTo>
                <a:lnTo>
                  <a:pt x="619" y="394"/>
                </a:lnTo>
                <a:lnTo>
                  <a:pt x="743" y="146"/>
                </a:lnTo>
                <a:lnTo>
                  <a:pt x="473" y="203"/>
                </a:lnTo>
                <a:lnTo>
                  <a:pt x="2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603019" y="499395"/>
            <a:ext cx="67575" cy="71217"/>
          </a:xfrm>
          <a:custGeom>
            <a:rect b="b" l="l" r="r" t="t"/>
            <a:pathLst>
              <a:path extrusionOk="0" h="665" w="631">
                <a:moveTo>
                  <a:pt x="394" y="1"/>
                </a:moveTo>
                <a:lnTo>
                  <a:pt x="237" y="169"/>
                </a:lnTo>
                <a:lnTo>
                  <a:pt x="1" y="124"/>
                </a:lnTo>
                <a:lnTo>
                  <a:pt x="1" y="124"/>
                </a:lnTo>
                <a:lnTo>
                  <a:pt x="113" y="327"/>
                </a:lnTo>
                <a:lnTo>
                  <a:pt x="1" y="540"/>
                </a:lnTo>
                <a:lnTo>
                  <a:pt x="1" y="540"/>
                </a:lnTo>
                <a:lnTo>
                  <a:pt x="237" y="495"/>
                </a:lnTo>
                <a:lnTo>
                  <a:pt x="394" y="664"/>
                </a:lnTo>
                <a:lnTo>
                  <a:pt x="428" y="439"/>
                </a:lnTo>
                <a:lnTo>
                  <a:pt x="630" y="327"/>
                </a:lnTo>
                <a:lnTo>
                  <a:pt x="428" y="226"/>
                </a:lnTo>
                <a:lnTo>
                  <a:pt x="3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8401756" y="2204253"/>
            <a:ext cx="54296" cy="55474"/>
          </a:xfrm>
          <a:custGeom>
            <a:rect b="b" l="l" r="r" t="t"/>
            <a:pathLst>
              <a:path extrusionOk="0" h="518" w="507">
                <a:moveTo>
                  <a:pt x="214" y="0"/>
                </a:moveTo>
                <a:lnTo>
                  <a:pt x="169" y="180"/>
                </a:lnTo>
                <a:lnTo>
                  <a:pt x="0" y="237"/>
                </a:lnTo>
                <a:lnTo>
                  <a:pt x="147" y="338"/>
                </a:lnTo>
                <a:lnTo>
                  <a:pt x="147" y="518"/>
                </a:lnTo>
                <a:lnTo>
                  <a:pt x="293" y="405"/>
                </a:lnTo>
                <a:lnTo>
                  <a:pt x="473" y="461"/>
                </a:lnTo>
                <a:lnTo>
                  <a:pt x="473" y="461"/>
                </a:lnTo>
                <a:lnTo>
                  <a:pt x="405" y="293"/>
                </a:lnTo>
                <a:lnTo>
                  <a:pt x="506" y="135"/>
                </a:lnTo>
                <a:lnTo>
                  <a:pt x="506" y="135"/>
                </a:lnTo>
                <a:lnTo>
                  <a:pt x="326" y="147"/>
                </a:lnTo>
                <a:lnTo>
                  <a:pt x="2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6094825" y="4851684"/>
            <a:ext cx="84389" cy="88030"/>
          </a:xfrm>
          <a:custGeom>
            <a:rect b="b" l="l" r="r" t="t"/>
            <a:pathLst>
              <a:path extrusionOk="0" h="822" w="788">
                <a:moveTo>
                  <a:pt x="281" y="1"/>
                </a:moveTo>
                <a:lnTo>
                  <a:pt x="247" y="282"/>
                </a:lnTo>
                <a:lnTo>
                  <a:pt x="0" y="428"/>
                </a:lnTo>
                <a:lnTo>
                  <a:pt x="259" y="540"/>
                </a:lnTo>
                <a:lnTo>
                  <a:pt x="304" y="821"/>
                </a:lnTo>
                <a:lnTo>
                  <a:pt x="506" y="608"/>
                </a:lnTo>
                <a:lnTo>
                  <a:pt x="787" y="653"/>
                </a:lnTo>
                <a:lnTo>
                  <a:pt x="641" y="405"/>
                </a:lnTo>
                <a:lnTo>
                  <a:pt x="765" y="147"/>
                </a:lnTo>
                <a:lnTo>
                  <a:pt x="483" y="203"/>
                </a:lnTo>
                <a:lnTo>
                  <a:pt x="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4605195" y="4541026"/>
            <a:ext cx="132473" cy="134937"/>
          </a:xfrm>
          <a:custGeom>
            <a:rect b="b" l="l" r="r" t="t"/>
            <a:pathLst>
              <a:path extrusionOk="0" h="1260" w="1237">
                <a:moveTo>
                  <a:pt x="540" y="0"/>
                </a:moveTo>
                <a:lnTo>
                  <a:pt x="416" y="428"/>
                </a:lnTo>
                <a:lnTo>
                  <a:pt x="0" y="574"/>
                </a:lnTo>
                <a:lnTo>
                  <a:pt x="371" y="810"/>
                </a:lnTo>
                <a:lnTo>
                  <a:pt x="371" y="1260"/>
                </a:lnTo>
                <a:lnTo>
                  <a:pt x="720" y="978"/>
                </a:lnTo>
                <a:lnTo>
                  <a:pt x="1147" y="1113"/>
                </a:lnTo>
                <a:lnTo>
                  <a:pt x="1147" y="1113"/>
                </a:lnTo>
                <a:lnTo>
                  <a:pt x="990" y="697"/>
                </a:lnTo>
                <a:lnTo>
                  <a:pt x="1237" y="338"/>
                </a:lnTo>
                <a:lnTo>
                  <a:pt x="1237" y="338"/>
                </a:lnTo>
                <a:lnTo>
                  <a:pt x="799" y="360"/>
                </a:lnTo>
                <a:lnTo>
                  <a:pt x="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680775" y="404607"/>
            <a:ext cx="68646" cy="71109"/>
          </a:xfrm>
          <a:custGeom>
            <a:rect b="b" l="l" r="r" t="t"/>
            <a:pathLst>
              <a:path extrusionOk="0" h="664" w="641">
                <a:moveTo>
                  <a:pt x="225" y="1"/>
                </a:moveTo>
                <a:lnTo>
                  <a:pt x="202" y="225"/>
                </a:lnTo>
                <a:lnTo>
                  <a:pt x="0" y="338"/>
                </a:lnTo>
                <a:lnTo>
                  <a:pt x="214" y="439"/>
                </a:lnTo>
                <a:lnTo>
                  <a:pt x="259" y="664"/>
                </a:lnTo>
                <a:lnTo>
                  <a:pt x="416" y="484"/>
                </a:lnTo>
                <a:lnTo>
                  <a:pt x="641" y="518"/>
                </a:lnTo>
                <a:lnTo>
                  <a:pt x="529" y="315"/>
                </a:lnTo>
                <a:lnTo>
                  <a:pt x="630" y="102"/>
                </a:lnTo>
                <a:lnTo>
                  <a:pt x="394" y="158"/>
                </a:lnTo>
                <a:lnTo>
                  <a:pt x="2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3764926" y="271613"/>
            <a:ext cx="39838" cy="39731"/>
          </a:xfrm>
          <a:custGeom>
            <a:rect b="b" l="l" r="r" t="t"/>
            <a:pathLst>
              <a:path extrusionOk="0" h="371" w="372">
                <a:moveTo>
                  <a:pt x="158" y="0"/>
                </a:moveTo>
                <a:lnTo>
                  <a:pt x="124" y="124"/>
                </a:lnTo>
                <a:lnTo>
                  <a:pt x="0" y="169"/>
                </a:lnTo>
                <a:lnTo>
                  <a:pt x="101" y="247"/>
                </a:lnTo>
                <a:lnTo>
                  <a:pt x="101" y="371"/>
                </a:lnTo>
                <a:lnTo>
                  <a:pt x="203" y="292"/>
                </a:lnTo>
                <a:lnTo>
                  <a:pt x="338" y="337"/>
                </a:lnTo>
                <a:lnTo>
                  <a:pt x="293" y="214"/>
                </a:lnTo>
                <a:lnTo>
                  <a:pt x="371" y="112"/>
                </a:lnTo>
                <a:lnTo>
                  <a:pt x="236" y="112"/>
                </a:lnTo>
                <a:lnTo>
                  <a:pt x="1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 name="Google Shape;22;p2"/>
          <p:cNvGrpSpPr/>
          <p:nvPr/>
        </p:nvGrpSpPr>
        <p:grpSpPr>
          <a:xfrm>
            <a:off x="-610575" y="4397630"/>
            <a:ext cx="1662816" cy="752173"/>
            <a:chOff x="5935450" y="921661"/>
            <a:chExt cx="739786" cy="334641"/>
          </a:xfrm>
        </p:grpSpPr>
        <p:sp>
          <p:nvSpPr>
            <p:cNvPr id="23" name="Google Shape;23;p2"/>
            <p:cNvSpPr/>
            <p:nvPr/>
          </p:nvSpPr>
          <p:spPr>
            <a:xfrm>
              <a:off x="5935450" y="921661"/>
              <a:ext cx="739786" cy="334641"/>
            </a:xfrm>
            <a:custGeom>
              <a:rect b="b" l="l" r="r" t="t"/>
              <a:pathLst>
                <a:path extrusionOk="0" h="2833" w="6263">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6282962" y="966429"/>
              <a:ext cx="44531" cy="25396"/>
            </a:xfrm>
            <a:custGeom>
              <a:rect b="b" l="l" r="r" t="t"/>
              <a:pathLst>
                <a:path extrusionOk="0" h="215" w="377">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171456" y="969973"/>
              <a:ext cx="77132" cy="98042"/>
            </a:xfrm>
            <a:custGeom>
              <a:rect b="b" l="l" r="r" t="t"/>
              <a:pathLst>
                <a:path extrusionOk="0" h="830" w="653">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6508809" y="1003047"/>
              <a:ext cx="74416" cy="136904"/>
            </a:xfrm>
            <a:custGeom>
              <a:rect b="b" l="l" r="r" t="t"/>
              <a:pathLst>
                <a:path extrusionOk="0" h="1159" w="63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997582" y="1091992"/>
              <a:ext cx="63785" cy="54454"/>
            </a:xfrm>
            <a:custGeom>
              <a:rect b="b" l="l" r="r" t="t"/>
              <a:pathLst>
                <a:path extrusionOk="0" h="461" w="54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6381238" y="947648"/>
              <a:ext cx="91779" cy="39571"/>
            </a:xfrm>
            <a:custGeom>
              <a:rect b="b" l="l" r="r" t="t"/>
              <a:pathLst>
                <a:path extrusionOk="0" h="335" w="777">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 name="Google Shape;29;p2"/>
          <p:cNvGrpSpPr/>
          <p:nvPr/>
        </p:nvGrpSpPr>
        <p:grpSpPr>
          <a:xfrm flipH="1">
            <a:off x="7162208" y="4192638"/>
            <a:ext cx="2533396" cy="1146012"/>
            <a:chOff x="5935450" y="921661"/>
            <a:chExt cx="739786" cy="334641"/>
          </a:xfrm>
        </p:grpSpPr>
        <p:sp>
          <p:nvSpPr>
            <p:cNvPr id="30" name="Google Shape;30;p2"/>
            <p:cNvSpPr/>
            <p:nvPr/>
          </p:nvSpPr>
          <p:spPr>
            <a:xfrm>
              <a:off x="5935450" y="921661"/>
              <a:ext cx="739786" cy="334641"/>
            </a:xfrm>
            <a:custGeom>
              <a:rect b="b" l="l" r="r" t="t"/>
              <a:pathLst>
                <a:path extrusionOk="0" h="2833" w="6263">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6282962" y="966429"/>
              <a:ext cx="44531" cy="25396"/>
            </a:xfrm>
            <a:custGeom>
              <a:rect b="b" l="l" r="r" t="t"/>
              <a:pathLst>
                <a:path extrusionOk="0" h="215" w="377">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6171456" y="969973"/>
              <a:ext cx="77132" cy="98042"/>
            </a:xfrm>
            <a:custGeom>
              <a:rect b="b" l="l" r="r" t="t"/>
              <a:pathLst>
                <a:path extrusionOk="0" h="830" w="653">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508809" y="1003047"/>
              <a:ext cx="74416" cy="136904"/>
            </a:xfrm>
            <a:custGeom>
              <a:rect b="b" l="l" r="r" t="t"/>
              <a:pathLst>
                <a:path extrusionOk="0" h="1159" w="63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5997582" y="1091992"/>
              <a:ext cx="63785" cy="54454"/>
            </a:xfrm>
            <a:custGeom>
              <a:rect b="b" l="l" r="r" t="t"/>
              <a:pathLst>
                <a:path extrusionOk="0" h="461" w="54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6381238" y="947648"/>
              <a:ext cx="91779" cy="39571"/>
            </a:xfrm>
            <a:custGeom>
              <a:rect b="b" l="l" r="r" t="t"/>
              <a:pathLst>
                <a:path extrusionOk="0" h="335" w="777">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 name="Google Shape;36;p2"/>
          <p:cNvGrpSpPr/>
          <p:nvPr/>
        </p:nvGrpSpPr>
        <p:grpSpPr>
          <a:xfrm>
            <a:off x="-268032" y="4740183"/>
            <a:ext cx="1662816" cy="752173"/>
            <a:chOff x="5935450" y="921661"/>
            <a:chExt cx="739786" cy="334641"/>
          </a:xfrm>
        </p:grpSpPr>
        <p:sp>
          <p:nvSpPr>
            <p:cNvPr id="37" name="Google Shape;37;p2"/>
            <p:cNvSpPr/>
            <p:nvPr/>
          </p:nvSpPr>
          <p:spPr>
            <a:xfrm>
              <a:off x="5935450" y="921661"/>
              <a:ext cx="739786" cy="334641"/>
            </a:xfrm>
            <a:custGeom>
              <a:rect b="b" l="l" r="r" t="t"/>
              <a:pathLst>
                <a:path extrusionOk="0" h="2833" w="6263">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6282962" y="966429"/>
              <a:ext cx="44531" cy="25396"/>
            </a:xfrm>
            <a:custGeom>
              <a:rect b="b" l="l" r="r" t="t"/>
              <a:pathLst>
                <a:path extrusionOk="0" h="215" w="377">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6171456" y="969973"/>
              <a:ext cx="77132" cy="98042"/>
            </a:xfrm>
            <a:custGeom>
              <a:rect b="b" l="l" r="r" t="t"/>
              <a:pathLst>
                <a:path extrusionOk="0" h="830" w="653">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6508809" y="1003047"/>
              <a:ext cx="74416" cy="136904"/>
            </a:xfrm>
            <a:custGeom>
              <a:rect b="b" l="l" r="r" t="t"/>
              <a:pathLst>
                <a:path extrusionOk="0" h="1159" w="63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5997582" y="1091992"/>
              <a:ext cx="63785" cy="54454"/>
            </a:xfrm>
            <a:custGeom>
              <a:rect b="b" l="l" r="r" t="t"/>
              <a:pathLst>
                <a:path extrusionOk="0" h="461" w="54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6381238" y="947648"/>
              <a:ext cx="91779" cy="39571"/>
            </a:xfrm>
            <a:custGeom>
              <a:rect b="b" l="l" r="r" t="t"/>
              <a:pathLst>
                <a:path extrusionOk="0" h="335" w="777">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09" name="Shape 409"/>
        <p:cNvGrpSpPr/>
        <p:nvPr/>
      </p:nvGrpSpPr>
      <p:grpSpPr>
        <a:xfrm>
          <a:off x="0" y="0"/>
          <a:ext cx="0" cy="0"/>
          <a:chOff x="0" y="0"/>
          <a:chExt cx="0" cy="0"/>
        </a:xfrm>
      </p:grpSpPr>
      <p:sp>
        <p:nvSpPr>
          <p:cNvPr id="410" name="Google Shape;410;p11"/>
          <p:cNvSpPr/>
          <p:nvPr/>
        </p:nvSpPr>
        <p:spPr>
          <a:xfrm flipH="1">
            <a:off x="-2575" y="-6425"/>
            <a:ext cx="9146700" cy="5149800"/>
          </a:xfrm>
          <a:prstGeom prst="rect">
            <a:avLst/>
          </a:prstGeom>
          <a:gradFill>
            <a:gsLst>
              <a:gs pos="0">
                <a:srgbClr val="C2ECF1">
                  <a:alpha val="62352"/>
                </a:srgbClr>
              </a:gs>
              <a:gs pos="100000">
                <a:srgbClr val="30585A"/>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1"/>
          <p:cNvSpPr txBox="1"/>
          <p:nvPr>
            <p:ph hasCustomPrompt="1" type="title"/>
          </p:nvPr>
        </p:nvSpPr>
        <p:spPr>
          <a:xfrm>
            <a:off x="1284000" y="1671674"/>
            <a:ext cx="6576000" cy="11391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96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12" name="Google Shape;412;p11"/>
          <p:cNvSpPr txBox="1"/>
          <p:nvPr>
            <p:ph idx="1" type="subTitle"/>
          </p:nvPr>
        </p:nvSpPr>
        <p:spPr>
          <a:xfrm>
            <a:off x="1284000" y="2819800"/>
            <a:ext cx="6576000" cy="333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lt1"/>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413" name="Google Shape;413;p11"/>
          <p:cNvGrpSpPr/>
          <p:nvPr/>
        </p:nvGrpSpPr>
        <p:grpSpPr>
          <a:xfrm>
            <a:off x="352250" y="3528076"/>
            <a:ext cx="168361" cy="263393"/>
            <a:chOff x="541375" y="1934701"/>
            <a:chExt cx="168361" cy="263393"/>
          </a:xfrm>
        </p:grpSpPr>
        <p:sp>
          <p:nvSpPr>
            <p:cNvPr id="414" name="Google Shape;414;p11"/>
            <p:cNvSpPr/>
            <p:nvPr/>
          </p:nvSpPr>
          <p:spPr>
            <a:xfrm>
              <a:off x="541375" y="1934701"/>
              <a:ext cx="168361" cy="263393"/>
            </a:xfrm>
            <a:custGeom>
              <a:rect b="b" l="l" r="r" t="t"/>
              <a:pathLst>
                <a:path extrusionOk="0" h="1602" w="1024">
                  <a:moveTo>
                    <a:pt x="608" y="0"/>
                  </a:moveTo>
                  <a:cubicBezTo>
                    <a:pt x="608" y="0"/>
                    <a:pt x="1" y="697"/>
                    <a:pt x="237" y="1270"/>
                  </a:cubicBezTo>
                  <a:cubicBezTo>
                    <a:pt x="332" y="1502"/>
                    <a:pt x="473" y="1602"/>
                    <a:pt x="609" y="1602"/>
                  </a:cubicBezTo>
                  <a:cubicBezTo>
                    <a:pt x="808" y="1602"/>
                    <a:pt x="995" y="1385"/>
                    <a:pt x="1001" y="1057"/>
                  </a:cubicBezTo>
                  <a:cubicBezTo>
                    <a:pt x="1024" y="506"/>
                    <a:pt x="608" y="0"/>
                    <a:pt x="6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1"/>
            <p:cNvSpPr/>
            <p:nvPr/>
          </p:nvSpPr>
          <p:spPr>
            <a:xfrm>
              <a:off x="607963" y="2015922"/>
              <a:ext cx="40775" cy="105554"/>
            </a:xfrm>
            <a:custGeom>
              <a:rect b="b" l="l" r="r" t="t"/>
              <a:pathLst>
                <a:path extrusionOk="0" h="642" w="248">
                  <a:moveTo>
                    <a:pt x="165" y="0"/>
                  </a:moveTo>
                  <a:cubicBezTo>
                    <a:pt x="141" y="0"/>
                    <a:pt x="120" y="13"/>
                    <a:pt x="113" y="34"/>
                  </a:cubicBezTo>
                  <a:cubicBezTo>
                    <a:pt x="23" y="203"/>
                    <a:pt x="0" y="405"/>
                    <a:pt x="45" y="597"/>
                  </a:cubicBezTo>
                  <a:cubicBezTo>
                    <a:pt x="59" y="628"/>
                    <a:pt x="85" y="641"/>
                    <a:pt x="110" y="641"/>
                  </a:cubicBezTo>
                  <a:cubicBezTo>
                    <a:pt x="149" y="641"/>
                    <a:pt x="187" y="610"/>
                    <a:pt x="180" y="563"/>
                  </a:cubicBezTo>
                  <a:cubicBezTo>
                    <a:pt x="135" y="405"/>
                    <a:pt x="158" y="248"/>
                    <a:pt x="225" y="102"/>
                  </a:cubicBezTo>
                  <a:cubicBezTo>
                    <a:pt x="248" y="68"/>
                    <a:pt x="237" y="23"/>
                    <a:pt x="203" y="12"/>
                  </a:cubicBezTo>
                  <a:cubicBezTo>
                    <a:pt x="191" y="4"/>
                    <a:pt x="178" y="0"/>
                    <a:pt x="1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 name="Google Shape;416;p11"/>
          <p:cNvGrpSpPr/>
          <p:nvPr/>
        </p:nvGrpSpPr>
        <p:grpSpPr>
          <a:xfrm>
            <a:off x="8344724" y="4476798"/>
            <a:ext cx="168361" cy="263393"/>
            <a:chOff x="1637537" y="2448498"/>
            <a:chExt cx="168361" cy="263393"/>
          </a:xfrm>
        </p:grpSpPr>
        <p:sp>
          <p:nvSpPr>
            <p:cNvPr id="417" name="Google Shape;417;p11"/>
            <p:cNvSpPr/>
            <p:nvPr/>
          </p:nvSpPr>
          <p:spPr>
            <a:xfrm>
              <a:off x="1637537" y="2448498"/>
              <a:ext cx="168361" cy="263393"/>
            </a:xfrm>
            <a:custGeom>
              <a:rect b="b" l="l" r="r" t="t"/>
              <a:pathLst>
                <a:path extrusionOk="0" h="1602" w="1024">
                  <a:moveTo>
                    <a:pt x="608" y="0"/>
                  </a:moveTo>
                  <a:cubicBezTo>
                    <a:pt x="608" y="0"/>
                    <a:pt x="1" y="698"/>
                    <a:pt x="237" y="1271"/>
                  </a:cubicBezTo>
                  <a:cubicBezTo>
                    <a:pt x="332" y="1502"/>
                    <a:pt x="470" y="1601"/>
                    <a:pt x="604" y="1601"/>
                  </a:cubicBezTo>
                  <a:cubicBezTo>
                    <a:pt x="802" y="1601"/>
                    <a:pt x="988" y="1382"/>
                    <a:pt x="1001" y="1046"/>
                  </a:cubicBezTo>
                  <a:cubicBezTo>
                    <a:pt x="1024" y="495"/>
                    <a:pt x="608" y="0"/>
                    <a:pt x="6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1"/>
            <p:cNvSpPr/>
            <p:nvPr/>
          </p:nvSpPr>
          <p:spPr>
            <a:xfrm>
              <a:off x="1694918" y="2527253"/>
              <a:ext cx="46365" cy="104404"/>
            </a:xfrm>
            <a:custGeom>
              <a:rect b="b" l="l" r="r" t="t"/>
              <a:pathLst>
                <a:path extrusionOk="0" h="635" w="282">
                  <a:moveTo>
                    <a:pt x="219" y="1"/>
                  </a:moveTo>
                  <a:cubicBezTo>
                    <a:pt x="192" y="1"/>
                    <a:pt x="166" y="11"/>
                    <a:pt x="157" y="27"/>
                  </a:cubicBezTo>
                  <a:cubicBezTo>
                    <a:pt x="34" y="196"/>
                    <a:pt x="0" y="398"/>
                    <a:pt x="45" y="590"/>
                  </a:cubicBezTo>
                  <a:cubicBezTo>
                    <a:pt x="54" y="621"/>
                    <a:pt x="79" y="634"/>
                    <a:pt x="104" y="634"/>
                  </a:cubicBezTo>
                  <a:cubicBezTo>
                    <a:pt x="143" y="634"/>
                    <a:pt x="182" y="603"/>
                    <a:pt x="169" y="556"/>
                  </a:cubicBezTo>
                  <a:cubicBezTo>
                    <a:pt x="135" y="398"/>
                    <a:pt x="169" y="230"/>
                    <a:pt x="270" y="95"/>
                  </a:cubicBezTo>
                  <a:cubicBezTo>
                    <a:pt x="281" y="61"/>
                    <a:pt x="270" y="27"/>
                    <a:pt x="247" y="5"/>
                  </a:cubicBezTo>
                  <a:cubicBezTo>
                    <a:pt x="238" y="2"/>
                    <a:pt x="228" y="1"/>
                    <a:pt x="2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 name="Google Shape;419;p11"/>
          <p:cNvSpPr/>
          <p:nvPr/>
        </p:nvSpPr>
        <p:spPr>
          <a:xfrm flipH="1">
            <a:off x="4319050" y="4770761"/>
            <a:ext cx="109663" cy="114482"/>
          </a:xfrm>
          <a:custGeom>
            <a:rect b="b" l="l" r="r" t="t"/>
            <a:pathLst>
              <a:path extrusionOk="0" h="1069" w="1024">
                <a:moveTo>
                  <a:pt x="630" y="1"/>
                </a:moveTo>
                <a:lnTo>
                  <a:pt x="371" y="270"/>
                </a:lnTo>
                <a:lnTo>
                  <a:pt x="0" y="203"/>
                </a:lnTo>
                <a:lnTo>
                  <a:pt x="180" y="540"/>
                </a:lnTo>
                <a:lnTo>
                  <a:pt x="0" y="866"/>
                </a:lnTo>
                <a:lnTo>
                  <a:pt x="0" y="866"/>
                </a:lnTo>
                <a:lnTo>
                  <a:pt x="371" y="810"/>
                </a:lnTo>
                <a:lnTo>
                  <a:pt x="630" y="1069"/>
                </a:lnTo>
                <a:lnTo>
                  <a:pt x="686" y="698"/>
                </a:lnTo>
                <a:lnTo>
                  <a:pt x="1023" y="540"/>
                </a:lnTo>
                <a:lnTo>
                  <a:pt x="686" y="372"/>
                </a:lnTo>
                <a:lnTo>
                  <a:pt x="6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1"/>
          <p:cNvSpPr/>
          <p:nvPr/>
        </p:nvSpPr>
        <p:spPr>
          <a:xfrm flipH="1">
            <a:off x="273357" y="894719"/>
            <a:ext cx="80748" cy="85567"/>
          </a:xfrm>
          <a:custGeom>
            <a:rect b="b" l="l" r="r" t="t"/>
            <a:pathLst>
              <a:path extrusionOk="0" h="799" w="754">
                <a:moveTo>
                  <a:pt x="282" y="0"/>
                </a:moveTo>
                <a:lnTo>
                  <a:pt x="248" y="281"/>
                </a:lnTo>
                <a:lnTo>
                  <a:pt x="1" y="405"/>
                </a:lnTo>
                <a:lnTo>
                  <a:pt x="248" y="517"/>
                </a:lnTo>
                <a:lnTo>
                  <a:pt x="293" y="798"/>
                </a:lnTo>
                <a:lnTo>
                  <a:pt x="484" y="596"/>
                </a:lnTo>
                <a:lnTo>
                  <a:pt x="754" y="641"/>
                </a:lnTo>
                <a:lnTo>
                  <a:pt x="619" y="394"/>
                </a:lnTo>
                <a:lnTo>
                  <a:pt x="743" y="146"/>
                </a:lnTo>
                <a:lnTo>
                  <a:pt x="473" y="203"/>
                </a:lnTo>
                <a:lnTo>
                  <a:pt x="2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1"/>
          <p:cNvSpPr/>
          <p:nvPr/>
        </p:nvSpPr>
        <p:spPr>
          <a:xfrm flipH="1">
            <a:off x="6326141" y="208145"/>
            <a:ext cx="67575" cy="71217"/>
          </a:xfrm>
          <a:custGeom>
            <a:rect b="b" l="l" r="r" t="t"/>
            <a:pathLst>
              <a:path extrusionOk="0" h="665" w="631">
                <a:moveTo>
                  <a:pt x="394" y="1"/>
                </a:moveTo>
                <a:lnTo>
                  <a:pt x="237" y="169"/>
                </a:lnTo>
                <a:lnTo>
                  <a:pt x="1" y="124"/>
                </a:lnTo>
                <a:lnTo>
                  <a:pt x="1" y="124"/>
                </a:lnTo>
                <a:lnTo>
                  <a:pt x="113" y="327"/>
                </a:lnTo>
                <a:lnTo>
                  <a:pt x="1" y="540"/>
                </a:lnTo>
                <a:lnTo>
                  <a:pt x="1" y="540"/>
                </a:lnTo>
                <a:lnTo>
                  <a:pt x="237" y="495"/>
                </a:lnTo>
                <a:lnTo>
                  <a:pt x="394" y="664"/>
                </a:lnTo>
                <a:lnTo>
                  <a:pt x="428" y="439"/>
                </a:lnTo>
                <a:lnTo>
                  <a:pt x="630" y="327"/>
                </a:lnTo>
                <a:lnTo>
                  <a:pt x="428" y="226"/>
                </a:lnTo>
                <a:lnTo>
                  <a:pt x="3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1"/>
          <p:cNvSpPr/>
          <p:nvPr/>
        </p:nvSpPr>
        <p:spPr>
          <a:xfrm flipH="1">
            <a:off x="5731921" y="4800253"/>
            <a:ext cx="54296" cy="55474"/>
          </a:xfrm>
          <a:custGeom>
            <a:rect b="b" l="l" r="r" t="t"/>
            <a:pathLst>
              <a:path extrusionOk="0" h="518" w="507">
                <a:moveTo>
                  <a:pt x="214" y="0"/>
                </a:moveTo>
                <a:lnTo>
                  <a:pt x="169" y="180"/>
                </a:lnTo>
                <a:lnTo>
                  <a:pt x="0" y="237"/>
                </a:lnTo>
                <a:lnTo>
                  <a:pt x="147" y="338"/>
                </a:lnTo>
                <a:lnTo>
                  <a:pt x="147" y="518"/>
                </a:lnTo>
                <a:lnTo>
                  <a:pt x="293" y="405"/>
                </a:lnTo>
                <a:lnTo>
                  <a:pt x="473" y="461"/>
                </a:lnTo>
                <a:lnTo>
                  <a:pt x="473" y="461"/>
                </a:lnTo>
                <a:lnTo>
                  <a:pt x="405" y="293"/>
                </a:lnTo>
                <a:lnTo>
                  <a:pt x="506" y="135"/>
                </a:lnTo>
                <a:lnTo>
                  <a:pt x="506" y="135"/>
                </a:lnTo>
                <a:lnTo>
                  <a:pt x="326" y="147"/>
                </a:lnTo>
                <a:lnTo>
                  <a:pt x="2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1"/>
          <p:cNvSpPr/>
          <p:nvPr/>
        </p:nvSpPr>
        <p:spPr>
          <a:xfrm flipH="1">
            <a:off x="1547684" y="200966"/>
            <a:ext cx="88030" cy="85567"/>
          </a:xfrm>
          <a:custGeom>
            <a:rect b="b" l="l" r="r" t="t"/>
            <a:pathLst>
              <a:path extrusionOk="0" h="799" w="822">
                <a:moveTo>
                  <a:pt x="383" y="1"/>
                </a:moveTo>
                <a:lnTo>
                  <a:pt x="282" y="270"/>
                </a:lnTo>
                <a:lnTo>
                  <a:pt x="1" y="327"/>
                </a:lnTo>
                <a:lnTo>
                  <a:pt x="226" y="518"/>
                </a:lnTo>
                <a:lnTo>
                  <a:pt x="192" y="799"/>
                </a:lnTo>
                <a:lnTo>
                  <a:pt x="439" y="641"/>
                </a:lnTo>
                <a:lnTo>
                  <a:pt x="698" y="754"/>
                </a:lnTo>
                <a:lnTo>
                  <a:pt x="698" y="754"/>
                </a:lnTo>
                <a:lnTo>
                  <a:pt x="631" y="484"/>
                </a:lnTo>
                <a:lnTo>
                  <a:pt x="822" y="259"/>
                </a:lnTo>
                <a:lnTo>
                  <a:pt x="529" y="248"/>
                </a:lnTo>
                <a:lnTo>
                  <a:pt x="3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1"/>
          <p:cNvSpPr/>
          <p:nvPr/>
        </p:nvSpPr>
        <p:spPr>
          <a:xfrm flipH="1">
            <a:off x="8790514" y="3528069"/>
            <a:ext cx="68646" cy="71109"/>
          </a:xfrm>
          <a:custGeom>
            <a:rect b="b" l="l" r="r" t="t"/>
            <a:pathLst>
              <a:path extrusionOk="0" h="664" w="641">
                <a:moveTo>
                  <a:pt x="225" y="1"/>
                </a:moveTo>
                <a:lnTo>
                  <a:pt x="202" y="225"/>
                </a:lnTo>
                <a:lnTo>
                  <a:pt x="0" y="338"/>
                </a:lnTo>
                <a:lnTo>
                  <a:pt x="214" y="439"/>
                </a:lnTo>
                <a:lnTo>
                  <a:pt x="259" y="664"/>
                </a:lnTo>
                <a:lnTo>
                  <a:pt x="416" y="484"/>
                </a:lnTo>
                <a:lnTo>
                  <a:pt x="641" y="518"/>
                </a:lnTo>
                <a:lnTo>
                  <a:pt x="529" y="315"/>
                </a:lnTo>
                <a:lnTo>
                  <a:pt x="630" y="102"/>
                </a:lnTo>
                <a:lnTo>
                  <a:pt x="394" y="158"/>
                </a:lnTo>
                <a:lnTo>
                  <a:pt x="2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1"/>
          <p:cNvSpPr/>
          <p:nvPr/>
        </p:nvSpPr>
        <p:spPr>
          <a:xfrm flipH="1">
            <a:off x="2624234" y="4808125"/>
            <a:ext cx="39838" cy="39731"/>
          </a:xfrm>
          <a:custGeom>
            <a:rect b="b" l="l" r="r" t="t"/>
            <a:pathLst>
              <a:path extrusionOk="0" h="371" w="372">
                <a:moveTo>
                  <a:pt x="158" y="0"/>
                </a:moveTo>
                <a:lnTo>
                  <a:pt x="124" y="124"/>
                </a:lnTo>
                <a:lnTo>
                  <a:pt x="0" y="169"/>
                </a:lnTo>
                <a:lnTo>
                  <a:pt x="101" y="247"/>
                </a:lnTo>
                <a:lnTo>
                  <a:pt x="101" y="371"/>
                </a:lnTo>
                <a:lnTo>
                  <a:pt x="203" y="292"/>
                </a:lnTo>
                <a:lnTo>
                  <a:pt x="338" y="337"/>
                </a:lnTo>
                <a:lnTo>
                  <a:pt x="293" y="214"/>
                </a:lnTo>
                <a:lnTo>
                  <a:pt x="371" y="112"/>
                </a:lnTo>
                <a:lnTo>
                  <a:pt x="236" y="112"/>
                </a:lnTo>
                <a:lnTo>
                  <a:pt x="1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 name="Google Shape;426;p11"/>
          <p:cNvGrpSpPr/>
          <p:nvPr/>
        </p:nvGrpSpPr>
        <p:grpSpPr>
          <a:xfrm>
            <a:off x="7317769" y="-369667"/>
            <a:ext cx="3150894" cy="3180434"/>
            <a:chOff x="-4257137" y="276283"/>
            <a:chExt cx="3150894" cy="3180434"/>
          </a:xfrm>
        </p:grpSpPr>
        <p:grpSp>
          <p:nvGrpSpPr>
            <p:cNvPr id="427" name="Google Shape;427;p11"/>
            <p:cNvGrpSpPr/>
            <p:nvPr/>
          </p:nvGrpSpPr>
          <p:grpSpPr>
            <a:xfrm>
              <a:off x="-4257137" y="276283"/>
              <a:ext cx="3150894" cy="3180434"/>
              <a:chOff x="-4257137" y="276283"/>
              <a:chExt cx="3150894" cy="3180434"/>
            </a:xfrm>
          </p:grpSpPr>
          <p:sp>
            <p:nvSpPr>
              <p:cNvPr id="428" name="Google Shape;428;p11"/>
              <p:cNvSpPr/>
              <p:nvPr/>
            </p:nvSpPr>
            <p:spPr>
              <a:xfrm>
                <a:off x="-4257137" y="276283"/>
                <a:ext cx="3150894" cy="1914683"/>
              </a:xfrm>
              <a:custGeom>
                <a:rect b="b" l="l" r="r" t="t"/>
                <a:pathLst>
                  <a:path extrusionOk="0" h="11799" w="19417">
                    <a:moveTo>
                      <a:pt x="13647" y="1"/>
                    </a:moveTo>
                    <a:cubicBezTo>
                      <a:pt x="12173" y="1"/>
                      <a:pt x="11344" y="1479"/>
                      <a:pt x="11344" y="1479"/>
                    </a:cubicBezTo>
                    <a:cubicBezTo>
                      <a:pt x="11344" y="1479"/>
                      <a:pt x="10880" y="106"/>
                      <a:pt x="9424" y="106"/>
                    </a:cubicBezTo>
                    <a:cubicBezTo>
                      <a:pt x="9344" y="106"/>
                      <a:pt x="9261" y="110"/>
                      <a:pt x="9175" y="119"/>
                    </a:cubicBezTo>
                    <a:cubicBezTo>
                      <a:pt x="7511" y="288"/>
                      <a:pt x="7117" y="1873"/>
                      <a:pt x="7117" y="1873"/>
                    </a:cubicBezTo>
                    <a:cubicBezTo>
                      <a:pt x="7117" y="1873"/>
                      <a:pt x="6425" y="646"/>
                      <a:pt x="5205" y="646"/>
                    </a:cubicBezTo>
                    <a:cubicBezTo>
                      <a:pt x="4967" y="646"/>
                      <a:pt x="4708" y="693"/>
                      <a:pt x="4430" y="805"/>
                    </a:cubicBezTo>
                    <a:cubicBezTo>
                      <a:pt x="2733" y="1479"/>
                      <a:pt x="3047" y="3481"/>
                      <a:pt x="3047" y="3481"/>
                    </a:cubicBezTo>
                    <a:cubicBezTo>
                      <a:pt x="3047" y="3481"/>
                      <a:pt x="2620" y="3334"/>
                      <a:pt x="2123" y="3334"/>
                    </a:cubicBezTo>
                    <a:cubicBezTo>
                      <a:pt x="1616" y="3334"/>
                      <a:pt x="1038" y="3486"/>
                      <a:pt x="765" y="4099"/>
                    </a:cubicBezTo>
                    <a:cubicBezTo>
                      <a:pt x="439" y="4796"/>
                      <a:pt x="619" y="5605"/>
                      <a:pt x="1181" y="6111"/>
                    </a:cubicBezTo>
                    <a:cubicBezTo>
                      <a:pt x="1" y="7157"/>
                      <a:pt x="394" y="8450"/>
                      <a:pt x="1012" y="9079"/>
                    </a:cubicBezTo>
                    <a:cubicBezTo>
                      <a:pt x="1238" y="9305"/>
                      <a:pt x="1576" y="9376"/>
                      <a:pt x="1916" y="9376"/>
                    </a:cubicBezTo>
                    <a:cubicBezTo>
                      <a:pt x="2508" y="9376"/>
                      <a:pt x="3104" y="9158"/>
                      <a:pt x="3104" y="9158"/>
                    </a:cubicBezTo>
                    <a:cubicBezTo>
                      <a:pt x="3104" y="9158"/>
                      <a:pt x="3362" y="11249"/>
                      <a:pt x="4970" y="11508"/>
                    </a:cubicBezTo>
                    <a:cubicBezTo>
                      <a:pt x="5069" y="11523"/>
                      <a:pt x="5164" y="11530"/>
                      <a:pt x="5257" y="11530"/>
                    </a:cubicBezTo>
                    <a:cubicBezTo>
                      <a:pt x="6669" y="11530"/>
                      <a:pt x="7342" y="9866"/>
                      <a:pt x="7342" y="9866"/>
                    </a:cubicBezTo>
                    <a:cubicBezTo>
                      <a:pt x="7342" y="9866"/>
                      <a:pt x="7733" y="11389"/>
                      <a:pt x="9018" y="11389"/>
                    </a:cubicBezTo>
                    <a:cubicBezTo>
                      <a:pt x="9058" y="11389"/>
                      <a:pt x="9099" y="11387"/>
                      <a:pt x="9141" y="11384"/>
                    </a:cubicBezTo>
                    <a:cubicBezTo>
                      <a:pt x="10524" y="11272"/>
                      <a:pt x="10895" y="10260"/>
                      <a:pt x="10895" y="10260"/>
                    </a:cubicBezTo>
                    <a:cubicBezTo>
                      <a:pt x="10895" y="10260"/>
                      <a:pt x="11586" y="11798"/>
                      <a:pt x="12939" y="11798"/>
                    </a:cubicBezTo>
                    <a:cubicBezTo>
                      <a:pt x="13129" y="11798"/>
                      <a:pt x="13332" y="11768"/>
                      <a:pt x="13548" y="11699"/>
                    </a:cubicBezTo>
                    <a:cubicBezTo>
                      <a:pt x="15302" y="11137"/>
                      <a:pt x="15133" y="9046"/>
                      <a:pt x="15133" y="9046"/>
                    </a:cubicBezTo>
                    <a:lnTo>
                      <a:pt x="15133" y="9046"/>
                    </a:lnTo>
                    <a:cubicBezTo>
                      <a:pt x="15133" y="9046"/>
                      <a:pt x="15940" y="9401"/>
                      <a:pt x="16723" y="9401"/>
                    </a:cubicBezTo>
                    <a:cubicBezTo>
                      <a:pt x="17284" y="9401"/>
                      <a:pt x="17833" y="9219"/>
                      <a:pt x="18067" y="8596"/>
                    </a:cubicBezTo>
                    <a:cubicBezTo>
                      <a:pt x="18405" y="7741"/>
                      <a:pt x="18169" y="6763"/>
                      <a:pt x="17471" y="6168"/>
                    </a:cubicBezTo>
                    <a:cubicBezTo>
                      <a:pt x="17471" y="6168"/>
                      <a:pt x="19416" y="4830"/>
                      <a:pt x="18596" y="3458"/>
                    </a:cubicBezTo>
                    <a:cubicBezTo>
                      <a:pt x="18186" y="2758"/>
                      <a:pt x="17462" y="2585"/>
                      <a:pt x="16847" y="2585"/>
                    </a:cubicBezTo>
                    <a:cubicBezTo>
                      <a:pt x="16248" y="2585"/>
                      <a:pt x="15751" y="2750"/>
                      <a:pt x="15751" y="2750"/>
                    </a:cubicBezTo>
                    <a:cubicBezTo>
                      <a:pt x="15751" y="2750"/>
                      <a:pt x="16055" y="524"/>
                      <a:pt x="14222" y="74"/>
                    </a:cubicBezTo>
                    <a:cubicBezTo>
                      <a:pt x="14021" y="23"/>
                      <a:pt x="13829" y="1"/>
                      <a:pt x="136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1"/>
              <p:cNvSpPr/>
              <p:nvPr/>
            </p:nvSpPr>
            <p:spPr>
              <a:xfrm>
                <a:off x="-3301174" y="2289633"/>
                <a:ext cx="166170" cy="259965"/>
              </a:xfrm>
              <a:custGeom>
                <a:rect b="b" l="l" r="r" t="t"/>
                <a:pathLst>
                  <a:path extrusionOk="0" h="1602" w="1024">
                    <a:moveTo>
                      <a:pt x="608" y="0"/>
                    </a:moveTo>
                    <a:cubicBezTo>
                      <a:pt x="608" y="0"/>
                      <a:pt x="1" y="697"/>
                      <a:pt x="237" y="1270"/>
                    </a:cubicBezTo>
                    <a:cubicBezTo>
                      <a:pt x="332" y="1502"/>
                      <a:pt x="473" y="1602"/>
                      <a:pt x="609" y="1602"/>
                    </a:cubicBezTo>
                    <a:cubicBezTo>
                      <a:pt x="808" y="1602"/>
                      <a:pt x="995" y="1385"/>
                      <a:pt x="1001" y="1057"/>
                    </a:cubicBezTo>
                    <a:cubicBezTo>
                      <a:pt x="1024" y="506"/>
                      <a:pt x="608" y="0"/>
                      <a:pt x="6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1"/>
              <p:cNvSpPr/>
              <p:nvPr/>
            </p:nvSpPr>
            <p:spPr>
              <a:xfrm>
                <a:off x="-2627893" y="2386187"/>
                <a:ext cx="167955" cy="259965"/>
              </a:xfrm>
              <a:custGeom>
                <a:rect b="b" l="l" r="r" t="t"/>
                <a:pathLst>
                  <a:path extrusionOk="0" h="1602" w="1035">
                    <a:moveTo>
                      <a:pt x="619" y="1"/>
                    </a:moveTo>
                    <a:cubicBezTo>
                      <a:pt x="619" y="1"/>
                      <a:pt x="0" y="698"/>
                      <a:pt x="236" y="1271"/>
                    </a:cubicBezTo>
                    <a:cubicBezTo>
                      <a:pt x="336" y="1502"/>
                      <a:pt x="477" y="1602"/>
                      <a:pt x="612" y="1602"/>
                    </a:cubicBezTo>
                    <a:cubicBezTo>
                      <a:pt x="813" y="1602"/>
                      <a:pt x="999" y="1382"/>
                      <a:pt x="1012" y="1046"/>
                    </a:cubicBezTo>
                    <a:cubicBezTo>
                      <a:pt x="1035" y="496"/>
                      <a:pt x="619" y="1"/>
                      <a:pt x="6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1"/>
              <p:cNvSpPr/>
              <p:nvPr/>
            </p:nvSpPr>
            <p:spPr>
              <a:xfrm>
                <a:off x="-1982037" y="2203789"/>
                <a:ext cx="166170" cy="258342"/>
              </a:xfrm>
              <a:custGeom>
                <a:rect b="b" l="l" r="r" t="t"/>
                <a:pathLst>
                  <a:path extrusionOk="0" h="1592" w="1024">
                    <a:moveTo>
                      <a:pt x="607" y="1"/>
                    </a:moveTo>
                    <a:cubicBezTo>
                      <a:pt x="607" y="1"/>
                      <a:pt x="0" y="698"/>
                      <a:pt x="236" y="1260"/>
                    </a:cubicBezTo>
                    <a:cubicBezTo>
                      <a:pt x="332" y="1492"/>
                      <a:pt x="473" y="1591"/>
                      <a:pt x="609" y="1591"/>
                    </a:cubicBezTo>
                    <a:cubicBezTo>
                      <a:pt x="809" y="1591"/>
                      <a:pt x="998" y="1375"/>
                      <a:pt x="1012" y="1046"/>
                    </a:cubicBezTo>
                    <a:cubicBezTo>
                      <a:pt x="1023" y="495"/>
                      <a:pt x="607" y="1"/>
                      <a:pt x="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1"/>
              <p:cNvSpPr/>
              <p:nvPr/>
            </p:nvSpPr>
            <p:spPr>
              <a:xfrm>
                <a:off x="-2219284" y="2796743"/>
                <a:ext cx="166170" cy="259965"/>
              </a:xfrm>
              <a:custGeom>
                <a:rect b="b" l="l" r="r" t="t"/>
                <a:pathLst>
                  <a:path extrusionOk="0" h="1602" w="1024">
                    <a:moveTo>
                      <a:pt x="608" y="0"/>
                    </a:moveTo>
                    <a:cubicBezTo>
                      <a:pt x="608" y="0"/>
                      <a:pt x="1" y="698"/>
                      <a:pt x="237" y="1271"/>
                    </a:cubicBezTo>
                    <a:cubicBezTo>
                      <a:pt x="332" y="1502"/>
                      <a:pt x="470" y="1601"/>
                      <a:pt x="604" y="1601"/>
                    </a:cubicBezTo>
                    <a:cubicBezTo>
                      <a:pt x="802" y="1601"/>
                      <a:pt x="988" y="1382"/>
                      <a:pt x="1001" y="1046"/>
                    </a:cubicBezTo>
                    <a:cubicBezTo>
                      <a:pt x="1024" y="495"/>
                      <a:pt x="608" y="0"/>
                      <a:pt x="6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1"/>
              <p:cNvSpPr/>
              <p:nvPr/>
            </p:nvSpPr>
            <p:spPr>
              <a:xfrm>
                <a:off x="-2963641" y="2822221"/>
                <a:ext cx="166170" cy="259965"/>
              </a:xfrm>
              <a:custGeom>
                <a:rect b="b" l="l" r="r" t="t"/>
                <a:pathLst>
                  <a:path extrusionOk="0" h="1602" w="1024">
                    <a:moveTo>
                      <a:pt x="608" y="1"/>
                    </a:moveTo>
                    <a:cubicBezTo>
                      <a:pt x="608" y="1"/>
                      <a:pt x="1" y="698"/>
                      <a:pt x="237" y="1271"/>
                    </a:cubicBezTo>
                    <a:cubicBezTo>
                      <a:pt x="332" y="1502"/>
                      <a:pt x="472" y="1602"/>
                      <a:pt x="607" y="1602"/>
                    </a:cubicBezTo>
                    <a:cubicBezTo>
                      <a:pt x="807" y="1602"/>
                      <a:pt x="994" y="1382"/>
                      <a:pt x="1001" y="1046"/>
                    </a:cubicBezTo>
                    <a:cubicBezTo>
                      <a:pt x="1024" y="496"/>
                      <a:pt x="608" y="1"/>
                      <a:pt x="6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1"/>
              <p:cNvSpPr/>
              <p:nvPr/>
            </p:nvSpPr>
            <p:spPr>
              <a:xfrm>
                <a:off x="-2611503" y="3198050"/>
                <a:ext cx="167955" cy="258666"/>
              </a:xfrm>
              <a:custGeom>
                <a:rect b="b" l="l" r="r" t="t"/>
                <a:pathLst>
                  <a:path extrusionOk="0" h="1594" w="1035">
                    <a:moveTo>
                      <a:pt x="619" y="1"/>
                    </a:moveTo>
                    <a:cubicBezTo>
                      <a:pt x="619" y="1"/>
                      <a:pt x="0" y="698"/>
                      <a:pt x="236" y="1271"/>
                    </a:cubicBezTo>
                    <a:cubicBezTo>
                      <a:pt x="331" y="1496"/>
                      <a:pt x="471" y="1594"/>
                      <a:pt x="606" y="1594"/>
                    </a:cubicBezTo>
                    <a:cubicBezTo>
                      <a:pt x="808" y="1594"/>
                      <a:pt x="999" y="1376"/>
                      <a:pt x="1012" y="1046"/>
                    </a:cubicBezTo>
                    <a:cubicBezTo>
                      <a:pt x="1035" y="495"/>
                      <a:pt x="619" y="1"/>
                      <a:pt x="6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1"/>
              <p:cNvSpPr/>
              <p:nvPr/>
            </p:nvSpPr>
            <p:spPr>
              <a:xfrm>
                <a:off x="-2814023" y="1304459"/>
                <a:ext cx="197164" cy="139719"/>
              </a:xfrm>
              <a:custGeom>
                <a:rect b="b" l="l" r="r" t="t"/>
                <a:pathLst>
                  <a:path extrusionOk="0" h="861" w="1215">
                    <a:moveTo>
                      <a:pt x="89" y="0"/>
                    </a:moveTo>
                    <a:cubicBezTo>
                      <a:pt x="54" y="0"/>
                      <a:pt x="17" y="23"/>
                      <a:pt x="12" y="68"/>
                    </a:cubicBezTo>
                    <a:cubicBezTo>
                      <a:pt x="0" y="326"/>
                      <a:pt x="124" y="585"/>
                      <a:pt x="349" y="742"/>
                    </a:cubicBezTo>
                    <a:cubicBezTo>
                      <a:pt x="442" y="817"/>
                      <a:pt x="558" y="860"/>
                      <a:pt x="679" y="860"/>
                    </a:cubicBezTo>
                    <a:cubicBezTo>
                      <a:pt x="704" y="860"/>
                      <a:pt x="729" y="858"/>
                      <a:pt x="754" y="855"/>
                    </a:cubicBezTo>
                    <a:cubicBezTo>
                      <a:pt x="900" y="821"/>
                      <a:pt x="1012" y="731"/>
                      <a:pt x="1080" y="596"/>
                    </a:cubicBezTo>
                    <a:cubicBezTo>
                      <a:pt x="1170" y="427"/>
                      <a:pt x="1215" y="248"/>
                      <a:pt x="1203" y="68"/>
                    </a:cubicBezTo>
                    <a:cubicBezTo>
                      <a:pt x="1203" y="23"/>
                      <a:pt x="1170" y="0"/>
                      <a:pt x="1136" y="0"/>
                    </a:cubicBezTo>
                    <a:cubicBezTo>
                      <a:pt x="1102" y="0"/>
                      <a:pt x="1069" y="23"/>
                      <a:pt x="1069" y="68"/>
                    </a:cubicBezTo>
                    <a:cubicBezTo>
                      <a:pt x="1080" y="236"/>
                      <a:pt x="1035" y="416"/>
                      <a:pt x="945" y="562"/>
                    </a:cubicBezTo>
                    <a:cubicBezTo>
                      <a:pt x="911" y="619"/>
                      <a:pt x="866" y="675"/>
                      <a:pt x="810" y="708"/>
                    </a:cubicBezTo>
                    <a:cubicBezTo>
                      <a:pt x="771" y="720"/>
                      <a:pt x="728" y="725"/>
                      <a:pt x="686" y="725"/>
                    </a:cubicBezTo>
                    <a:cubicBezTo>
                      <a:pt x="644" y="725"/>
                      <a:pt x="602" y="720"/>
                      <a:pt x="563" y="708"/>
                    </a:cubicBezTo>
                    <a:cubicBezTo>
                      <a:pt x="304" y="596"/>
                      <a:pt x="135" y="337"/>
                      <a:pt x="158" y="68"/>
                    </a:cubicBezTo>
                    <a:cubicBezTo>
                      <a:pt x="158" y="23"/>
                      <a:pt x="124" y="0"/>
                      <a:pt x="89"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1"/>
              <p:cNvSpPr/>
              <p:nvPr/>
            </p:nvSpPr>
            <p:spPr>
              <a:xfrm>
                <a:off x="-2797633" y="1116545"/>
                <a:ext cx="51279" cy="73348"/>
              </a:xfrm>
              <a:custGeom>
                <a:rect b="b" l="l" r="r" t="t"/>
                <a:pathLst>
                  <a:path extrusionOk="0" h="452" w="316">
                    <a:moveTo>
                      <a:pt x="214" y="0"/>
                    </a:moveTo>
                    <a:cubicBezTo>
                      <a:pt x="169" y="0"/>
                      <a:pt x="124" y="23"/>
                      <a:pt x="102" y="56"/>
                    </a:cubicBezTo>
                    <a:cubicBezTo>
                      <a:pt x="91" y="68"/>
                      <a:pt x="91" y="79"/>
                      <a:pt x="91" y="90"/>
                    </a:cubicBezTo>
                    <a:cubicBezTo>
                      <a:pt x="79" y="90"/>
                      <a:pt x="68" y="101"/>
                      <a:pt x="68" y="113"/>
                    </a:cubicBezTo>
                    <a:cubicBezTo>
                      <a:pt x="12" y="180"/>
                      <a:pt x="1" y="281"/>
                      <a:pt x="34" y="360"/>
                    </a:cubicBezTo>
                    <a:cubicBezTo>
                      <a:pt x="59" y="418"/>
                      <a:pt x="115" y="452"/>
                      <a:pt x="174" y="452"/>
                    </a:cubicBezTo>
                    <a:cubicBezTo>
                      <a:pt x="195" y="452"/>
                      <a:pt x="216" y="447"/>
                      <a:pt x="237" y="439"/>
                    </a:cubicBezTo>
                    <a:cubicBezTo>
                      <a:pt x="315" y="394"/>
                      <a:pt x="315" y="304"/>
                      <a:pt x="315" y="225"/>
                    </a:cubicBezTo>
                    <a:lnTo>
                      <a:pt x="315" y="113"/>
                    </a:lnTo>
                    <a:cubicBezTo>
                      <a:pt x="315" y="56"/>
                      <a:pt x="270" y="0"/>
                      <a:pt x="214" y="0"/>
                    </a:cubicBezTo>
                    <a:close/>
                  </a:path>
                </a:pathLst>
              </a:custGeom>
              <a:solidFill>
                <a:srgbClr val="4577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1"/>
              <p:cNvSpPr/>
              <p:nvPr/>
            </p:nvSpPr>
            <p:spPr>
              <a:xfrm>
                <a:off x="-2770209" y="1169446"/>
                <a:ext cx="162" cy="162"/>
              </a:xfrm>
              <a:custGeom>
                <a:rect b="b" l="l" r="r" t="t"/>
                <a:pathLst>
                  <a:path extrusionOk="0" h="1" w="1">
                    <a:moveTo>
                      <a:pt x="0" y="0"/>
                    </a:moveTo>
                    <a:lnTo>
                      <a:pt x="0" y="0"/>
                    </a:lnTo>
                    <a:lnTo>
                      <a:pt x="0"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1"/>
              <p:cNvSpPr/>
              <p:nvPr/>
            </p:nvSpPr>
            <p:spPr>
              <a:xfrm>
                <a:off x="-2771994" y="1167499"/>
                <a:ext cx="162" cy="162"/>
              </a:xfrm>
              <a:custGeom>
                <a:rect b="b" l="l" r="r" t="t"/>
                <a:pathLst>
                  <a:path extrusionOk="0" h="1" w="1">
                    <a:moveTo>
                      <a:pt x="0" y="1"/>
                    </a:move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1"/>
              <p:cNvSpPr/>
              <p:nvPr/>
            </p:nvSpPr>
            <p:spPr>
              <a:xfrm>
                <a:off x="-2702702" y="1119466"/>
                <a:ext cx="43977" cy="63612"/>
              </a:xfrm>
              <a:custGeom>
                <a:rect b="b" l="l" r="r" t="t"/>
                <a:pathLst>
                  <a:path extrusionOk="0" h="392" w="271">
                    <a:moveTo>
                      <a:pt x="160" y="0"/>
                    </a:moveTo>
                    <a:cubicBezTo>
                      <a:pt x="152" y="0"/>
                      <a:pt x="144" y="2"/>
                      <a:pt x="135" y="5"/>
                    </a:cubicBezTo>
                    <a:cubicBezTo>
                      <a:pt x="124" y="5"/>
                      <a:pt x="113" y="5"/>
                      <a:pt x="101" y="16"/>
                    </a:cubicBezTo>
                    <a:cubicBezTo>
                      <a:pt x="101" y="27"/>
                      <a:pt x="90" y="38"/>
                      <a:pt x="90" y="50"/>
                    </a:cubicBezTo>
                    <a:cubicBezTo>
                      <a:pt x="79" y="50"/>
                      <a:pt x="79" y="61"/>
                      <a:pt x="79" y="72"/>
                    </a:cubicBezTo>
                    <a:cubicBezTo>
                      <a:pt x="12" y="151"/>
                      <a:pt x="0" y="263"/>
                      <a:pt x="68" y="353"/>
                    </a:cubicBezTo>
                    <a:cubicBezTo>
                      <a:pt x="89" y="380"/>
                      <a:pt x="118" y="391"/>
                      <a:pt x="147" y="391"/>
                    </a:cubicBezTo>
                    <a:cubicBezTo>
                      <a:pt x="180" y="391"/>
                      <a:pt x="213" y="377"/>
                      <a:pt x="236" y="353"/>
                    </a:cubicBezTo>
                    <a:cubicBezTo>
                      <a:pt x="259" y="308"/>
                      <a:pt x="270" y="252"/>
                      <a:pt x="270" y="196"/>
                    </a:cubicBezTo>
                    <a:cubicBezTo>
                      <a:pt x="259" y="140"/>
                      <a:pt x="248" y="83"/>
                      <a:pt x="214" y="27"/>
                    </a:cubicBezTo>
                    <a:cubicBezTo>
                      <a:pt x="197" y="11"/>
                      <a:pt x="181" y="0"/>
                      <a:pt x="16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1"/>
              <p:cNvSpPr/>
              <p:nvPr/>
            </p:nvSpPr>
            <p:spPr>
              <a:xfrm>
                <a:off x="-3740777" y="512718"/>
                <a:ext cx="151565" cy="315949"/>
              </a:xfrm>
              <a:custGeom>
                <a:rect b="b" l="l" r="r" t="t"/>
                <a:pathLst>
                  <a:path extrusionOk="0" h="1947" w="934">
                    <a:moveTo>
                      <a:pt x="842" y="1"/>
                    </a:moveTo>
                    <a:cubicBezTo>
                      <a:pt x="831" y="1"/>
                      <a:pt x="821" y="4"/>
                      <a:pt x="810" y="11"/>
                    </a:cubicBezTo>
                    <a:cubicBezTo>
                      <a:pt x="517" y="202"/>
                      <a:pt x="360" y="528"/>
                      <a:pt x="225" y="832"/>
                    </a:cubicBezTo>
                    <a:cubicBezTo>
                      <a:pt x="90" y="1180"/>
                      <a:pt x="0" y="1563"/>
                      <a:pt x="169" y="1911"/>
                    </a:cubicBezTo>
                    <a:cubicBezTo>
                      <a:pt x="180" y="1936"/>
                      <a:pt x="198" y="1946"/>
                      <a:pt x="217" y="1946"/>
                    </a:cubicBezTo>
                    <a:cubicBezTo>
                      <a:pt x="259" y="1946"/>
                      <a:pt x="304" y="1898"/>
                      <a:pt x="281" y="1844"/>
                    </a:cubicBezTo>
                    <a:cubicBezTo>
                      <a:pt x="124" y="1529"/>
                      <a:pt x="236" y="1169"/>
                      <a:pt x="360" y="854"/>
                    </a:cubicBezTo>
                    <a:cubicBezTo>
                      <a:pt x="484" y="585"/>
                      <a:pt x="619" y="292"/>
                      <a:pt x="877" y="135"/>
                    </a:cubicBezTo>
                    <a:cubicBezTo>
                      <a:pt x="934" y="88"/>
                      <a:pt x="895" y="1"/>
                      <a:pt x="842"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1"/>
              <p:cNvSpPr/>
              <p:nvPr/>
            </p:nvSpPr>
            <p:spPr>
              <a:xfrm>
                <a:off x="-3490711" y="438883"/>
                <a:ext cx="189699" cy="46248"/>
              </a:xfrm>
              <a:custGeom>
                <a:rect b="b" l="l" r="r" t="t"/>
                <a:pathLst>
                  <a:path extrusionOk="0" h="285" w="1169">
                    <a:moveTo>
                      <a:pt x="564" y="1"/>
                    </a:moveTo>
                    <a:cubicBezTo>
                      <a:pt x="394" y="1"/>
                      <a:pt x="223" y="43"/>
                      <a:pt x="67" y="129"/>
                    </a:cubicBezTo>
                    <a:cubicBezTo>
                      <a:pt x="0" y="158"/>
                      <a:pt x="39" y="251"/>
                      <a:pt x="100" y="251"/>
                    </a:cubicBezTo>
                    <a:cubicBezTo>
                      <a:pt x="111" y="251"/>
                      <a:pt x="123" y="248"/>
                      <a:pt x="134" y="241"/>
                    </a:cubicBezTo>
                    <a:cubicBezTo>
                      <a:pt x="266" y="168"/>
                      <a:pt x="411" y="131"/>
                      <a:pt x="557" y="131"/>
                    </a:cubicBezTo>
                    <a:cubicBezTo>
                      <a:pt x="724" y="131"/>
                      <a:pt x="890" y="179"/>
                      <a:pt x="1034" y="275"/>
                    </a:cubicBezTo>
                    <a:cubicBezTo>
                      <a:pt x="1046" y="282"/>
                      <a:pt x="1057" y="285"/>
                      <a:pt x="1068" y="285"/>
                    </a:cubicBezTo>
                    <a:cubicBezTo>
                      <a:pt x="1129" y="285"/>
                      <a:pt x="1168" y="190"/>
                      <a:pt x="1101" y="151"/>
                    </a:cubicBezTo>
                    <a:cubicBezTo>
                      <a:pt x="937" y="52"/>
                      <a:pt x="751" y="1"/>
                      <a:pt x="564"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1"/>
              <p:cNvSpPr/>
              <p:nvPr/>
            </p:nvSpPr>
            <p:spPr>
              <a:xfrm>
                <a:off x="-4120339" y="912240"/>
                <a:ext cx="113106" cy="193432"/>
              </a:xfrm>
              <a:custGeom>
                <a:rect b="b" l="l" r="r" t="t"/>
                <a:pathLst>
                  <a:path extrusionOk="0" h="1192" w="697">
                    <a:moveTo>
                      <a:pt x="600" y="1"/>
                    </a:moveTo>
                    <a:cubicBezTo>
                      <a:pt x="588" y="1"/>
                      <a:pt x="576" y="4"/>
                      <a:pt x="563" y="11"/>
                    </a:cubicBezTo>
                    <a:cubicBezTo>
                      <a:pt x="181" y="247"/>
                      <a:pt x="1" y="708"/>
                      <a:pt x="136" y="1147"/>
                    </a:cubicBezTo>
                    <a:cubicBezTo>
                      <a:pt x="145" y="1178"/>
                      <a:pt x="171" y="1192"/>
                      <a:pt x="198" y="1192"/>
                    </a:cubicBezTo>
                    <a:cubicBezTo>
                      <a:pt x="239" y="1192"/>
                      <a:pt x="280" y="1160"/>
                      <a:pt x="259" y="1113"/>
                    </a:cubicBezTo>
                    <a:cubicBezTo>
                      <a:pt x="147" y="742"/>
                      <a:pt x="304" y="337"/>
                      <a:pt x="630" y="124"/>
                    </a:cubicBezTo>
                    <a:cubicBezTo>
                      <a:pt x="696" y="86"/>
                      <a:pt x="660" y="1"/>
                      <a:pt x="600"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1"/>
              <p:cNvSpPr/>
              <p:nvPr/>
            </p:nvSpPr>
            <p:spPr>
              <a:xfrm>
                <a:off x="-3945731" y="861935"/>
                <a:ext cx="123654" cy="34565"/>
              </a:xfrm>
              <a:custGeom>
                <a:rect b="b" l="l" r="r" t="t"/>
                <a:pathLst>
                  <a:path extrusionOk="0" h="213" w="762">
                    <a:moveTo>
                      <a:pt x="385" y="1"/>
                    </a:moveTo>
                    <a:cubicBezTo>
                      <a:pt x="274" y="1"/>
                      <a:pt x="162" y="29"/>
                      <a:pt x="60" y="85"/>
                    </a:cubicBezTo>
                    <a:cubicBezTo>
                      <a:pt x="0" y="135"/>
                      <a:pt x="38" y="212"/>
                      <a:pt x="103" y="212"/>
                    </a:cubicBezTo>
                    <a:cubicBezTo>
                      <a:pt x="111" y="212"/>
                      <a:pt x="119" y="211"/>
                      <a:pt x="128" y="209"/>
                    </a:cubicBezTo>
                    <a:cubicBezTo>
                      <a:pt x="206" y="158"/>
                      <a:pt x="294" y="133"/>
                      <a:pt x="381" y="133"/>
                    </a:cubicBezTo>
                    <a:cubicBezTo>
                      <a:pt x="468" y="133"/>
                      <a:pt x="555" y="158"/>
                      <a:pt x="634" y="209"/>
                    </a:cubicBezTo>
                    <a:cubicBezTo>
                      <a:pt x="642" y="211"/>
                      <a:pt x="650" y="212"/>
                      <a:pt x="658" y="212"/>
                    </a:cubicBezTo>
                    <a:cubicBezTo>
                      <a:pt x="723" y="212"/>
                      <a:pt x="761" y="135"/>
                      <a:pt x="701" y="85"/>
                    </a:cubicBezTo>
                    <a:cubicBezTo>
                      <a:pt x="606" y="29"/>
                      <a:pt x="496" y="1"/>
                      <a:pt x="38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1"/>
              <p:cNvSpPr/>
              <p:nvPr/>
            </p:nvSpPr>
            <p:spPr>
              <a:xfrm>
                <a:off x="-3059546" y="350443"/>
                <a:ext cx="205440" cy="252500"/>
              </a:xfrm>
              <a:custGeom>
                <a:rect b="b" l="l" r="r" t="t"/>
                <a:pathLst>
                  <a:path extrusionOk="0" h="1556" w="1266">
                    <a:moveTo>
                      <a:pt x="1165" y="1"/>
                    </a:moveTo>
                    <a:cubicBezTo>
                      <a:pt x="1155" y="1"/>
                      <a:pt x="1143" y="4"/>
                      <a:pt x="1131" y="11"/>
                    </a:cubicBezTo>
                    <a:cubicBezTo>
                      <a:pt x="637" y="370"/>
                      <a:pt x="131" y="831"/>
                      <a:pt x="7" y="1472"/>
                    </a:cubicBezTo>
                    <a:cubicBezTo>
                      <a:pt x="0" y="1520"/>
                      <a:pt x="48" y="1556"/>
                      <a:pt x="88" y="1556"/>
                    </a:cubicBezTo>
                    <a:cubicBezTo>
                      <a:pt x="114" y="1556"/>
                      <a:pt x="137" y="1541"/>
                      <a:pt x="142" y="1506"/>
                    </a:cubicBezTo>
                    <a:cubicBezTo>
                      <a:pt x="243" y="899"/>
                      <a:pt x="726" y="472"/>
                      <a:pt x="1199" y="134"/>
                    </a:cubicBezTo>
                    <a:cubicBezTo>
                      <a:pt x="1266" y="96"/>
                      <a:pt x="1227" y="1"/>
                      <a:pt x="116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1"/>
              <p:cNvSpPr/>
              <p:nvPr/>
            </p:nvSpPr>
            <p:spPr>
              <a:xfrm>
                <a:off x="-2753332" y="335513"/>
                <a:ext cx="163898" cy="55823"/>
              </a:xfrm>
              <a:custGeom>
                <a:rect b="b" l="l" r="r" t="t"/>
                <a:pathLst>
                  <a:path extrusionOk="0" h="344" w="1010">
                    <a:moveTo>
                      <a:pt x="301" y="0"/>
                    </a:moveTo>
                    <a:cubicBezTo>
                      <a:pt x="226" y="0"/>
                      <a:pt x="151" y="8"/>
                      <a:pt x="76" y="24"/>
                    </a:cubicBezTo>
                    <a:cubicBezTo>
                      <a:pt x="1" y="45"/>
                      <a:pt x="28" y="160"/>
                      <a:pt x="110" y="160"/>
                    </a:cubicBezTo>
                    <a:cubicBezTo>
                      <a:pt x="113" y="160"/>
                      <a:pt x="117" y="159"/>
                      <a:pt x="121" y="159"/>
                    </a:cubicBezTo>
                    <a:cubicBezTo>
                      <a:pt x="184" y="146"/>
                      <a:pt x="248" y="139"/>
                      <a:pt x="312" y="139"/>
                    </a:cubicBezTo>
                    <a:cubicBezTo>
                      <a:pt x="523" y="139"/>
                      <a:pt x="735" y="209"/>
                      <a:pt x="908" y="339"/>
                    </a:cubicBezTo>
                    <a:cubicBezTo>
                      <a:pt x="917" y="342"/>
                      <a:pt x="926" y="343"/>
                      <a:pt x="935" y="343"/>
                    </a:cubicBezTo>
                    <a:cubicBezTo>
                      <a:pt x="959" y="343"/>
                      <a:pt x="982" y="333"/>
                      <a:pt x="998" y="316"/>
                    </a:cubicBezTo>
                    <a:cubicBezTo>
                      <a:pt x="1009" y="283"/>
                      <a:pt x="998" y="238"/>
                      <a:pt x="976" y="226"/>
                    </a:cubicBezTo>
                    <a:cubicBezTo>
                      <a:pt x="778" y="81"/>
                      <a:pt x="542" y="0"/>
                      <a:pt x="301"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1"/>
              <p:cNvSpPr/>
              <p:nvPr/>
            </p:nvSpPr>
            <p:spPr>
              <a:xfrm>
                <a:off x="-2321680" y="327400"/>
                <a:ext cx="375991" cy="180774"/>
              </a:xfrm>
              <a:custGeom>
                <a:rect b="b" l="l" r="r" t="t"/>
                <a:pathLst>
                  <a:path extrusionOk="0" h="1114" w="2317">
                    <a:moveTo>
                      <a:pt x="1981" y="1"/>
                    </a:moveTo>
                    <a:cubicBezTo>
                      <a:pt x="1902" y="1"/>
                      <a:pt x="1820" y="15"/>
                      <a:pt x="1745" y="29"/>
                    </a:cubicBezTo>
                    <a:cubicBezTo>
                      <a:pt x="1486" y="63"/>
                      <a:pt x="1239" y="119"/>
                      <a:pt x="1003" y="209"/>
                    </a:cubicBezTo>
                    <a:cubicBezTo>
                      <a:pt x="587" y="344"/>
                      <a:pt x="238" y="636"/>
                      <a:pt x="24" y="1018"/>
                    </a:cubicBezTo>
                    <a:cubicBezTo>
                      <a:pt x="1" y="1066"/>
                      <a:pt x="50" y="1114"/>
                      <a:pt x="97" y="1114"/>
                    </a:cubicBezTo>
                    <a:cubicBezTo>
                      <a:pt x="116" y="1114"/>
                      <a:pt x="135" y="1106"/>
                      <a:pt x="148" y="1086"/>
                    </a:cubicBezTo>
                    <a:cubicBezTo>
                      <a:pt x="328" y="737"/>
                      <a:pt x="643" y="479"/>
                      <a:pt x="1014" y="344"/>
                    </a:cubicBezTo>
                    <a:cubicBezTo>
                      <a:pt x="1205" y="276"/>
                      <a:pt x="1418" y="220"/>
                      <a:pt x="1621" y="175"/>
                    </a:cubicBezTo>
                    <a:cubicBezTo>
                      <a:pt x="1715" y="163"/>
                      <a:pt x="1840" y="129"/>
                      <a:pt x="1954" y="129"/>
                    </a:cubicBezTo>
                    <a:cubicBezTo>
                      <a:pt x="2045" y="129"/>
                      <a:pt x="2128" y="150"/>
                      <a:pt x="2183" y="220"/>
                    </a:cubicBezTo>
                    <a:cubicBezTo>
                      <a:pt x="2196" y="236"/>
                      <a:pt x="2211" y="242"/>
                      <a:pt x="2225" y="242"/>
                    </a:cubicBezTo>
                    <a:cubicBezTo>
                      <a:pt x="2273" y="242"/>
                      <a:pt x="2316" y="171"/>
                      <a:pt x="2273" y="119"/>
                    </a:cubicBezTo>
                    <a:cubicBezTo>
                      <a:pt x="2195" y="28"/>
                      <a:pt x="2090" y="1"/>
                      <a:pt x="1981"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1"/>
              <p:cNvSpPr/>
              <p:nvPr/>
            </p:nvSpPr>
            <p:spPr>
              <a:xfrm>
                <a:off x="-1859682" y="399612"/>
                <a:ext cx="91199" cy="111807"/>
              </a:xfrm>
              <a:custGeom>
                <a:rect b="b" l="l" r="r" t="t"/>
                <a:pathLst>
                  <a:path extrusionOk="0" h="689" w="562">
                    <a:moveTo>
                      <a:pt x="98" y="1"/>
                    </a:moveTo>
                    <a:cubicBezTo>
                      <a:pt x="38" y="1"/>
                      <a:pt x="1" y="86"/>
                      <a:pt x="67" y="124"/>
                    </a:cubicBezTo>
                    <a:cubicBezTo>
                      <a:pt x="247" y="236"/>
                      <a:pt x="382" y="427"/>
                      <a:pt x="415" y="641"/>
                    </a:cubicBezTo>
                    <a:cubicBezTo>
                      <a:pt x="425" y="669"/>
                      <a:pt x="449" y="689"/>
                      <a:pt x="476" y="689"/>
                    </a:cubicBezTo>
                    <a:cubicBezTo>
                      <a:pt x="482" y="689"/>
                      <a:pt x="488" y="688"/>
                      <a:pt x="494" y="686"/>
                    </a:cubicBezTo>
                    <a:cubicBezTo>
                      <a:pt x="539" y="686"/>
                      <a:pt x="561" y="641"/>
                      <a:pt x="550" y="607"/>
                    </a:cubicBezTo>
                    <a:cubicBezTo>
                      <a:pt x="494" y="360"/>
                      <a:pt x="348" y="146"/>
                      <a:pt x="134" y="11"/>
                    </a:cubicBezTo>
                    <a:cubicBezTo>
                      <a:pt x="121" y="4"/>
                      <a:pt x="109" y="1"/>
                      <a:pt x="9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1"/>
              <p:cNvSpPr/>
              <p:nvPr/>
            </p:nvSpPr>
            <p:spPr>
              <a:xfrm>
                <a:off x="-1657487" y="744285"/>
                <a:ext cx="284468" cy="58419"/>
              </a:xfrm>
              <a:custGeom>
                <a:rect b="b" l="l" r="r" t="t"/>
                <a:pathLst>
                  <a:path extrusionOk="0" h="360" w="1753">
                    <a:moveTo>
                      <a:pt x="884" y="1"/>
                    </a:moveTo>
                    <a:cubicBezTo>
                      <a:pt x="597" y="1"/>
                      <a:pt x="310" y="79"/>
                      <a:pt x="57" y="237"/>
                    </a:cubicBezTo>
                    <a:cubicBezTo>
                      <a:pt x="1" y="275"/>
                      <a:pt x="39" y="360"/>
                      <a:pt x="93" y="360"/>
                    </a:cubicBezTo>
                    <a:cubicBezTo>
                      <a:pt x="103" y="360"/>
                      <a:pt x="114" y="357"/>
                      <a:pt x="125" y="349"/>
                    </a:cubicBezTo>
                    <a:cubicBezTo>
                      <a:pt x="363" y="207"/>
                      <a:pt x="630" y="134"/>
                      <a:pt x="896" y="134"/>
                    </a:cubicBezTo>
                    <a:cubicBezTo>
                      <a:pt x="1156" y="134"/>
                      <a:pt x="1414" y="205"/>
                      <a:pt x="1643" y="349"/>
                    </a:cubicBezTo>
                    <a:cubicBezTo>
                      <a:pt x="1647" y="350"/>
                      <a:pt x="1651" y="350"/>
                      <a:pt x="1656" y="350"/>
                    </a:cubicBezTo>
                    <a:cubicBezTo>
                      <a:pt x="1716" y="350"/>
                      <a:pt x="1752" y="279"/>
                      <a:pt x="1710" y="237"/>
                    </a:cubicBezTo>
                    <a:cubicBezTo>
                      <a:pt x="1457" y="79"/>
                      <a:pt x="1170" y="1"/>
                      <a:pt x="884"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1"/>
              <p:cNvSpPr/>
              <p:nvPr/>
            </p:nvSpPr>
            <p:spPr>
              <a:xfrm>
                <a:off x="-1458050" y="1347300"/>
                <a:ext cx="105479" cy="200410"/>
              </a:xfrm>
              <a:custGeom>
                <a:rect b="b" l="l" r="r" t="t"/>
                <a:pathLst>
                  <a:path extrusionOk="0" h="1235" w="650">
                    <a:moveTo>
                      <a:pt x="101" y="1"/>
                    </a:moveTo>
                    <a:cubicBezTo>
                      <a:pt x="46" y="1"/>
                      <a:pt x="0" y="74"/>
                      <a:pt x="54" y="118"/>
                    </a:cubicBezTo>
                    <a:cubicBezTo>
                      <a:pt x="357" y="377"/>
                      <a:pt x="515" y="770"/>
                      <a:pt x="470" y="1175"/>
                    </a:cubicBezTo>
                    <a:cubicBezTo>
                      <a:pt x="464" y="1215"/>
                      <a:pt x="495" y="1234"/>
                      <a:pt x="529" y="1234"/>
                    </a:cubicBezTo>
                    <a:cubicBezTo>
                      <a:pt x="563" y="1234"/>
                      <a:pt x="599" y="1215"/>
                      <a:pt x="605" y="1175"/>
                    </a:cubicBezTo>
                    <a:cubicBezTo>
                      <a:pt x="650" y="737"/>
                      <a:pt x="481" y="310"/>
                      <a:pt x="144" y="17"/>
                    </a:cubicBezTo>
                    <a:cubicBezTo>
                      <a:pt x="130" y="6"/>
                      <a:pt x="115" y="1"/>
                      <a:pt x="101"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1"/>
              <p:cNvSpPr/>
              <p:nvPr/>
            </p:nvSpPr>
            <p:spPr>
              <a:xfrm>
                <a:off x="-1505922" y="1660005"/>
                <a:ext cx="121382" cy="71888"/>
              </a:xfrm>
              <a:custGeom>
                <a:rect b="b" l="l" r="r" t="t"/>
                <a:pathLst>
                  <a:path extrusionOk="0" h="443" w="748">
                    <a:moveTo>
                      <a:pt x="661" y="1"/>
                    </a:moveTo>
                    <a:cubicBezTo>
                      <a:pt x="642" y="1"/>
                      <a:pt x="624" y="8"/>
                      <a:pt x="607" y="24"/>
                    </a:cubicBezTo>
                    <a:cubicBezTo>
                      <a:pt x="505" y="199"/>
                      <a:pt x="317" y="308"/>
                      <a:pt x="122" y="308"/>
                    </a:cubicBezTo>
                    <a:cubicBezTo>
                      <a:pt x="104" y="308"/>
                      <a:pt x="86" y="307"/>
                      <a:pt x="68" y="305"/>
                    </a:cubicBezTo>
                    <a:cubicBezTo>
                      <a:pt x="23" y="305"/>
                      <a:pt x="0" y="339"/>
                      <a:pt x="0" y="372"/>
                    </a:cubicBezTo>
                    <a:cubicBezTo>
                      <a:pt x="0" y="406"/>
                      <a:pt x="23" y="440"/>
                      <a:pt x="68" y="440"/>
                    </a:cubicBezTo>
                    <a:cubicBezTo>
                      <a:pt x="87" y="442"/>
                      <a:pt x="107" y="442"/>
                      <a:pt x="126" y="442"/>
                    </a:cubicBezTo>
                    <a:cubicBezTo>
                      <a:pt x="374" y="442"/>
                      <a:pt x="606" y="310"/>
                      <a:pt x="731" y="91"/>
                    </a:cubicBezTo>
                    <a:cubicBezTo>
                      <a:pt x="747" y="43"/>
                      <a:pt x="706" y="1"/>
                      <a:pt x="661"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1"/>
              <p:cNvSpPr/>
              <p:nvPr/>
            </p:nvSpPr>
            <p:spPr>
              <a:xfrm>
                <a:off x="-2016115" y="1749743"/>
                <a:ext cx="163735" cy="340291"/>
              </a:xfrm>
              <a:custGeom>
                <a:rect b="b" l="l" r="r" t="t"/>
                <a:pathLst>
                  <a:path extrusionOk="0" h="2097" w="1009">
                    <a:moveTo>
                      <a:pt x="815" y="0"/>
                    </a:moveTo>
                    <a:cubicBezTo>
                      <a:pt x="775" y="0"/>
                      <a:pt x="732" y="34"/>
                      <a:pt x="738" y="89"/>
                    </a:cubicBezTo>
                    <a:cubicBezTo>
                      <a:pt x="862" y="798"/>
                      <a:pt x="604" y="1517"/>
                      <a:pt x="53" y="1989"/>
                    </a:cubicBezTo>
                    <a:cubicBezTo>
                      <a:pt x="0" y="2033"/>
                      <a:pt x="50" y="2097"/>
                      <a:pt x="106" y="2097"/>
                    </a:cubicBezTo>
                    <a:cubicBezTo>
                      <a:pt x="122" y="2097"/>
                      <a:pt x="139" y="2092"/>
                      <a:pt x="154" y="2079"/>
                    </a:cubicBezTo>
                    <a:cubicBezTo>
                      <a:pt x="738" y="1585"/>
                      <a:pt x="1008" y="809"/>
                      <a:pt x="873" y="44"/>
                    </a:cubicBezTo>
                    <a:cubicBezTo>
                      <a:pt x="865" y="14"/>
                      <a:pt x="841" y="0"/>
                      <a:pt x="81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1"/>
              <p:cNvSpPr/>
              <p:nvPr/>
            </p:nvSpPr>
            <p:spPr>
              <a:xfrm>
                <a:off x="-2251414" y="2107073"/>
                <a:ext cx="116189" cy="47871"/>
              </a:xfrm>
              <a:custGeom>
                <a:rect b="b" l="l" r="r" t="t"/>
                <a:pathLst>
                  <a:path extrusionOk="0" h="295" w="716">
                    <a:moveTo>
                      <a:pt x="98" y="1"/>
                    </a:moveTo>
                    <a:cubicBezTo>
                      <a:pt x="48" y="1"/>
                      <a:pt x="1" y="70"/>
                      <a:pt x="52" y="113"/>
                    </a:cubicBezTo>
                    <a:cubicBezTo>
                      <a:pt x="163" y="231"/>
                      <a:pt x="312" y="294"/>
                      <a:pt x="468" y="294"/>
                    </a:cubicBezTo>
                    <a:cubicBezTo>
                      <a:pt x="535" y="294"/>
                      <a:pt x="603" y="283"/>
                      <a:pt x="671" y="259"/>
                    </a:cubicBezTo>
                    <a:cubicBezTo>
                      <a:pt x="704" y="248"/>
                      <a:pt x="716" y="214"/>
                      <a:pt x="716" y="181"/>
                    </a:cubicBezTo>
                    <a:cubicBezTo>
                      <a:pt x="706" y="153"/>
                      <a:pt x="674" y="133"/>
                      <a:pt x="644" y="133"/>
                    </a:cubicBezTo>
                    <a:cubicBezTo>
                      <a:pt x="638" y="133"/>
                      <a:pt x="632" y="134"/>
                      <a:pt x="626" y="136"/>
                    </a:cubicBezTo>
                    <a:cubicBezTo>
                      <a:pt x="577" y="152"/>
                      <a:pt x="527" y="160"/>
                      <a:pt x="477" y="160"/>
                    </a:cubicBezTo>
                    <a:cubicBezTo>
                      <a:pt x="353" y="160"/>
                      <a:pt x="230" y="112"/>
                      <a:pt x="142" y="23"/>
                    </a:cubicBezTo>
                    <a:cubicBezTo>
                      <a:pt x="129" y="7"/>
                      <a:pt x="113" y="1"/>
                      <a:pt x="9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1"/>
              <p:cNvSpPr/>
              <p:nvPr/>
            </p:nvSpPr>
            <p:spPr>
              <a:xfrm>
                <a:off x="-3027415" y="1822605"/>
                <a:ext cx="151240" cy="197002"/>
              </a:xfrm>
              <a:custGeom>
                <a:rect b="b" l="l" r="r" t="t"/>
                <a:pathLst>
                  <a:path extrusionOk="0" h="1214" w="932">
                    <a:moveTo>
                      <a:pt x="63" y="0"/>
                    </a:moveTo>
                    <a:cubicBezTo>
                      <a:pt x="31" y="0"/>
                      <a:pt x="0" y="23"/>
                      <a:pt x="0" y="67"/>
                    </a:cubicBezTo>
                    <a:cubicBezTo>
                      <a:pt x="56" y="551"/>
                      <a:pt x="394" y="944"/>
                      <a:pt x="798" y="1203"/>
                    </a:cubicBezTo>
                    <a:cubicBezTo>
                      <a:pt x="811" y="1210"/>
                      <a:pt x="823" y="1213"/>
                      <a:pt x="835" y="1213"/>
                    </a:cubicBezTo>
                    <a:cubicBezTo>
                      <a:pt x="895" y="1213"/>
                      <a:pt x="932" y="1128"/>
                      <a:pt x="866" y="1091"/>
                    </a:cubicBezTo>
                    <a:cubicBezTo>
                      <a:pt x="506" y="866"/>
                      <a:pt x="191" y="506"/>
                      <a:pt x="135" y="67"/>
                    </a:cubicBezTo>
                    <a:cubicBezTo>
                      <a:pt x="129" y="23"/>
                      <a:pt x="96" y="0"/>
                      <a:pt x="63"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1"/>
              <p:cNvSpPr/>
              <p:nvPr/>
            </p:nvSpPr>
            <p:spPr>
              <a:xfrm>
                <a:off x="-2804936" y="2039567"/>
                <a:ext cx="82273" cy="25802"/>
              </a:xfrm>
              <a:custGeom>
                <a:rect b="b" l="l" r="r" t="t"/>
                <a:pathLst>
                  <a:path extrusionOk="0" h="159" w="507">
                    <a:moveTo>
                      <a:pt x="439" y="1"/>
                    </a:moveTo>
                    <a:lnTo>
                      <a:pt x="68" y="23"/>
                    </a:lnTo>
                    <a:cubicBezTo>
                      <a:pt x="23" y="23"/>
                      <a:pt x="1" y="57"/>
                      <a:pt x="1" y="91"/>
                    </a:cubicBezTo>
                    <a:cubicBezTo>
                      <a:pt x="1" y="125"/>
                      <a:pt x="23" y="158"/>
                      <a:pt x="68" y="158"/>
                    </a:cubicBezTo>
                    <a:lnTo>
                      <a:pt x="439" y="136"/>
                    </a:lnTo>
                    <a:cubicBezTo>
                      <a:pt x="473" y="125"/>
                      <a:pt x="495" y="102"/>
                      <a:pt x="507" y="68"/>
                    </a:cubicBezTo>
                    <a:cubicBezTo>
                      <a:pt x="507" y="23"/>
                      <a:pt x="473" y="1"/>
                      <a:pt x="439"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1"/>
              <p:cNvSpPr/>
              <p:nvPr/>
            </p:nvSpPr>
            <p:spPr>
              <a:xfrm>
                <a:off x="-3707998" y="1703494"/>
                <a:ext cx="162275" cy="283332"/>
              </a:xfrm>
              <a:custGeom>
                <a:rect b="b" l="l" r="r" t="t"/>
                <a:pathLst>
                  <a:path extrusionOk="0" h="1746" w="1000">
                    <a:moveTo>
                      <a:pt x="133" y="0"/>
                    </a:moveTo>
                    <a:cubicBezTo>
                      <a:pt x="99" y="0"/>
                      <a:pt x="62" y="20"/>
                      <a:pt x="57" y="59"/>
                    </a:cubicBezTo>
                    <a:cubicBezTo>
                      <a:pt x="1" y="723"/>
                      <a:pt x="315" y="1364"/>
                      <a:pt x="866" y="1735"/>
                    </a:cubicBezTo>
                    <a:cubicBezTo>
                      <a:pt x="879" y="1742"/>
                      <a:pt x="891" y="1745"/>
                      <a:pt x="903" y="1745"/>
                    </a:cubicBezTo>
                    <a:cubicBezTo>
                      <a:pt x="963" y="1745"/>
                      <a:pt x="1000" y="1660"/>
                      <a:pt x="934" y="1622"/>
                    </a:cubicBezTo>
                    <a:cubicBezTo>
                      <a:pt x="428" y="1274"/>
                      <a:pt x="136" y="678"/>
                      <a:pt x="192" y="59"/>
                    </a:cubicBezTo>
                    <a:cubicBezTo>
                      <a:pt x="197" y="20"/>
                      <a:pt x="166" y="0"/>
                      <a:pt x="133"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1"/>
              <p:cNvSpPr/>
              <p:nvPr/>
            </p:nvSpPr>
            <p:spPr>
              <a:xfrm>
                <a:off x="-3474484" y="2051737"/>
                <a:ext cx="76756" cy="32455"/>
              </a:xfrm>
              <a:custGeom>
                <a:rect b="b" l="l" r="r" t="t"/>
                <a:pathLst>
                  <a:path extrusionOk="0" h="200" w="473">
                    <a:moveTo>
                      <a:pt x="84" y="0"/>
                    </a:moveTo>
                    <a:cubicBezTo>
                      <a:pt x="58" y="0"/>
                      <a:pt x="31" y="11"/>
                      <a:pt x="23" y="27"/>
                    </a:cubicBezTo>
                    <a:cubicBezTo>
                      <a:pt x="1" y="61"/>
                      <a:pt x="12" y="106"/>
                      <a:pt x="46" y="128"/>
                    </a:cubicBezTo>
                    <a:cubicBezTo>
                      <a:pt x="123" y="175"/>
                      <a:pt x="212" y="200"/>
                      <a:pt x="303" y="200"/>
                    </a:cubicBezTo>
                    <a:cubicBezTo>
                      <a:pt x="344" y="200"/>
                      <a:pt x="386" y="195"/>
                      <a:pt x="428" y="184"/>
                    </a:cubicBezTo>
                    <a:cubicBezTo>
                      <a:pt x="462" y="173"/>
                      <a:pt x="473" y="139"/>
                      <a:pt x="473" y="106"/>
                    </a:cubicBezTo>
                    <a:cubicBezTo>
                      <a:pt x="464" y="78"/>
                      <a:pt x="432" y="58"/>
                      <a:pt x="402" y="58"/>
                    </a:cubicBezTo>
                    <a:cubicBezTo>
                      <a:pt x="395" y="58"/>
                      <a:pt x="389" y="59"/>
                      <a:pt x="383" y="61"/>
                    </a:cubicBezTo>
                    <a:lnTo>
                      <a:pt x="248" y="61"/>
                    </a:lnTo>
                    <a:cubicBezTo>
                      <a:pt x="226" y="50"/>
                      <a:pt x="192" y="50"/>
                      <a:pt x="169" y="38"/>
                    </a:cubicBezTo>
                    <a:lnTo>
                      <a:pt x="147" y="27"/>
                    </a:lnTo>
                    <a:lnTo>
                      <a:pt x="113" y="5"/>
                    </a:lnTo>
                    <a:cubicBezTo>
                      <a:pt x="104" y="2"/>
                      <a:pt x="94" y="0"/>
                      <a:pt x="84"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1"/>
              <p:cNvSpPr/>
              <p:nvPr/>
            </p:nvSpPr>
            <p:spPr>
              <a:xfrm>
                <a:off x="-4129427" y="1281579"/>
                <a:ext cx="148157" cy="322278"/>
              </a:xfrm>
              <a:custGeom>
                <a:rect b="b" l="l" r="r" t="t"/>
                <a:pathLst>
                  <a:path extrusionOk="0" h="1986" w="913">
                    <a:moveTo>
                      <a:pt x="826" y="1"/>
                    </a:moveTo>
                    <a:cubicBezTo>
                      <a:pt x="818" y="1"/>
                      <a:pt x="809" y="3"/>
                      <a:pt x="799" y="6"/>
                    </a:cubicBezTo>
                    <a:cubicBezTo>
                      <a:pt x="450" y="119"/>
                      <a:pt x="237" y="456"/>
                      <a:pt x="136" y="793"/>
                    </a:cubicBezTo>
                    <a:cubicBezTo>
                      <a:pt x="1" y="1175"/>
                      <a:pt x="23" y="1591"/>
                      <a:pt x="214" y="1962"/>
                    </a:cubicBezTo>
                    <a:cubicBezTo>
                      <a:pt x="227" y="1979"/>
                      <a:pt x="244" y="1985"/>
                      <a:pt x="260" y="1985"/>
                    </a:cubicBezTo>
                    <a:cubicBezTo>
                      <a:pt x="302" y="1985"/>
                      <a:pt x="343" y="1943"/>
                      <a:pt x="327" y="1895"/>
                    </a:cubicBezTo>
                    <a:cubicBezTo>
                      <a:pt x="158" y="1569"/>
                      <a:pt x="136" y="1187"/>
                      <a:pt x="259" y="849"/>
                    </a:cubicBezTo>
                    <a:cubicBezTo>
                      <a:pt x="349" y="557"/>
                      <a:pt x="518" y="231"/>
                      <a:pt x="833" y="130"/>
                    </a:cubicBezTo>
                    <a:cubicBezTo>
                      <a:pt x="913" y="110"/>
                      <a:pt x="895" y="1"/>
                      <a:pt x="826"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1"/>
              <p:cNvSpPr/>
              <p:nvPr/>
            </p:nvSpPr>
            <p:spPr>
              <a:xfrm>
                <a:off x="-4038553" y="1691648"/>
                <a:ext cx="93633" cy="56796"/>
              </a:xfrm>
              <a:custGeom>
                <a:rect b="b" l="l" r="r" t="t"/>
                <a:pathLst>
                  <a:path extrusionOk="0" h="350" w="577">
                    <a:moveTo>
                      <a:pt x="83" y="1"/>
                    </a:moveTo>
                    <a:cubicBezTo>
                      <a:pt x="42" y="1"/>
                      <a:pt x="1" y="34"/>
                      <a:pt x="14" y="88"/>
                    </a:cubicBezTo>
                    <a:cubicBezTo>
                      <a:pt x="79" y="245"/>
                      <a:pt x="236" y="349"/>
                      <a:pt x="402" y="349"/>
                    </a:cubicBezTo>
                    <a:cubicBezTo>
                      <a:pt x="438" y="349"/>
                      <a:pt x="473" y="345"/>
                      <a:pt x="509" y="335"/>
                    </a:cubicBezTo>
                    <a:cubicBezTo>
                      <a:pt x="565" y="324"/>
                      <a:pt x="576" y="256"/>
                      <a:pt x="542" y="222"/>
                    </a:cubicBezTo>
                    <a:cubicBezTo>
                      <a:pt x="533" y="195"/>
                      <a:pt x="509" y="175"/>
                      <a:pt x="482" y="175"/>
                    </a:cubicBezTo>
                    <a:cubicBezTo>
                      <a:pt x="476" y="175"/>
                      <a:pt x="470" y="175"/>
                      <a:pt x="464" y="177"/>
                    </a:cubicBezTo>
                    <a:cubicBezTo>
                      <a:pt x="452" y="177"/>
                      <a:pt x="441" y="177"/>
                      <a:pt x="430" y="189"/>
                    </a:cubicBezTo>
                    <a:lnTo>
                      <a:pt x="318" y="189"/>
                    </a:lnTo>
                    <a:lnTo>
                      <a:pt x="284" y="177"/>
                    </a:lnTo>
                    <a:lnTo>
                      <a:pt x="273" y="177"/>
                    </a:lnTo>
                    <a:cubicBezTo>
                      <a:pt x="261" y="166"/>
                      <a:pt x="239" y="155"/>
                      <a:pt x="228" y="144"/>
                    </a:cubicBezTo>
                    <a:lnTo>
                      <a:pt x="216" y="144"/>
                    </a:lnTo>
                    <a:cubicBezTo>
                      <a:pt x="205" y="144"/>
                      <a:pt x="205" y="132"/>
                      <a:pt x="194" y="121"/>
                    </a:cubicBezTo>
                    <a:lnTo>
                      <a:pt x="171" y="99"/>
                    </a:lnTo>
                    <a:lnTo>
                      <a:pt x="171" y="88"/>
                    </a:lnTo>
                    <a:lnTo>
                      <a:pt x="149" y="65"/>
                    </a:lnTo>
                    <a:cubicBezTo>
                      <a:pt x="149" y="65"/>
                      <a:pt x="149" y="54"/>
                      <a:pt x="149" y="54"/>
                    </a:cubicBezTo>
                    <a:cubicBezTo>
                      <a:pt x="140" y="17"/>
                      <a:pt x="112" y="1"/>
                      <a:pt x="83"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1"/>
              <p:cNvSpPr/>
              <p:nvPr/>
            </p:nvSpPr>
            <p:spPr>
              <a:xfrm>
                <a:off x="-3235452" y="2369797"/>
                <a:ext cx="40244" cy="104181"/>
              </a:xfrm>
              <a:custGeom>
                <a:rect b="b" l="l" r="r" t="t"/>
                <a:pathLst>
                  <a:path extrusionOk="0" h="642" w="248">
                    <a:moveTo>
                      <a:pt x="165" y="0"/>
                    </a:moveTo>
                    <a:cubicBezTo>
                      <a:pt x="141" y="0"/>
                      <a:pt x="120" y="13"/>
                      <a:pt x="113" y="34"/>
                    </a:cubicBezTo>
                    <a:cubicBezTo>
                      <a:pt x="23" y="203"/>
                      <a:pt x="0" y="405"/>
                      <a:pt x="45" y="597"/>
                    </a:cubicBezTo>
                    <a:cubicBezTo>
                      <a:pt x="59" y="628"/>
                      <a:pt x="85" y="641"/>
                      <a:pt x="110" y="641"/>
                    </a:cubicBezTo>
                    <a:cubicBezTo>
                      <a:pt x="149" y="641"/>
                      <a:pt x="187" y="610"/>
                      <a:pt x="180" y="563"/>
                    </a:cubicBezTo>
                    <a:cubicBezTo>
                      <a:pt x="135" y="405"/>
                      <a:pt x="158" y="248"/>
                      <a:pt x="225" y="102"/>
                    </a:cubicBezTo>
                    <a:cubicBezTo>
                      <a:pt x="248" y="68"/>
                      <a:pt x="237" y="23"/>
                      <a:pt x="203" y="12"/>
                    </a:cubicBezTo>
                    <a:cubicBezTo>
                      <a:pt x="191" y="4"/>
                      <a:pt x="178" y="0"/>
                      <a:pt x="1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1"/>
              <p:cNvSpPr/>
              <p:nvPr/>
            </p:nvSpPr>
            <p:spPr>
              <a:xfrm>
                <a:off x="-2573206" y="2469759"/>
                <a:ext cx="36674" cy="114404"/>
              </a:xfrm>
              <a:custGeom>
                <a:rect b="b" l="l" r="r" t="t"/>
                <a:pathLst>
                  <a:path extrusionOk="0" h="705" w="226">
                    <a:moveTo>
                      <a:pt x="151" y="0"/>
                    </a:moveTo>
                    <a:cubicBezTo>
                      <a:pt x="124" y="0"/>
                      <a:pt x="100" y="20"/>
                      <a:pt x="90" y="48"/>
                    </a:cubicBezTo>
                    <a:cubicBezTo>
                      <a:pt x="12" y="250"/>
                      <a:pt x="0" y="453"/>
                      <a:pt x="45" y="655"/>
                    </a:cubicBezTo>
                    <a:cubicBezTo>
                      <a:pt x="54" y="690"/>
                      <a:pt x="76" y="704"/>
                      <a:pt x="101" y="704"/>
                    </a:cubicBezTo>
                    <a:cubicBezTo>
                      <a:pt x="108" y="704"/>
                      <a:pt x="116" y="703"/>
                      <a:pt x="124" y="700"/>
                    </a:cubicBezTo>
                    <a:cubicBezTo>
                      <a:pt x="158" y="700"/>
                      <a:pt x="180" y="655"/>
                      <a:pt x="169" y="621"/>
                    </a:cubicBezTo>
                    <a:cubicBezTo>
                      <a:pt x="135" y="442"/>
                      <a:pt x="147" y="262"/>
                      <a:pt x="214" y="82"/>
                    </a:cubicBezTo>
                    <a:cubicBezTo>
                      <a:pt x="225" y="48"/>
                      <a:pt x="203" y="14"/>
                      <a:pt x="169" y="3"/>
                    </a:cubicBezTo>
                    <a:cubicBezTo>
                      <a:pt x="163" y="1"/>
                      <a:pt x="157" y="0"/>
                      <a:pt x="1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1"/>
              <p:cNvSpPr/>
              <p:nvPr/>
            </p:nvSpPr>
            <p:spPr>
              <a:xfrm>
                <a:off x="-1934653" y="2287686"/>
                <a:ext cx="47547" cy="104667"/>
              </a:xfrm>
              <a:custGeom>
                <a:rect b="b" l="l" r="r" t="t"/>
                <a:pathLst>
                  <a:path extrusionOk="0" h="645" w="293">
                    <a:moveTo>
                      <a:pt x="210" y="0"/>
                    </a:moveTo>
                    <a:cubicBezTo>
                      <a:pt x="186" y="0"/>
                      <a:pt x="165" y="13"/>
                      <a:pt x="158" y="35"/>
                    </a:cubicBezTo>
                    <a:cubicBezTo>
                      <a:pt x="34" y="192"/>
                      <a:pt x="0" y="406"/>
                      <a:pt x="57" y="597"/>
                    </a:cubicBezTo>
                    <a:cubicBezTo>
                      <a:pt x="66" y="624"/>
                      <a:pt x="98" y="645"/>
                      <a:pt x="128" y="645"/>
                    </a:cubicBezTo>
                    <a:cubicBezTo>
                      <a:pt x="134" y="645"/>
                      <a:pt x="141" y="644"/>
                      <a:pt x="146" y="642"/>
                    </a:cubicBezTo>
                    <a:cubicBezTo>
                      <a:pt x="180" y="630"/>
                      <a:pt x="203" y="597"/>
                      <a:pt x="191" y="563"/>
                    </a:cubicBezTo>
                    <a:cubicBezTo>
                      <a:pt x="146" y="406"/>
                      <a:pt x="169" y="237"/>
                      <a:pt x="270" y="102"/>
                    </a:cubicBezTo>
                    <a:cubicBezTo>
                      <a:pt x="293" y="68"/>
                      <a:pt x="281" y="35"/>
                      <a:pt x="248" y="12"/>
                    </a:cubicBezTo>
                    <a:cubicBezTo>
                      <a:pt x="236" y="4"/>
                      <a:pt x="222" y="0"/>
                      <a:pt x="2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1"/>
              <p:cNvSpPr/>
              <p:nvPr/>
            </p:nvSpPr>
            <p:spPr>
              <a:xfrm>
                <a:off x="-2162650" y="2874473"/>
                <a:ext cx="45762" cy="103045"/>
              </a:xfrm>
              <a:custGeom>
                <a:rect b="b" l="l" r="r" t="t"/>
                <a:pathLst>
                  <a:path extrusionOk="0" h="635" w="282">
                    <a:moveTo>
                      <a:pt x="219" y="1"/>
                    </a:moveTo>
                    <a:cubicBezTo>
                      <a:pt x="192" y="1"/>
                      <a:pt x="166" y="11"/>
                      <a:pt x="157" y="27"/>
                    </a:cubicBezTo>
                    <a:cubicBezTo>
                      <a:pt x="34" y="196"/>
                      <a:pt x="0" y="398"/>
                      <a:pt x="45" y="590"/>
                    </a:cubicBezTo>
                    <a:cubicBezTo>
                      <a:pt x="54" y="621"/>
                      <a:pt x="79" y="634"/>
                      <a:pt x="104" y="634"/>
                    </a:cubicBezTo>
                    <a:cubicBezTo>
                      <a:pt x="143" y="634"/>
                      <a:pt x="182" y="603"/>
                      <a:pt x="169" y="556"/>
                    </a:cubicBezTo>
                    <a:cubicBezTo>
                      <a:pt x="135" y="398"/>
                      <a:pt x="169" y="230"/>
                      <a:pt x="270" y="95"/>
                    </a:cubicBezTo>
                    <a:cubicBezTo>
                      <a:pt x="281" y="61"/>
                      <a:pt x="270" y="27"/>
                      <a:pt x="247" y="5"/>
                    </a:cubicBezTo>
                    <a:cubicBezTo>
                      <a:pt x="238" y="2"/>
                      <a:pt x="228" y="1"/>
                      <a:pt x="2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1"/>
              <p:cNvSpPr/>
              <p:nvPr/>
            </p:nvSpPr>
            <p:spPr>
              <a:xfrm>
                <a:off x="-2916256" y="2917152"/>
                <a:ext cx="49494" cy="112457"/>
              </a:xfrm>
              <a:custGeom>
                <a:rect b="b" l="l" r="r" t="t"/>
                <a:pathLst>
                  <a:path extrusionOk="0" h="693" w="305">
                    <a:moveTo>
                      <a:pt x="224" y="0"/>
                    </a:moveTo>
                    <a:cubicBezTo>
                      <a:pt x="203" y="0"/>
                      <a:pt x="184" y="12"/>
                      <a:pt x="170" y="34"/>
                    </a:cubicBezTo>
                    <a:cubicBezTo>
                      <a:pt x="46" y="214"/>
                      <a:pt x="1" y="439"/>
                      <a:pt x="57" y="653"/>
                    </a:cubicBezTo>
                    <a:cubicBezTo>
                      <a:pt x="71" y="680"/>
                      <a:pt x="97" y="692"/>
                      <a:pt x="124" y="692"/>
                    </a:cubicBezTo>
                    <a:cubicBezTo>
                      <a:pt x="162" y="692"/>
                      <a:pt x="199" y="666"/>
                      <a:pt x="192" y="619"/>
                    </a:cubicBezTo>
                    <a:cubicBezTo>
                      <a:pt x="136" y="439"/>
                      <a:pt x="170" y="248"/>
                      <a:pt x="282" y="102"/>
                    </a:cubicBezTo>
                    <a:cubicBezTo>
                      <a:pt x="304" y="68"/>
                      <a:pt x="293" y="23"/>
                      <a:pt x="259" y="12"/>
                    </a:cubicBezTo>
                    <a:cubicBezTo>
                      <a:pt x="248" y="4"/>
                      <a:pt x="236" y="0"/>
                      <a:pt x="2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1"/>
              <p:cNvSpPr/>
              <p:nvPr/>
            </p:nvSpPr>
            <p:spPr>
              <a:xfrm>
                <a:off x="-2553084" y="3280811"/>
                <a:ext cx="33266" cy="116838"/>
              </a:xfrm>
              <a:custGeom>
                <a:rect b="b" l="l" r="r" t="t"/>
                <a:pathLst>
                  <a:path extrusionOk="0" h="720" w="205">
                    <a:moveTo>
                      <a:pt x="122" y="0"/>
                    </a:moveTo>
                    <a:cubicBezTo>
                      <a:pt x="94" y="0"/>
                      <a:pt x="66" y="16"/>
                      <a:pt x="56" y="53"/>
                    </a:cubicBezTo>
                    <a:cubicBezTo>
                      <a:pt x="23" y="177"/>
                      <a:pt x="0" y="312"/>
                      <a:pt x="0" y="435"/>
                    </a:cubicBezTo>
                    <a:cubicBezTo>
                      <a:pt x="0" y="536"/>
                      <a:pt x="0" y="694"/>
                      <a:pt x="113" y="716"/>
                    </a:cubicBezTo>
                    <a:cubicBezTo>
                      <a:pt x="119" y="718"/>
                      <a:pt x="125" y="719"/>
                      <a:pt x="131" y="719"/>
                    </a:cubicBezTo>
                    <a:cubicBezTo>
                      <a:pt x="161" y="719"/>
                      <a:pt x="193" y="699"/>
                      <a:pt x="203" y="671"/>
                    </a:cubicBezTo>
                    <a:cubicBezTo>
                      <a:pt x="203" y="626"/>
                      <a:pt x="169" y="593"/>
                      <a:pt x="135" y="593"/>
                    </a:cubicBezTo>
                    <a:lnTo>
                      <a:pt x="135" y="581"/>
                    </a:lnTo>
                    <a:cubicBezTo>
                      <a:pt x="135" y="570"/>
                      <a:pt x="135" y="559"/>
                      <a:pt x="135" y="548"/>
                    </a:cubicBezTo>
                    <a:cubicBezTo>
                      <a:pt x="124" y="503"/>
                      <a:pt x="124" y="446"/>
                      <a:pt x="135" y="390"/>
                    </a:cubicBezTo>
                    <a:cubicBezTo>
                      <a:pt x="135" y="289"/>
                      <a:pt x="158" y="188"/>
                      <a:pt x="191" y="87"/>
                    </a:cubicBezTo>
                    <a:cubicBezTo>
                      <a:pt x="205" y="34"/>
                      <a:pt x="163" y="0"/>
                      <a:pt x="1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 name="Google Shape;465;p11"/>
            <p:cNvSpPr/>
            <p:nvPr/>
          </p:nvSpPr>
          <p:spPr>
            <a:xfrm>
              <a:off x="-1296100" y="869724"/>
              <a:ext cx="62151" cy="143776"/>
            </a:xfrm>
            <a:custGeom>
              <a:rect b="b" l="l" r="r" t="t"/>
              <a:pathLst>
                <a:path extrusionOk="0" h="886" w="383">
                  <a:moveTo>
                    <a:pt x="73" y="1"/>
                  </a:moveTo>
                  <a:cubicBezTo>
                    <a:pt x="56" y="1"/>
                    <a:pt x="40" y="9"/>
                    <a:pt x="23" y="26"/>
                  </a:cubicBezTo>
                  <a:cubicBezTo>
                    <a:pt x="0" y="48"/>
                    <a:pt x="0" y="93"/>
                    <a:pt x="23" y="116"/>
                  </a:cubicBezTo>
                  <a:cubicBezTo>
                    <a:pt x="180" y="307"/>
                    <a:pt x="236" y="554"/>
                    <a:pt x="191" y="802"/>
                  </a:cubicBezTo>
                  <a:cubicBezTo>
                    <a:pt x="184" y="850"/>
                    <a:pt x="228" y="885"/>
                    <a:pt x="268" y="885"/>
                  </a:cubicBezTo>
                  <a:cubicBezTo>
                    <a:pt x="293" y="885"/>
                    <a:pt x="317" y="871"/>
                    <a:pt x="326" y="835"/>
                  </a:cubicBezTo>
                  <a:cubicBezTo>
                    <a:pt x="382" y="543"/>
                    <a:pt x="304" y="251"/>
                    <a:pt x="124" y="26"/>
                  </a:cubicBezTo>
                  <a:cubicBezTo>
                    <a:pt x="107" y="9"/>
                    <a:pt x="90" y="1"/>
                    <a:pt x="73"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11"/>
          <p:cNvGrpSpPr/>
          <p:nvPr/>
        </p:nvGrpSpPr>
        <p:grpSpPr>
          <a:xfrm>
            <a:off x="-1223879" y="3966076"/>
            <a:ext cx="3320595" cy="1723840"/>
            <a:chOff x="4666075" y="3825750"/>
            <a:chExt cx="2868269" cy="1489021"/>
          </a:xfrm>
        </p:grpSpPr>
        <p:sp>
          <p:nvSpPr>
            <p:cNvPr id="467" name="Google Shape;467;p11"/>
            <p:cNvSpPr/>
            <p:nvPr/>
          </p:nvSpPr>
          <p:spPr>
            <a:xfrm>
              <a:off x="4666075" y="3825750"/>
              <a:ext cx="2868269" cy="1489021"/>
            </a:xfrm>
            <a:custGeom>
              <a:rect b="b" l="l" r="r" t="t"/>
              <a:pathLst>
                <a:path extrusionOk="0" h="13049" w="25136">
                  <a:moveTo>
                    <a:pt x="8141" y="0"/>
                  </a:moveTo>
                  <a:cubicBezTo>
                    <a:pt x="8010" y="0"/>
                    <a:pt x="7873" y="5"/>
                    <a:pt x="7732" y="15"/>
                  </a:cubicBezTo>
                  <a:cubicBezTo>
                    <a:pt x="3590" y="313"/>
                    <a:pt x="3833" y="4894"/>
                    <a:pt x="3872" y="5400"/>
                  </a:cubicBezTo>
                  <a:lnTo>
                    <a:pt x="3872" y="5400"/>
                  </a:lnTo>
                  <a:cubicBezTo>
                    <a:pt x="3495" y="5215"/>
                    <a:pt x="3136" y="5132"/>
                    <a:pt x="2806" y="5132"/>
                  </a:cubicBezTo>
                  <a:cubicBezTo>
                    <a:pt x="970" y="5132"/>
                    <a:pt x="0" y="7674"/>
                    <a:pt x="1414" y="9189"/>
                  </a:cubicBezTo>
                  <a:cubicBezTo>
                    <a:pt x="2121" y="9937"/>
                    <a:pt x="2853" y="10160"/>
                    <a:pt x="3472" y="10160"/>
                  </a:cubicBezTo>
                  <a:cubicBezTo>
                    <a:pt x="4379" y="10160"/>
                    <a:pt x="5045" y="9684"/>
                    <a:pt x="5045" y="9684"/>
                  </a:cubicBezTo>
                  <a:cubicBezTo>
                    <a:pt x="5045" y="9684"/>
                    <a:pt x="5270" y="11505"/>
                    <a:pt x="7552" y="11730"/>
                  </a:cubicBezTo>
                  <a:cubicBezTo>
                    <a:pt x="7717" y="11747"/>
                    <a:pt x="7872" y="11755"/>
                    <a:pt x="8018" y="11755"/>
                  </a:cubicBezTo>
                  <a:cubicBezTo>
                    <a:pt x="9877" y="11755"/>
                    <a:pt x="10205" y="10460"/>
                    <a:pt x="10206" y="10459"/>
                  </a:cubicBezTo>
                  <a:lnTo>
                    <a:pt x="10206" y="10459"/>
                  </a:lnTo>
                  <a:cubicBezTo>
                    <a:pt x="10206" y="10460"/>
                    <a:pt x="10093" y="11775"/>
                    <a:pt x="11948" y="12393"/>
                  </a:cubicBezTo>
                  <a:cubicBezTo>
                    <a:pt x="12172" y="12467"/>
                    <a:pt x="12378" y="12499"/>
                    <a:pt x="12568" y="12499"/>
                  </a:cubicBezTo>
                  <a:cubicBezTo>
                    <a:pt x="13933" y="12499"/>
                    <a:pt x="14410" y="10808"/>
                    <a:pt x="14410" y="10808"/>
                  </a:cubicBezTo>
                  <a:lnTo>
                    <a:pt x="14410" y="10808"/>
                  </a:lnTo>
                  <a:cubicBezTo>
                    <a:pt x="14410" y="10808"/>
                    <a:pt x="14298" y="12461"/>
                    <a:pt x="16962" y="12966"/>
                  </a:cubicBezTo>
                  <a:cubicBezTo>
                    <a:pt x="17259" y="13023"/>
                    <a:pt x="17527" y="13048"/>
                    <a:pt x="17769" y="13048"/>
                  </a:cubicBezTo>
                  <a:cubicBezTo>
                    <a:pt x="19698" y="13048"/>
                    <a:pt x="20009" y="11460"/>
                    <a:pt x="20009" y="11460"/>
                  </a:cubicBezTo>
                  <a:cubicBezTo>
                    <a:pt x="20502" y="12037"/>
                    <a:pt x="21516" y="12450"/>
                    <a:pt x="22447" y="12450"/>
                  </a:cubicBezTo>
                  <a:cubicBezTo>
                    <a:pt x="23257" y="12450"/>
                    <a:pt x="24005" y="12137"/>
                    <a:pt x="24292" y="11348"/>
                  </a:cubicBezTo>
                  <a:cubicBezTo>
                    <a:pt x="24911" y="9650"/>
                    <a:pt x="23978" y="9414"/>
                    <a:pt x="23978" y="9414"/>
                  </a:cubicBezTo>
                  <a:cubicBezTo>
                    <a:pt x="23978" y="9414"/>
                    <a:pt x="25136" y="8256"/>
                    <a:pt x="24169" y="7098"/>
                  </a:cubicBezTo>
                  <a:cubicBezTo>
                    <a:pt x="23802" y="6658"/>
                    <a:pt x="23439" y="6523"/>
                    <a:pt x="23131" y="6523"/>
                  </a:cubicBezTo>
                  <a:cubicBezTo>
                    <a:pt x="22635" y="6523"/>
                    <a:pt x="22280" y="6873"/>
                    <a:pt x="22280" y="6873"/>
                  </a:cubicBezTo>
                  <a:cubicBezTo>
                    <a:pt x="22280" y="6873"/>
                    <a:pt x="23168" y="2129"/>
                    <a:pt x="19818" y="1589"/>
                  </a:cubicBezTo>
                  <a:cubicBezTo>
                    <a:pt x="19608" y="1555"/>
                    <a:pt x="19404" y="1540"/>
                    <a:pt x="19208" y="1540"/>
                  </a:cubicBezTo>
                  <a:cubicBezTo>
                    <a:pt x="16260" y="1540"/>
                    <a:pt x="14837" y="5097"/>
                    <a:pt x="14837" y="5097"/>
                  </a:cubicBezTo>
                  <a:cubicBezTo>
                    <a:pt x="14837" y="5097"/>
                    <a:pt x="15141" y="3062"/>
                    <a:pt x="13713" y="3062"/>
                  </a:cubicBezTo>
                  <a:cubicBezTo>
                    <a:pt x="12285" y="3062"/>
                    <a:pt x="11712" y="4445"/>
                    <a:pt x="11712" y="4445"/>
                  </a:cubicBezTo>
                  <a:cubicBezTo>
                    <a:pt x="11712" y="4445"/>
                    <a:pt x="12102" y="0"/>
                    <a:pt x="81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1"/>
            <p:cNvSpPr/>
            <p:nvPr/>
          </p:nvSpPr>
          <p:spPr>
            <a:xfrm>
              <a:off x="6083334" y="4706346"/>
              <a:ext cx="168198" cy="121185"/>
            </a:xfrm>
            <a:custGeom>
              <a:rect b="b" l="l" r="r" t="t"/>
              <a:pathLst>
                <a:path extrusionOk="0" h="1062" w="1474">
                  <a:moveTo>
                    <a:pt x="182" y="0"/>
                  </a:moveTo>
                  <a:cubicBezTo>
                    <a:pt x="154" y="0"/>
                    <a:pt x="126" y="14"/>
                    <a:pt x="113" y="44"/>
                  </a:cubicBezTo>
                  <a:cubicBezTo>
                    <a:pt x="0" y="393"/>
                    <a:pt x="124" y="775"/>
                    <a:pt x="428" y="977"/>
                  </a:cubicBezTo>
                  <a:cubicBezTo>
                    <a:pt x="534" y="1034"/>
                    <a:pt x="648" y="1062"/>
                    <a:pt x="761" y="1062"/>
                  </a:cubicBezTo>
                  <a:cubicBezTo>
                    <a:pt x="980" y="1062"/>
                    <a:pt x="1193" y="957"/>
                    <a:pt x="1327" y="764"/>
                  </a:cubicBezTo>
                  <a:cubicBezTo>
                    <a:pt x="1428" y="595"/>
                    <a:pt x="1473" y="393"/>
                    <a:pt x="1451" y="202"/>
                  </a:cubicBezTo>
                  <a:cubicBezTo>
                    <a:pt x="1445" y="157"/>
                    <a:pt x="1406" y="134"/>
                    <a:pt x="1370" y="134"/>
                  </a:cubicBezTo>
                  <a:cubicBezTo>
                    <a:pt x="1335" y="134"/>
                    <a:pt x="1304" y="157"/>
                    <a:pt x="1316" y="202"/>
                  </a:cubicBezTo>
                  <a:cubicBezTo>
                    <a:pt x="1348" y="551"/>
                    <a:pt x="1126" y="922"/>
                    <a:pt x="753" y="922"/>
                  </a:cubicBezTo>
                  <a:cubicBezTo>
                    <a:pt x="742" y="922"/>
                    <a:pt x="731" y="922"/>
                    <a:pt x="720" y="921"/>
                  </a:cubicBezTo>
                  <a:cubicBezTo>
                    <a:pt x="326" y="899"/>
                    <a:pt x="146" y="426"/>
                    <a:pt x="248" y="89"/>
                  </a:cubicBezTo>
                  <a:cubicBezTo>
                    <a:pt x="268" y="34"/>
                    <a:pt x="226" y="0"/>
                    <a:pt x="182"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1"/>
            <p:cNvSpPr/>
            <p:nvPr/>
          </p:nvSpPr>
          <p:spPr>
            <a:xfrm>
              <a:off x="6134570" y="4589382"/>
              <a:ext cx="34804" cy="48269"/>
            </a:xfrm>
            <a:custGeom>
              <a:rect b="b" l="l" r="r" t="t"/>
              <a:pathLst>
                <a:path extrusionOk="0" h="423" w="305">
                  <a:moveTo>
                    <a:pt x="109" y="1"/>
                  </a:moveTo>
                  <a:cubicBezTo>
                    <a:pt x="86" y="1"/>
                    <a:pt x="64" y="13"/>
                    <a:pt x="57" y="35"/>
                  </a:cubicBezTo>
                  <a:cubicBezTo>
                    <a:pt x="23" y="114"/>
                    <a:pt x="1" y="192"/>
                    <a:pt x="12" y="271"/>
                  </a:cubicBezTo>
                  <a:cubicBezTo>
                    <a:pt x="1" y="327"/>
                    <a:pt x="23" y="372"/>
                    <a:pt x="57" y="406"/>
                  </a:cubicBezTo>
                  <a:cubicBezTo>
                    <a:pt x="80" y="417"/>
                    <a:pt x="102" y="423"/>
                    <a:pt x="123" y="423"/>
                  </a:cubicBezTo>
                  <a:cubicBezTo>
                    <a:pt x="144" y="423"/>
                    <a:pt x="164" y="417"/>
                    <a:pt x="181" y="406"/>
                  </a:cubicBezTo>
                  <a:cubicBezTo>
                    <a:pt x="248" y="350"/>
                    <a:pt x="293" y="282"/>
                    <a:pt x="293" y="192"/>
                  </a:cubicBezTo>
                  <a:cubicBezTo>
                    <a:pt x="305" y="102"/>
                    <a:pt x="237" y="24"/>
                    <a:pt x="147" y="12"/>
                  </a:cubicBezTo>
                  <a:cubicBezTo>
                    <a:pt x="135" y="4"/>
                    <a:pt x="122" y="1"/>
                    <a:pt x="109"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1"/>
            <p:cNvSpPr/>
            <p:nvPr/>
          </p:nvSpPr>
          <p:spPr>
            <a:xfrm>
              <a:off x="6221865" y="4621561"/>
              <a:ext cx="114" cy="114"/>
            </a:xfrm>
            <a:custGeom>
              <a:rect b="b" l="l" r="r" t="t"/>
              <a:pathLst>
                <a:path extrusionOk="0" h="1" w="1">
                  <a:moveTo>
                    <a:pt x="0" y="0"/>
                  </a:moveTo>
                  <a:close/>
                </a:path>
              </a:pathLst>
            </a:custGeom>
            <a:solidFill>
              <a:srgbClr val="3F9C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1"/>
            <p:cNvSpPr/>
            <p:nvPr/>
          </p:nvSpPr>
          <p:spPr>
            <a:xfrm>
              <a:off x="6201325" y="4590409"/>
              <a:ext cx="37314" cy="53061"/>
            </a:xfrm>
            <a:custGeom>
              <a:rect b="b" l="l" r="r" t="t"/>
              <a:pathLst>
                <a:path extrusionOk="0" h="465" w="327">
                  <a:moveTo>
                    <a:pt x="140" y="0"/>
                  </a:moveTo>
                  <a:cubicBezTo>
                    <a:pt x="113" y="0"/>
                    <a:pt x="89" y="21"/>
                    <a:pt x="79" y="48"/>
                  </a:cubicBezTo>
                  <a:lnTo>
                    <a:pt x="79" y="71"/>
                  </a:lnTo>
                  <a:lnTo>
                    <a:pt x="68" y="82"/>
                  </a:lnTo>
                  <a:lnTo>
                    <a:pt x="46" y="138"/>
                  </a:lnTo>
                  <a:cubicBezTo>
                    <a:pt x="23" y="183"/>
                    <a:pt x="1" y="228"/>
                    <a:pt x="1" y="273"/>
                  </a:cubicBezTo>
                  <a:cubicBezTo>
                    <a:pt x="1" y="352"/>
                    <a:pt x="57" y="431"/>
                    <a:pt x="136" y="453"/>
                  </a:cubicBezTo>
                  <a:cubicBezTo>
                    <a:pt x="151" y="461"/>
                    <a:pt x="167" y="465"/>
                    <a:pt x="183" y="465"/>
                  </a:cubicBezTo>
                  <a:cubicBezTo>
                    <a:pt x="211" y="465"/>
                    <a:pt x="237" y="452"/>
                    <a:pt x="259" y="431"/>
                  </a:cubicBezTo>
                  <a:cubicBezTo>
                    <a:pt x="293" y="397"/>
                    <a:pt x="315" y="352"/>
                    <a:pt x="315" y="307"/>
                  </a:cubicBezTo>
                  <a:cubicBezTo>
                    <a:pt x="327" y="273"/>
                    <a:pt x="327" y="228"/>
                    <a:pt x="304" y="183"/>
                  </a:cubicBezTo>
                  <a:cubicBezTo>
                    <a:pt x="293" y="138"/>
                    <a:pt x="259" y="105"/>
                    <a:pt x="214" y="93"/>
                  </a:cubicBezTo>
                  <a:cubicBezTo>
                    <a:pt x="225" y="48"/>
                    <a:pt x="203" y="15"/>
                    <a:pt x="158" y="3"/>
                  </a:cubicBezTo>
                  <a:cubicBezTo>
                    <a:pt x="152" y="1"/>
                    <a:pt x="146" y="0"/>
                    <a:pt x="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1"/>
            <p:cNvSpPr/>
            <p:nvPr/>
          </p:nvSpPr>
          <p:spPr>
            <a:xfrm>
              <a:off x="6219354" y="4626696"/>
              <a:ext cx="0" cy="114"/>
            </a:xfrm>
            <a:custGeom>
              <a:rect b="b" l="l" r="r" t="t"/>
              <a:pathLst>
                <a:path extrusionOk="0" h="1" w="0">
                  <a:moveTo>
                    <a:pt x="0" y="0"/>
                  </a:moveTo>
                  <a:lnTo>
                    <a:pt x="0" y="0"/>
                  </a:lnTo>
                  <a:lnTo>
                    <a:pt x="0" y="0"/>
                  </a:lnTo>
                  <a:cubicBezTo>
                    <a:pt x="0" y="0"/>
                    <a:pt x="0" y="0"/>
                    <a:pt x="0" y="0"/>
                  </a:cubicBezTo>
                  <a:close/>
                </a:path>
              </a:pathLst>
            </a:custGeom>
            <a:solidFill>
              <a:srgbClr val="3F9CAC"/>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1"/>
            <p:cNvSpPr/>
            <p:nvPr/>
          </p:nvSpPr>
          <p:spPr>
            <a:xfrm>
              <a:off x="5163485" y="3920381"/>
              <a:ext cx="233811" cy="479376"/>
            </a:xfrm>
            <a:custGeom>
              <a:rect b="b" l="l" r="r" t="t"/>
              <a:pathLst>
                <a:path extrusionOk="0" h="4201" w="2049">
                  <a:moveTo>
                    <a:pt x="1928" y="1"/>
                  </a:moveTo>
                  <a:cubicBezTo>
                    <a:pt x="1919" y="1"/>
                    <a:pt x="1910" y="3"/>
                    <a:pt x="1900" y="7"/>
                  </a:cubicBezTo>
                  <a:cubicBezTo>
                    <a:pt x="765" y="546"/>
                    <a:pt x="169" y="1760"/>
                    <a:pt x="34" y="2963"/>
                  </a:cubicBezTo>
                  <a:cubicBezTo>
                    <a:pt x="0" y="3357"/>
                    <a:pt x="0" y="3739"/>
                    <a:pt x="34" y="4133"/>
                  </a:cubicBezTo>
                  <a:cubicBezTo>
                    <a:pt x="34" y="4178"/>
                    <a:pt x="71" y="4200"/>
                    <a:pt x="107" y="4200"/>
                  </a:cubicBezTo>
                  <a:cubicBezTo>
                    <a:pt x="144" y="4200"/>
                    <a:pt x="180" y="4178"/>
                    <a:pt x="180" y="4133"/>
                  </a:cubicBezTo>
                  <a:cubicBezTo>
                    <a:pt x="79" y="2907"/>
                    <a:pt x="293" y="1581"/>
                    <a:pt x="1203" y="670"/>
                  </a:cubicBezTo>
                  <a:cubicBezTo>
                    <a:pt x="1428" y="456"/>
                    <a:pt x="1687" y="265"/>
                    <a:pt x="1979" y="130"/>
                  </a:cubicBezTo>
                  <a:cubicBezTo>
                    <a:pt x="2049" y="101"/>
                    <a:pt x="1996" y="1"/>
                    <a:pt x="192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1"/>
            <p:cNvSpPr/>
            <p:nvPr/>
          </p:nvSpPr>
          <p:spPr>
            <a:xfrm>
              <a:off x="5816542" y="3983599"/>
              <a:ext cx="106693" cy="149142"/>
            </a:xfrm>
            <a:custGeom>
              <a:rect b="b" l="l" r="r" t="t"/>
              <a:pathLst>
                <a:path extrusionOk="0" h="1307" w="935">
                  <a:moveTo>
                    <a:pt x="95" y="0"/>
                  </a:moveTo>
                  <a:cubicBezTo>
                    <a:pt x="36" y="0"/>
                    <a:pt x="1" y="92"/>
                    <a:pt x="56" y="138"/>
                  </a:cubicBezTo>
                  <a:cubicBezTo>
                    <a:pt x="225" y="262"/>
                    <a:pt x="360" y="431"/>
                    <a:pt x="438" y="622"/>
                  </a:cubicBezTo>
                  <a:cubicBezTo>
                    <a:pt x="562" y="835"/>
                    <a:pt x="674" y="1049"/>
                    <a:pt x="787" y="1274"/>
                  </a:cubicBezTo>
                  <a:cubicBezTo>
                    <a:pt x="800" y="1297"/>
                    <a:pt x="820" y="1307"/>
                    <a:pt x="839" y="1307"/>
                  </a:cubicBezTo>
                  <a:cubicBezTo>
                    <a:pt x="886" y="1307"/>
                    <a:pt x="934" y="1254"/>
                    <a:pt x="911" y="1206"/>
                  </a:cubicBezTo>
                  <a:cubicBezTo>
                    <a:pt x="798" y="970"/>
                    <a:pt x="674" y="734"/>
                    <a:pt x="540" y="509"/>
                  </a:cubicBezTo>
                  <a:cubicBezTo>
                    <a:pt x="450" y="318"/>
                    <a:pt x="303" y="150"/>
                    <a:pt x="135" y="15"/>
                  </a:cubicBezTo>
                  <a:cubicBezTo>
                    <a:pt x="121" y="5"/>
                    <a:pt x="107" y="0"/>
                    <a:pt x="95"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1"/>
            <p:cNvSpPr/>
            <p:nvPr/>
          </p:nvSpPr>
          <p:spPr>
            <a:xfrm>
              <a:off x="4797873" y="4484889"/>
              <a:ext cx="188624" cy="243168"/>
            </a:xfrm>
            <a:custGeom>
              <a:rect b="b" l="l" r="r" t="t"/>
              <a:pathLst>
                <a:path extrusionOk="0" h="2131" w="1653">
                  <a:moveTo>
                    <a:pt x="1464" y="1"/>
                  </a:moveTo>
                  <a:cubicBezTo>
                    <a:pt x="1004" y="1"/>
                    <a:pt x="635" y="358"/>
                    <a:pt x="394" y="726"/>
                  </a:cubicBezTo>
                  <a:cubicBezTo>
                    <a:pt x="146" y="1131"/>
                    <a:pt x="0" y="1625"/>
                    <a:pt x="158" y="2086"/>
                  </a:cubicBezTo>
                  <a:cubicBezTo>
                    <a:pt x="171" y="2117"/>
                    <a:pt x="199" y="2130"/>
                    <a:pt x="227" y="2130"/>
                  </a:cubicBezTo>
                  <a:cubicBezTo>
                    <a:pt x="272" y="2130"/>
                    <a:pt x="318" y="2096"/>
                    <a:pt x="304" y="2041"/>
                  </a:cubicBezTo>
                  <a:cubicBezTo>
                    <a:pt x="158" y="1625"/>
                    <a:pt x="293" y="1187"/>
                    <a:pt x="506" y="827"/>
                  </a:cubicBezTo>
                  <a:cubicBezTo>
                    <a:pt x="716" y="492"/>
                    <a:pt x="1052" y="147"/>
                    <a:pt x="1479" y="147"/>
                  </a:cubicBezTo>
                  <a:cubicBezTo>
                    <a:pt x="1510" y="147"/>
                    <a:pt x="1542" y="149"/>
                    <a:pt x="1574" y="152"/>
                  </a:cubicBezTo>
                  <a:cubicBezTo>
                    <a:pt x="1577" y="153"/>
                    <a:pt x="1580" y="153"/>
                    <a:pt x="1583" y="153"/>
                  </a:cubicBezTo>
                  <a:cubicBezTo>
                    <a:pt x="1653" y="153"/>
                    <a:pt x="1650" y="17"/>
                    <a:pt x="1563" y="6"/>
                  </a:cubicBezTo>
                  <a:cubicBezTo>
                    <a:pt x="1530" y="3"/>
                    <a:pt x="1496" y="1"/>
                    <a:pt x="1464"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1"/>
            <p:cNvSpPr/>
            <p:nvPr/>
          </p:nvSpPr>
          <p:spPr>
            <a:xfrm>
              <a:off x="5055194" y="4488199"/>
              <a:ext cx="49410" cy="19285"/>
            </a:xfrm>
            <a:custGeom>
              <a:rect b="b" l="l" r="r" t="t"/>
              <a:pathLst>
                <a:path extrusionOk="0" h="169" w="433">
                  <a:moveTo>
                    <a:pt x="190" y="0"/>
                  </a:moveTo>
                  <a:cubicBezTo>
                    <a:pt x="155" y="0"/>
                    <a:pt x="119" y="4"/>
                    <a:pt x="84" y="11"/>
                  </a:cubicBezTo>
                  <a:cubicBezTo>
                    <a:pt x="0" y="32"/>
                    <a:pt x="23" y="160"/>
                    <a:pt x="108" y="160"/>
                  </a:cubicBezTo>
                  <a:cubicBezTo>
                    <a:pt x="115" y="160"/>
                    <a:pt x="122" y="159"/>
                    <a:pt x="129" y="157"/>
                  </a:cubicBezTo>
                  <a:lnTo>
                    <a:pt x="331" y="157"/>
                  </a:lnTo>
                  <a:cubicBezTo>
                    <a:pt x="343" y="165"/>
                    <a:pt x="355" y="169"/>
                    <a:pt x="366" y="169"/>
                  </a:cubicBezTo>
                  <a:cubicBezTo>
                    <a:pt x="387" y="169"/>
                    <a:pt x="407" y="156"/>
                    <a:pt x="421" y="135"/>
                  </a:cubicBezTo>
                  <a:cubicBezTo>
                    <a:pt x="432" y="112"/>
                    <a:pt x="421" y="78"/>
                    <a:pt x="399" y="56"/>
                  </a:cubicBezTo>
                  <a:cubicBezTo>
                    <a:pt x="337" y="18"/>
                    <a:pt x="265" y="0"/>
                    <a:pt x="19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1"/>
            <p:cNvSpPr/>
            <p:nvPr/>
          </p:nvSpPr>
          <p:spPr>
            <a:xfrm>
              <a:off x="4857211" y="4808704"/>
              <a:ext cx="142181" cy="113425"/>
            </a:xfrm>
            <a:custGeom>
              <a:rect b="b" l="l" r="r" t="t"/>
              <a:pathLst>
                <a:path extrusionOk="0" h="994" w="1246">
                  <a:moveTo>
                    <a:pt x="97" y="0"/>
                  </a:moveTo>
                  <a:cubicBezTo>
                    <a:pt x="49" y="0"/>
                    <a:pt x="0" y="49"/>
                    <a:pt x="31" y="103"/>
                  </a:cubicBezTo>
                  <a:cubicBezTo>
                    <a:pt x="87" y="238"/>
                    <a:pt x="166" y="361"/>
                    <a:pt x="256" y="485"/>
                  </a:cubicBezTo>
                  <a:cubicBezTo>
                    <a:pt x="346" y="597"/>
                    <a:pt x="447" y="699"/>
                    <a:pt x="582" y="777"/>
                  </a:cubicBezTo>
                  <a:cubicBezTo>
                    <a:pt x="706" y="845"/>
                    <a:pt x="841" y="901"/>
                    <a:pt x="976" y="957"/>
                  </a:cubicBezTo>
                  <a:cubicBezTo>
                    <a:pt x="1015" y="973"/>
                    <a:pt x="1065" y="994"/>
                    <a:pt x="1114" y="994"/>
                  </a:cubicBezTo>
                  <a:cubicBezTo>
                    <a:pt x="1136" y="994"/>
                    <a:pt x="1157" y="990"/>
                    <a:pt x="1178" y="980"/>
                  </a:cubicBezTo>
                  <a:cubicBezTo>
                    <a:pt x="1234" y="946"/>
                    <a:pt x="1245" y="867"/>
                    <a:pt x="1200" y="822"/>
                  </a:cubicBezTo>
                  <a:cubicBezTo>
                    <a:pt x="1183" y="809"/>
                    <a:pt x="1163" y="803"/>
                    <a:pt x="1145" y="803"/>
                  </a:cubicBezTo>
                  <a:cubicBezTo>
                    <a:pt x="1116" y="803"/>
                    <a:pt x="1090" y="818"/>
                    <a:pt x="1077" y="845"/>
                  </a:cubicBezTo>
                  <a:lnTo>
                    <a:pt x="1043" y="834"/>
                  </a:lnTo>
                  <a:lnTo>
                    <a:pt x="964" y="800"/>
                  </a:lnTo>
                  <a:cubicBezTo>
                    <a:pt x="919" y="789"/>
                    <a:pt x="863" y="766"/>
                    <a:pt x="818" y="744"/>
                  </a:cubicBezTo>
                  <a:cubicBezTo>
                    <a:pt x="717" y="699"/>
                    <a:pt x="616" y="642"/>
                    <a:pt x="537" y="575"/>
                  </a:cubicBezTo>
                  <a:cubicBezTo>
                    <a:pt x="368" y="429"/>
                    <a:pt x="234" y="238"/>
                    <a:pt x="155" y="35"/>
                  </a:cubicBezTo>
                  <a:cubicBezTo>
                    <a:pt x="141" y="11"/>
                    <a:pt x="119" y="0"/>
                    <a:pt x="9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1"/>
            <p:cNvSpPr/>
            <p:nvPr/>
          </p:nvSpPr>
          <p:spPr>
            <a:xfrm>
              <a:off x="6037119" y="4222091"/>
              <a:ext cx="174246" cy="148001"/>
            </a:xfrm>
            <a:custGeom>
              <a:rect b="b" l="l" r="r" t="t"/>
              <a:pathLst>
                <a:path extrusionOk="0" h="1297" w="1527">
                  <a:moveTo>
                    <a:pt x="1334" y="0"/>
                  </a:moveTo>
                  <a:cubicBezTo>
                    <a:pt x="1223" y="0"/>
                    <a:pt x="1107" y="59"/>
                    <a:pt x="1012" y="106"/>
                  </a:cubicBezTo>
                  <a:cubicBezTo>
                    <a:pt x="855" y="184"/>
                    <a:pt x="720" y="286"/>
                    <a:pt x="585" y="398"/>
                  </a:cubicBezTo>
                  <a:cubicBezTo>
                    <a:pt x="450" y="511"/>
                    <a:pt x="338" y="645"/>
                    <a:pt x="225" y="780"/>
                  </a:cubicBezTo>
                  <a:cubicBezTo>
                    <a:pt x="135" y="904"/>
                    <a:pt x="1" y="1073"/>
                    <a:pt x="68" y="1253"/>
                  </a:cubicBezTo>
                  <a:cubicBezTo>
                    <a:pt x="81" y="1283"/>
                    <a:pt x="109" y="1297"/>
                    <a:pt x="138" y="1297"/>
                  </a:cubicBezTo>
                  <a:cubicBezTo>
                    <a:pt x="183" y="1297"/>
                    <a:pt x="228" y="1263"/>
                    <a:pt x="214" y="1208"/>
                  </a:cubicBezTo>
                  <a:cubicBezTo>
                    <a:pt x="158" y="1073"/>
                    <a:pt x="293" y="926"/>
                    <a:pt x="372" y="837"/>
                  </a:cubicBezTo>
                  <a:cubicBezTo>
                    <a:pt x="462" y="713"/>
                    <a:pt x="563" y="612"/>
                    <a:pt x="675" y="511"/>
                  </a:cubicBezTo>
                  <a:cubicBezTo>
                    <a:pt x="776" y="421"/>
                    <a:pt x="900" y="342"/>
                    <a:pt x="1024" y="263"/>
                  </a:cubicBezTo>
                  <a:cubicBezTo>
                    <a:pt x="1103" y="219"/>
                    <a:pt x="1223" y="141"/>
                    <a:pt x="1331" y="141"/>
                  </a:cubicBezTo>
                  <a:cubicBezTo>
                    <a:pt x="1361" y="141"/>
                    <a:pt x="1390" y="147"/>
                    <a:pt x="1417" y="162"/>
                  </a:cubicBezTo>
                  <a:cubicBezTo>
                    <a:pt x="1421" y="163"/>
                    <a:pt x="1425" y="163"/>
                    <a:pt x="1429" y="163"/>
                  </a:cubicBezTo>
                  <a:cubicBezTo>
                    <a:pt x="1489" y="163"/>
                    <a:pt x="1526" y="81"/>
                    <a:pt x="1473" y="38"/>
                  </a:cubicBezTo>
                  <a:cubicBezTo>
                    <a:pt x="1429" y="11"/>
                    <a:pt x="1382" y="0"/>
                    <a:pt x="1334"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1"/>
            <p:cNvSpPr/>
            <p:nvPr/>
          </p:nvSpPr>
          <p:spPr>
            <a:xfrm>
              <a:off x="6270590" y="4241490"/>
              <a:ext cx="60478" cy="61619"/>
            </a:xfrm>
            <a:custGeom>
              <a:rect b="b" l="l" r="r" t="t"/>
              <a:pathLst>
                <a:path extrusionOk="0" h="540" w="530">
                  <a:moveTo>
                    <a:pt x="83" y="0"/>
                  </a:moveTo>
                  <a:cubicBezTo>
                    <a:pt x="53" y="0"/>
                    <a:pt x="21" y="20"/>
                    <a:pt x="12" y="48"/>
                  </a:cubicBezTo>
                  <a:cubicBezTo>
                    <a:pt x="1" y="82"/>
                    <a:pt x="23" y="127"/>
                    <a:pt x="68" y="138"/>
                  </a:cubicBezTo>
                  <a:lnTo>
                    <a:pt x="79" y="149"/>
                  </a:lnTo>
                  <a:lnTo>
                    <a:pt x="113" y="161"/>
                  </a:lnTo>
                  <a:cubicBezTo>
                    <a:pt x="124" y="172"/>
                    <a:pt x="147" y="183"/>
                    <a:pt x="169" y="194"/>
                  </a:cubicBezTo>
                  <a:lnTo>
                    <a:pt x="181" y="206"/>
                  </a:lnTo>
                  <a:lnTo>
                    <a:pt x="203" y="228"/>
                  </a:lnTo>
                  <a:cubicBezTo>
                    <a:pt x="214" y="239"/>
                    <a:pt x="237" y="262"/>
                    <a:pt x="248" y="273"/>
                  </a:cubicBezTo>
                  <a:lnTo>
                    <a:pt x="271" y="296"/>
                  </a:lnTo>
                  <a:lnTo>
                    <a:pt x="282" y="318"/>
                  </a:lnTo>
                  <a:cubicBezTo>
                    <a:pt x="293" y="329"/>
                    <a:pt x="304" y="352"/>
                    <a:pt x="315" y="374"/>
                  </a:cubicBezTo>
                  <a:cubicBezTo>
                    <a:pt x="327" y="385"/>
                    <a:pt x="327" y="385"/>
                    <a:pt x="338" y="397"/>
                  </a:cubicBezTo>
                  <a:lnTo>
                    <a:pt x="349" y="419"/>
                  </a:lnTo>
                  <a:lnTo>
                    <a:pt x="349" y="430"/>
                  </a:lnTo>
                  <a:lnTo>
                    <a:pt x="349" y="453"/>
                  </a:lnTo>
                  <a:cubicBezTo>
                    <a:pt x="349" y="464"/>
                    <a:pt x="349" y="475"/>
                    <a:pt x="360" y="487"/>
                  </a:cubicBezTo>
                  <a:cubicBezTo>
                    <a:pt x="370" y="523"/>
                    <a:pt x="400" y="540"/>
                    <a:pt x="430" y="540"/>
                  </a:cubicBezTo>
                  <a:cubicBezTo>
                    <a:pt x="474" y="540"/>
                    <a:pt x="520" y="506"/>
                    <a:pt x="507" y="453"/>
                  </a:cubicBezTo>
                  <a:lnTo>
                    <a:pt x="529" y="453"/>
                  </a:lnTo>
                  <a:cubicBezTo>
                    <a:pt x="462" y="251"/>
                    <a:pt x="304" y="82"/>
                    <a:pt x="102" y="3"/>
                  </a:cubicBezTo>
                  <a:cubicBezTo>
                    <a:pt x="96" y="1"/>
                    <a:pt x="90" y="0"/>
                    <a:pt x="83"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1"/>
            <p:cNvSpPr/>
            <p:nvPr/>
          </p:nvSpPr>
          <p:spPr>
            <a:xfrm>
              <a:off x="6407751" y="4106839"/>
              <a:ext cx="322817" cy="312205"/>
            </a:xfrm>
            <a:custGeom>
              <a:rect b="b" l="l" r="r" t="t"/>
              <a:pathLst>
                <a:path extrusionOk="0" h="2736" w="2829">
                  <a:moveTo>
                    <a:pt x="2729" y="0"/>
                  </a:moveTo>
                  <a:cubicBezTo>
                    <a:pt x="2724" y="0"/>
                    <a:pt x="2717" y="1"/>
                    <a:pt x="2711" y="3"/>
                  </a:cubicBezTo>
                  <a:cubicBezTo>
                    <a:pt x="2430" y="70"/>
                    <a:pt x="2171" y="216"/>
                    <a:pt x="1958" y="408"/>
                  </a:cubicBezTo>
                  <a:cubicBezTo>
                    <a:pt x="1711" y="621"/>
                    <a:pt x="1474" y="846"/>
                    <a:pt x="1250" y="1093"/>
                  </a:cubicBezTo>
                  <a:cubicBezTo>
                    <a:pt x="1013" y="1341"/>
                    <a:pt x="789" y="1599"/>
                    <a:pt x="564" y="1858"/>
                  </a:cubicBezTo>
                  <a:cubicBezTo>
                    <a:pt x="350" y="2083"/>
                    <a:pt x="170" y="2341"/>
                    <a:pt x="24" y="2622"/>
                  </a:cubicBezTo>
                  <a:cubicBezTo>
                    <a:pt x="1" y="2684"/>
                    <a:pt x="53" y="2736"/>
                    <a:pt x="98" y="2736"/>
                  </a:cubicBezTo>
                  <a:cubicBezTo>
                    <a:pt x="118" y="2736"/>
                    <a:pt x="137" y="2725"/>
                    <a:pt x="148" y="2701"/>
                  </a:cubicBezTo>
                  <a:cubicBezTo>
                    <a:pt x="294" y="2420"/>
                    <a:pt x="474" y="2161"/>
                    <a:pt x="687" y="1925"/>
                  </a:cubicBezTo>
                  <a:cubicBezTo>
                    <a:pt x="890" y="1689"/>
                    <a:pt x="1103" y="1442"/>
                    <a:pt x="1328" y="1217"/>
                  </a:cubicBezTo>
                  <a:cubicBezTo>
                    <a:pt x="1542" y="992"/>
                    <a:pt x="1744" y="767"/>
                    <a:pt x="1980" y="565"/>
                  </a:cubicBezTo>
                  <a:cubicBezTo>
                    <a:pt x="2194" y="363"/>
                    <a:pt x="2453" y="216"/>
                    <a:pt x="2745" y="138"/>
                  </a:cubicBezTo>
                  <a:cubicBezTo>
                    <a:pt x="2828" y="127"/>
                    <a:pt x="2805" y="0"/>
                    <a:pt x="272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1"/>
            <p:cNvSpPr/>
            <p:nvPr/>
          </p:nvSpPr>
          <p:spPr>
            <a:xfrm>
              <a:off x="6844454" y="4067471"/>
              <a:ext cx="189308" cy="35716"/>
            </a:xfrm>
            <a:custGeom>
              <a:rect b="b" l="l" r="r" t="t"/>
              <a:pathLst>
                <a:path extrusionOk="0" h="313" w="1659">
                  <a:moveTo>
                    <a:pt x="859" y="1"/>
                  </a:moveTo>
                  <a:cubicBezTo>
                    <a:pt x="601" y="1"/>
                    <a:pt x="338" y="49"/>
                    <a:pt x="87" y="100"/>
                  </a:cubicBezTo>
                  <a:cubicBezTo>
                    <a:pt x="1" y="122"/>
                    <a:pt x="28" y="236"/>
                    <a:pt x="109" y="236"/>
                  </a:cubicBezTo>
                  <a:cubicBezTo>
                    <a:pt x="113" y="236"/>
                    <a:pt x="117" y="236"/>
                    <a:pt x="121" y="235"/>
                  </a:cubicBezTo>
                  <a:cubicBezTo>
                    <a:pt x="359" y="189"/>
                    <a:pt x="609" y="142"/>
                    <a:pt x="854" y="142"/>
                  </a:cubicBezTo>
                  <a:cubicBezTo>
                    <a:pt x="1083" y="142"/>
                    <a:pt x="1308" y="183"/>
                    <a:pt x="1515" y="303"/>
                  </a:cubicBezTo>
                  <a:cubicBezTo>
                    <a:pt x="1528" y="310"/>
                    <a:pt x="1541" y="312"/>
                    <a:pt x="1553" y="312"/>
                  </a:cubicBezTo>
                  <a:cubicBezTo>
                    <a:pt x="1621" y="312"/>
                    <a:pt x="1659" y="217"/>
                    <a:pt x="1582" y="179"/>
                  </a:cubicBezTo>
                  <a:cubicBezTo>
                    <a:pt x="1355" y="46"/>
                    <a:pt x="1109" y="1"/>
                    <a:pt x="859"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1"/>
            <p:cNvSpPr/>
            <p:nvPr/>
          </p:nvSpPr>
          <p:spPr>
            <a:xfrm>
              <a:off x="7078154" y="4173138"/>
              <a:ext cx="76454" cy="245793"/>
            </a:xfrm>
            <a:custGeom>
              <a:rect b="b" l="l" r="r" t="t"/>
              <a:pathLst>
                <a:path extrusionOk="0" h="2154" w="670">
                  <a:moveTo>
                    <a:pt x="99" y="1"/>
                  </a:moveTo>
                  <a:cubicBezTo>
                    <a:pt x="51" y="1"/>
                    <a:pt x="0" y="49"/>
                    <a:pt x="40" y="96"/>
                  </a:cubicBezTo>
                  <a:cubicBezTo>
                    <a:pt x="231" y="377"/>
                    <a:pt x="366" y="692"/>
                    <a:pt x="434" y="1018"/>
                  </a:cubicBezTo>
                  <a:cubicBezTo>
                    <a:pt x="501" y="1367"/>
                    <a:pt x="524" y="1726"/>
                    <a:pt x="524" y="2086"/>
                  </a:cubicBezTo>
                  <a:cubicBezTo>
                    <a:pt x="524" y="2131"/>
                    <a:pt x="557" y="2154"/>
                    <a:pt x="591" y="2154"/>
                  </a:cubicBezTo>
                  <a:cubicBezTo>
                    <a:pt x="625" y="2154"/>
                    <a:pt x="659" y="2131"/>
                    <a:pt x="659" y="2086"/>
                  </a:cubicBezTo>
                  <a:cubicBezTo>
                    <a:pt x="670" y="1715"/>
                    <a:pt x="636" y="1344"/>
                    <a:pt x="580" y="984"/>
                  </a:cubicBezTo>
                  <a:cubicBezTo>
                    <a:pt x="501" y="636"/>
                    <a:pt x="366" y="310"/>
                    <a:pt x="153" y="29"/>
                  </a:cubicBezTo>
                  <a:cubicBezTo>
                    <a:pt x="139" y="9"/>
                    <a:pt x="120" y="1"/>
                    <a:pt x="99"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1"/>
            <p:cNvSpPr/>
            <p:nvPr/>
          </p:nvSpPr>
          <p:spPr>
            <a:xfrm>
              <a:off x="7244756" y="4631408"/>
              <a:ext cx="134193" cy="45986"/>
            </a:xfrm>
            <a:custGeom>
              <a:rect b="b" l="l" r="r" t="t"/>
              <a:pathLst>
                <a:path extrusionOk="0" h="403" w="1176">
                  <a:moveTo>
                    <a:pt x="554" y="0"/>
                  </a:moveTo>
                  <a:cubicBezTo>
                    <a:pt x="365" y="0"/>
                    <a:pt x="183" y="78"/>
                    <a:pt x="53" y="218"/>
                  </a:cubicBezTo>
                  <a:cubicBezTo>
                    <a:pt x="0" y="270"/>
                    <a:pt x="50" y="336"/>
                    <a:pt x="107" y="336"/>
                  </a:cubicBezTo>
                  <a:cubicBezTo>
                    <a:pt x="123" y="336"/>
                    <a:pt x="139" y="331"/>
                    <a:pt x="154" y="319"/>
                  </a:cubicBezTo>
                  <a:cubicBezTo>
                    <a:pt x="268" y="200"/>
                    <a:pt x="414" y="143"/>
                    <a:pt x="560" y="143"/>
                  </a:cubicBezTo>
                  <a:cubicBezTo>
                    <a:pt x="732" y="143"/>
                    <a:pt x="904" y="223"/>
                    <a:pt x="1020" y="375"/>
                  </a:cubicBezTo>
                  <a:cubicBezTo>
                    <a:pt x="1036" y="395"/>
                    <a:pt x="1058" y="403"/>
                    <a:pt x="1078" y="403"/>
                  </a:cubicBezTo>
                  <a:cubicBezTo>
                    <a:pt x="1128" y="403"/>
                    <a:pt x="1175" y="355"/>
                    <a:pt x="1143" y="307"/>
                  </a:cubicBezTo>
                  <a:cubicBezTo>
                    <a:pt x="1020" y="128"/>
                    <a:pt x="829" y="26"/>
                    <a:pt x="626" y="4"/>
                  </a:cubicBezTo>
                  <a:cubicBezTo>
                    <a:pt x="602" y="1"/>
                    <a:pt x="578" y="0"/>
                    <a:pt x="554"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1"/>
            <p:cNvSpPr/>
            <p:nvPr/>
          </p:nvSpPr>
          <p:spPr>
            <a:xfrm>
              <a:off x="7387965" y="4737955"/>
              <a:ext cx="27044" cy="82616"/>
            </a:xfrm>
            <a:custGeom>
              <a:rect b="b" l="l" r="r" t="t"/>
              <a:pathLst>
                <a:path extrusionOk="0" h="724" w="237">
                  <a:moveTo>
                    <a:pt x="87" y="0"/>
                  </a:moveTo>
                  <a:cubicBezTo>
                    <a:pt x="81" y="0"/>
                    <a:pt x="74" y="1"/>
                    <a:pt x="68" y="3"/>
                  </a:cubicBezTo>
                  <a:cubicBezTo>
                    <a:pt x="35" y="15"/>
                    <a:pt x="12" y="48"/>
                    <a:pt x="23" y="93"/>
                  </a:cubicBezTo>
                  <a:cubicBezTo>
                    <a:pt x="91" y="262"/>
                    <a:pt x="91" y="453"/>
                    <a:pt x="23" y="622"/>
                  </a:cubicBezTo>
                  <a:cubicBezTo>
                    <a:pt x="1" y="655"/>
                    <a:pt x="12" y="689"/>
                    <a:pt x="46" y="712"/>
                  </a:cubicBezTo>
                  <a:cubicBezTo>
                    <a:pt x="58" y="720"/>
                    <a:pt x="71" y="723"/>
                    <a:pt x="84" y="723"/>
                  </a:cubicBezTo>
                  <a:cubicBezTo>
                    <a:pt x="107" y="723"/>
                    <a:pt x="129" y="711"/>
                    <a:pt x="136" y="689"/>
                  </a:cubicBezTo>
                  <a:cubicBezTo>
                    <a:pt x="226" y="487"/>
                    <a:pt x="237" y="262"/>
                    <a:pt x="158" y="48"/>
                  </a:cubicBezTo>
                  <a:cubicBezTo>
                    <a:pt x="149" y="21"/>
                    <a:pt x="117" y="0"/>
                    <a:pt x="8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1"/>
            <p:cNvSpPr/>
            <p:nvPr/>
          </p:nvSpPr>
          <p:spPr>
            <a:xfrm>
              <a:off x="7370506" y="4941073"/>
              <a:ext cx="71547" cy="183489"/>
            </a:xfrm>
            <a:custGeom>
              <a:rect b="b" l="l" r="r" t="t"/>
              <a:pathLst>
                <a:path extrusionOk="0" h="1608" w="627">
                  <a:moveTo>
                    <a:pt x="212" y="0"/>
                  </a:moveTo>
                  <a:cubicBezTo>
                    <a:pt x="164" y="0"/>
                    <a:pt x="114" y="53"/>
                    <a:pt x="154" y="101"/>
                  </a:cubicBezTo>
                  <a:cubicBezTo>
                    <a:pt x="469" y="517"/>
                    <a:pt x="435" y="1113"/>
                    <a:pt x="53" y="1484"/>
                  </a:cubicBezTo>
                  <a:cubicBezTo>
                    <a:pt x="1" y="1535"/>
                    <a:pt x="49" y="1607"/>
                    <a:pt x="99" y="1607"/>
                  </a:cubicBezTo>
                  <a:cubicBezTo>
                    <a:pt x="114" y="1607"/>
                    <a:pt x="130" y="1600"/>
                    <a:pt x="143" y="1585"/>
                  </a:cubicBezTo>
                  <a:cubicBezTo>
                    <a:pt x="570" y="1169"/>
                    <a:pt x="626" y="506"/>
                    <a:pt x="266" y="33"/>
                  </a:cubicBezTo>
                  <a:cubicBezTo>
                    <a:pt x="253" y="10"/>
                    <a:pt x="233" y="0"/>
                    <a:pt x="212"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1"/>
            <p:cNvSpPr/>
            <p:nvPr/>
          </p:nvSpPr>
          <p:spPr>
            <a:xfrm>
              <a:off x="7084087" y="5161307"/>
              <a:ext cx="193074" cy="56941"/>
            </a:xfrm>
            <a:custGeom>
              <a:rect b="b" l="l" r="r" t="t"/>
              <a:pathLst>
                <a:path extrusionOk="0" h="499" w="1692">
                  <a:moveTo>
                    <a:pt x="88" y="0"/>
                  </a:moveTo>
                  <a:cubicBezTo>
                    <a:pt x="36" y="0"/>
                    <a:pt x="0" y="92"/>
                    <a:pt x="56" y="138"/>
                  </a:cubicBezTo>
                  <a:cubicBezTo>
                    <a:pt x="280" y="318"/>
                    <a:pt x="550" y="442"/>
                    <a:pt x="831" y="487"/>
                  </a:cubicBezTo>
                  <a:cubicBezTo>
                    <a:pt x="879" y="495"/>
                    <a:pt x="927" y="498"/>
                    <a:pt x="975" y="498"/>
                  </a:cubicBezTo>
                  <a:cubicBezTo>
                    <a:pt x="1062" y="498"/>
                    <a:pt x="1149" y="486"/>
                    <a:pt x="1236" y="464"/>
                  </a:cubicBezTo>
                  <a:cubicBezTo>
                    <a:pt x="1371" y="431"/>
                    <a:pt x="1483" y="329"/>
                    <a:pt x="1618" y="284"/>
                  </a:cubicBezTo>
                  <a:cubicBezTo>
                    <a:pt x="1691" y="264"/>
                    <a:pt x="1668" y="147"/>
                    <a:pt x="1593" y="147"/>
                  </a:cubicBezTo>
                  <a:cubicBezTo>
                    <a:pt x="1587" y="147"/>
                    <a:pt x="1580" y="148"/>
                    <a:pt x="1573" y="149"/>
                  </a:cubicBezTo>
                  <a:cubicBezTo>
                    <a:pt x="1461" y="194"/>
                    <a:pt x="1360" y="273"/>
                    <a:pt x="1247" y="318"/>
                  </a:cubicBezTo>
                  <a:cubicBezTo>
                    <a:pt x="1155" y="343"/>
                    <a:pt x="1049" y="356"/>
                    <a:pt x="950" y="356"/>
                  </a:cubicBezTo>
                  <a:cubicBezTo>
                    <a:pt x="917" y="356"/>
                    <a:pt x="885" y="355"/>
                    <a:pt x="854" y="352"/>
                  </a:cubicBezTo>
                  <a:cubicBezTo>
                    <a:pt x="584" y="296"/>
                    <a:pt x="337" y="183"/>
                    <a:pt x="123" y="15"/>
                  </a:cubicBezTo>
                  <a:cubicBezTo>
                    <a:pt x="111" y="5"/>
                    <a:pt x="99" y="0"/>
                    <a:pt x="88"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1"/>
            <p:cNvSpPr/>
            <p:nvPr/>
          </p:nvSpPr>
          <p:spPr>
            <a:xfrm>
              <a:off x="6350125" y="5031905"/>
              <a:ext cx="174588" cy="220461"/>
            </a:xfrm>
            <a:custGeom>
              <a:rect b="b" l="l" r="r" t="t"/>
              <a:pathLst>
                <a:path extrusionOk="0" h="1932" w="1530">
                  <a:moveTo>
                    <a:pt x="181" y="0"/>
                  </a:moveTo>
                  <a:cubicBezTo>
                    <a:pt x="151" y="0"/>
                    <a:pt x="122" y="17"/>
                    <a:pt x="113" y="58"/>
                  </a:cubicBezTo>
                  <a:cubicBezTo>
                    <a:pt x="1" y="474"/>
                    <a:pt x="237" y="823"/>
                    <a:pt x="462" y="1149"/>
                  </a:cubicBezTo>
                  <a:cubicBezTo>
                    <a:pt x="563" y="1306"/>
                    <a:pt x="675" y="1441"/>
                    <a:pt x="810" y="1565"/>
                  </a:cubicBezTo>
                  <a:cubicBezTo>
                    <a:pt x="878" y="1632"/>
                    <a:pt x="945" y="1677"/>
                    <a:pt x="1013" y="1722"/>
                  </a:cubicBezTo>
                  <a:cubicBezTo>
                    <a:pt x="1058" y="1756"/>
                    <a:pt x="1102" y="1778"/>
                    <a:pt x="1147" y="1801"/>
                  </a:cubicBezTo>
                  <a:lnTo>
                    <a:pt x="1192" y="1823"/>
                  </a:lnTo>
                  <a:lnTo>
                    <a:pt x="1226" y="1834"/>
                  </a:lnTo>
                  <a:cubicBezTo>
                    <a:pt x="1226" y="1834"/>
                    <a:pt x="1237" y="1846"/>
                    <a:pt x="1249" y="1846"/>
                  </a:cubicBezTo>
                  <a:cubicBezTo>
                    <a:pt x="1232" y="1894"/>
                    <a:pt x="1269" y="1931"/>
                    <a:pt x="1311" y="1931"/>
                  </a:cubicBezTo>
                  <a:cubicBezTo>
                    <a:pt x="1328" y="1931"/>
                    <a:pt x="1345" y="1926"/>
                    <a:pt x="1361" y="1913"/>
                  </a:cubicBezTo>
                  <a:cubicBezTo>
                    <a:pt x="1530" y="1767"/>
                    <a:pt x="1215" y="1677"/>
                    <a:pt x="1136" y="1632"/>
                  </a:cubicBezTo>
                  <a:cubicBezTo>
                    <a:pt x="968" y="1531"/>
                    <a:pt x="821" y="1396"/>
                    <a:pt x="709" y="1238"/>
                  </a:cubicBezTo>
                  <a:cubicBezTo>
                    <a:pt x="585" y="1081"/>
                    <a:pt x="473" y="912"/>
                    <a:pt x="372" y="744"/>
                  </a:cubicBezTo>
                  <a:cubicBezTo>
                    <a:pt x="248" y="553"/>
                    <a:pt x="203" y="317"/>
                    <a:pt x="259" y="92"/>
                  </a:cubicBezTo>
                  <a:cubicBezTo>
                    <a:pt x="273" y="38"/>
                    <a:pt x="226" y="0"/>
                    <a:pt x="181"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1"/>
            <p:cNvSpPr/>
            <p:nvPr/>
          </p:nvSpPr>
          <p:spPr>
            <a:xfrm>
              <a:off x="6662561" y="5236050"/>
              <a:ext cx="150283" cy="57055"/>
            </a:xfrm>
            <a:custGeom>
              <a:rect b="b" l="l" r="r" t="t"/>
              <a:pathLst>
                <a:path extrusionOk="0" h="500" w="1317">
                  <a:moveTo>
                    <a:pt x="1214" y="1"/>
                  </a:moveTo>
                  <a:cubicBezTo>
                    <a:pt x="1197" y="1"/>
                    <a:pt x="1180" y="7"/>
                    <a:pt x="1164" y="23"/>
                  </a:cubicBezTo>
                  <a:cubicBezTo>
                    <a:pt x="951" y="236"/>
                    <a:pt x="653" y="351"/>
                    <a:pt x="355" y="351"/>
                  </a:cubicBezTo>
                  <a:cubicBezTo>
                    <a:pt x="275" y="351"/>
                    <a:pt x="196" y="343"/>
                    <a:pt x="118" y="326"/>
                  </a:cubicBezTo>
                  <a:cubicBezTo>
                    <a:pt x="111" y="325"/>
                    <a:pt x="105" y="324"/>
                    <a:pt x="99" y="324"/>
                  </a:cubicBezTo>
                  <a:cubicBezTo>
                    <a:pt x="24" y="324"/>
                    <a:pt x="1" y="441"/>
                    <a:pt x="73" y="473"/>
                  </a:cubicBezTo>
                  <a:cubicBezTo>
                    <a:pt x="161" y="491"/>
                    <a:pt x="250" y="500"/>
                    <a:pt x="338" y="500"/>
                  </a:cubicBezTo>
                  <a:cubicBezTo>
                    <a:pt x="679" y="500"/>
                    <a:pt x="1015" y="365"/>
                    <a:pt x="1265" y="124"/>
                  </a:cubicBezTo>
                  <a:cubicBezTo>
                    <a:pt x="1317" y="72"/>
                    <a:pt x="1269" y="1"/>
                    <a:pt x="1214"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1"/>
            <p:cNvSpPr/>
            <p:nvPr/>
          </p:nvSpPr>
          <p:spPr>
            <a:xfrm>
              <a:off x="6883823" y="5100030"/>
              <a:ext cx="33434" cy="41194"/>
            </a:xfrm>
            <a:custGeom>
              <a:rect b="b" l="l" r="r" t="t"/>
              <a:pathLst>
                <a:path extrusionOk="0" h="361" w="293">
                  <a:moveTo>
                    <a:pt x="210" y="0"/>
                  </a:moveTo>
                  <a:cubicBezTo>
                    <a:pt x="187" y="0"/>
                    <a:pt x="165" y="13"/>
                    <a:pt x="158" y="34"/>
                  </a:cubicBezTo>
                  <a:lnTo>
                    <a:pt x="23" y="259"/>
                  </a:lnTo>
                  <a:cubicBezTo>
                    <a:pt x="1" y="293"/>
                    <a:pt x="12" y="327"/>
                    <a:pt x="46" y="349"/>
                  </a:cubicBezTo>
                  <a:cubicBezTo>
                    <a:pt x="58" y="357"/>
                    <a:pt x="71" y="361"/>
                    <a:pt x="84" y="361"/>
                  </a:cubicBezTo>
                  <a:cubicBezTo>
                    <a:pt x="108" y="361"/>
                    <a:pt x="132" y="348"/>
                    <a:pt x="147" y="327"/>
                  </a:cubicBezTo>
                  <a:lnTo>
                    <a:pt x="270" y="113"/>
                  </a:lnTo>
                  <a:cubicBezTo>
                    <a:pt x="293" y="79"/>
                    <a:pt x="282" y="34"/>
                    <a:pt x="248" y="12"/>
                  </a:cubicBezTo>
                  <a:cubicBezTo>
                    <a:pt x="236" y="4"/>
                    <a:pt x="223" y="0"/>
                    <a:pt x="21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1"/>
            <p:cNvSpPr/>
            <p:nvPr/>
          </p:nvSpPr>
          <p:spPr>
            <a:xfrm>
              <a:off x="5872913" y="4951571"/>
              <a:ext cx="146403" cy="208935"/>
            </a:xfrm>
            <a:custGeom>
              <a:rect b="b" l="l" r="r" t="t"/>
              <a:pathLst>
                <a:path extrusionOk="0" h="1831" w="1283">
                  <a:moveTo>
                    <a:pt x="123" y="1"/>
                  </a:moveTo>
                  <a:cubicBezTo>
                    <a:pt x="94" y="1"/>
                    <a:pt x="66" y="17"/>
                    <a:pt x="57" y="54"/>
                  </a:cubicBezTo>
                  <a:cubicBezTo>
                    <a:pt x="1" y="447"/>
                    <a:pt x="113" y="852"/>
                    <a:pt x="372" y="1156"/>
                  </a:cubicBezTo>
                  <a:cubicBezTo>
                    <a:pt x="495" y="1313"/>
                    <a:pt x="619" y="1459"/>
                    <a:pt x="754" y="1594"/>
                  </a:cubicBezTo>
                  <a:cubicBezTo>
                    <a:pt x="855" y="1740"/>
                    <a:pt x="1012" y="1819"/>
                    <a:pt x="1181" y="1830"/>
                  </a:cubicBezTo>
                  <a:cubicBezTo>
                    <a:pt x="1278" y="1830"/>
                    <a:pt x="1282" y="1695"/>
                    <a:pt x="1202" y="1695"/>
                  </a:cubicBezTo>
                  <a:cubicBezTo>
                    <a:pt x="1199" y="1695"/>
                    <a:pt x="1196" y="1695"/>
                    <a:pt x="1192" y="1695"/>
                  </a:cubicBezTo>
                  <a:cubicBezTo>
                    <a:pt x="1035" y="1695"/>
                    <a:pt x="911" y="1571"/>
                    <a:pt x="810" y="1459"/>
                  </a:cubicBezTo>
                  <a:cubicBezTo>
                    <a:pt x="698" y="1335"/>
                    <a:pt x="585" y="1200"/>
                    <a:pt x="484" y="1066"/>
                  </a:cubicBezTo>
                  <a:cubicBezTo>
                    <a:pt x="282" y="785"/>
                    <a:pt x="124" y="436"/>
                    <a:pt x="203" y="87"/>
                  </a:cubicBezTo>
                  <a:cubicBezTo>
                    <a:pt x="210" y="34"/>
                    <a:pt x="165" y="1"/>
                    <a:pt x="123"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1"/>
            <p:cNvSpPr/>
            <p:nvPr/>
          </p:nvSpPr>
          <p:spPr>
            <a:xfrm>
              <a:off x="5295625" y="4870438"/>
              <a:ext cx="147658" cy="230959"/>
            </a:xfrm>
            <a:custGeom>
              <a:rect b="b" l="l" r="r" t="t"/>
              <a:pathLst>
                <a:path extrusionOk="0" h="2024" w="1294">
                  <a:moveTo>
                    <a:pt x="107" y="0"/>
                  </a:moveTo>
                  <a:cubicBezTo>
                    <a:pt x="71" y="0"/>
                    <a:pt x="34" y="23"/>
                    <a:pt x="34" y="68"/>
                  </a:cubicBezTo>
                  <a:cubicBezTo>
                    <a:pt x="0" y="495"/>
                    <a:pt x="102" y="922"/>
                    <a:pt x="315" y="1293"/>
                  </a:cubicBezTo>
                  <a:cubicBezTo>
                    <a:pt x="495" y="1619"/>
                    <a:pt x="787" y="1855"/>
                    <a:pt x="1147" y="1945"/>
                  </a:cubicBezTo>
                  <a:lnTo>
                    <a:pt x="1147" y="1956"/>
                  </a:lnTo>
                  <a:cubicBezTo>
                    <a:pt x="1147" y="2001"/>
                    <a:pt x="1181" y="2024"/>
                    <a:pt x="1215" y="2024"/>
                  </a:cubicBezTo>
                  <a:cubicBezTo>
                    <a:pt x="1248" y="2024"/>
                    <a:pt x="1282" y="2001"/>
                    <a:pt x="1282" y="1956"/>
                  </a:cubicBezTo>
                  <a:lnTo>
                    <a:pt x="1293" y="1900"/>
                  </a:lnTo>
                  <a:cubicBezTo>
                    <a:pt x="1293" y="1867"/>
                    <a:pt x="1271" y="1833"/>
                    <a:pt x="1237" y="1833"/>
                  </a:cubicBezTo>
                  <a:cubicBezTo>
                    <a:pt x="889" y="1743"/>
                    <a:pt x="596" y="1518"/>
                    <a:pt x="428" y="1203"/>
                  </a:cubicBezTo>
                  <a:cubicBezTo>
                    <a:pt x="237" y="855"/>
                    <a:pt x="147" y="461"/>
                    <a:pt x="180" y="68"/>
                  </a:cubicBezTo>
                  <a:cubicBezTo>
                    <a:pt x="180" y="23"/>
                    <a:pt x="144" y="0"/>
                    <a:pt x="10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1"/>
            <p:cNvSpPr/>
            <p:nvPr/>
          </p:nvSpPr>
          <p:spPr>
            <a:xfrm>
              <a:off x="5549066" y="5058379"/>
              <a:ext cx="172306" cy="59680"/>
            </a:xfrm>
            <a:custGeom>
              <a:rect b="b" l="l" r="r" t="t"/>
              <a:pathLst>
                <a:path extrusionOk="0" h="523" w="1510">
                  <a:moveTo>
                    <a:pt x="1398" y="1"/>
                  </a:moveTo>
                  <a:cubicBezTo>
                    <a:pt x="1383" y="1"/>
                    <a:pt x="1368" y="6"/>
                    <a:pt x="1355" y="17"/>
                  </a:cubicBezTo>
                  <a:cubicBezTo>
                    <a:pt x="1068" y="257"/>
                    <a:pt x="713" y="384"/>
                    <a:pt x="353" y="384"/>
                  </a:cubicBezTo>
                  <a:cubicBezTo>
                    <a:pt x="275" y="384"/>
                    <a:pt x="196" y="378"/>
                    <a:pt x="118" y="366"/>
                  </a:cubicBezTo>
                  <a:cubicBezTo>
                    <a:pt x="111" y="364"/>
                    <a:pt x="104" y="363"/>
                    <a:pt x="98" y="363"/>
                  </a:cubicBezTo>
                  <a:cubicBezTo>
                    <a:pt x="23" y="363"/>
                    <a:pt x="0" y="480"/>
                    <a:pt x="73" y="501"/>
                  </a:cubicBezTo>
                  <a:cubicBezTo>
                    <a:pt x="165" y="515"/>
                    <a:pt x="258" y="523"/>
                    <a:pt x="351" y="523"/>
                  </a:cubicBezTo>
                  <a:cubicBezTo>
                    <a:pt x="752" y="523"/>
                    <a:pt x="1145" y="386"/>
                    <a:pt x="1456" y="130"/>
                  </a:cubicBezTo>
                  <a:cubicBezTo>
                    <a:pt x="1509" y="76"/>
                    <a:pt x="1456" y="1"/>
                    <a:pt x="139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1"/>
            <p:cNvSpPr/>
            <p:nvPr/>
          </p:nvSpPr>
          <p:spPr>
            <a:xfrm>
              <a:off x="5769529" y="4951229"/>
              <a:ext cx="54773" cy="78964"/>
            </a:xfrm>
            <a:custGeom>
              <a:rect b="b" l="l" r="r" t="t"/>
              <a:pathLst>
                <a:path extrusionOk="0" h="692" w="480">
                  <a:moveTo>
                    <a:pt x="380" y="0"/>
                  </a:moveTo>
                  <a:cubicBezTo>
                    <a:pt x="356" y="0"/>
                    <a:pt x="336" y="12"/>
                    <a:pt x="322" y="34"/>
                  </a:cubicBezTo>
                  <a:cubicBezTo>
                    <a:pt x="311" y="57"/>
                    <a:pt x="311" y="79"/>
                    <a:pt x="322" y="113"/>
                  </a:cubicBezTo>
                  <a:cubicBezTo>
                    <a:pt x="311" y="135"/>
                    <a:pt x="288" y="158"/>
                    <a:pt x="277" y="180"/>
                  </a:cubicBezTo>
                  <a:lnTo>
                    <a:pt x="198" y="315"/>
                  </a:lnTo>
                  <a:lnTo>
                    <a:pt x="41" y="585"/>
                  </a:lnTo>
                  <a:cubicBezTo>
                    <a:pt x="1" y="641"/>
                    <a:pt x="52" y="692"/>
                    <a:pt x="101" y="692"/>
                  </a:cubicBezTo>
                  <a:cubicBezTo>
                    <a:pt x="121" y="692"/>
                    <a:pt x="140" y="683"/>
                    <a:pt x="153" y="664"/>
                  </a:cubicBezTo>
                  <a:lnTo>
                    <a:pt x="356" y="327"/>
                  </a:lnTo>
                  <a:cubicBezTo>
                    <a:pt x="389" y="282"/>
                    <a:pt x="423" y="225"/>
                    <a:pt x="446" y="180"/>
                  </a:cubicBezTo>
                  <a:cubicBezTo>
                    <a:pt x="479" y="124"/>
                    <a:pt x="468" y="46"/>
                    <a:pt x="423" y="12"/>
                  </a:cubicBezTo>
                  <a:cubicBezTo>
                    <a:pt x="407" y="4"/>
                    <a:pt x="393" y="0"/>
                    <a:pt x="38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94" name="Shape 49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495" name="Shape 495"/>
        <p:cNvGrpSpPr/>
        <p:nvPr/>
      </p:nvGrpSpPr>
      <p:grpSpPr>
        <a:xfrm>
          <a:off x="0" y="0"/>
          <a:ext cx="0" cy="0"/>
          <a:chOff x="0" y="0"/>
          <a:chExt cx="0" cy="0"/>
        </a:xfrm>
      </p:grpSpPr>
      <p:sp>
        <p:nvSpPr>
          <p:cNvPr id="496" name="Google Shape;496;p13"/>
          <p:cNvSpPr/>
          <p:nvPr/>
        </p:nvSpPr>
        <p:spPr>
          <a:xfrm>
            <a:off x="-2575" y="-6425"/>
            <a:ext cx="9146700" cy="5149800"/>
          </a:xfrm>
          <a:prstGeom prst="rect">
            <a:avLst/>
          </a:prstGeom>
          <a:gradFill>
            <a:gsLst>
              <a:gs pos="0">
                <a:srgbClr val="CCEBEF"/>
              </a:gs>
              <a:gs pos="100000">
                <a:srgbClr val="6FBFCA"/>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3"/>
          <p:cNvSpPr txBox="1"/>
          <p:nvPr>
            <p:ph type="title"/>
          </p:nvPr>
        </p:nvSpPr>
        <p:spPr>
          <a:xfrm>
            <a:off x="720000" y="2005500"/>
            <a:ext cx="2336400" cy="3411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98" name="Google Shape;498;p13"/>
          <p:cNvSpPr txBox="1"/>
          <p:nvPr>
            <p:ph hasCustomPrompt="1" idx="2" type="title"/>
          </p:nvPr>
        </p:nvSpPr>
        <p:spPr>
          <a:xfrm>
            <a:off x="1250550" y="1325877"/>
            <a:ext cx="1275300" cy="459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99" name="Google Shape;499;p13"/>
          <p:cNvSpPr txBox="1"/>
          <p:nvPr>
            <p:ph idx="1" type="subTitle"/>
          </p:nvPr>
        </p:nvSpPr>
        <p:spPr>
          <a:xfrm>
            <a:off x="720000" y="2336725"/>
            <a:ext cx="2336400" cy="4593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Syne"/>
                <a:ea typeface="Syne"/>
                <a:cs typeface="Syne"/>
                <a:sym typeface="Sy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00" name="Google Shape;500;p13"/>
          <p:cNvSpPr txBox="1"/>
          <p:nvPr>
            <p:ph idx="3" type="title"/>
          </p:nvPr>
        </p:nvSpPr>
        <p:spPr>
          <a:xfrm>
            <a:off x="3403800" y="2005500"/>
            <a:ext cx="2336400" cy="3411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01" name="Google Shape;501;p13"/>
          <p:cNvSpPr txBox="1"/>
          <p:nvPr>
            <p:ph hasCustomPrompt="1" idx="4" type="title"/>
          </p:nvPr>
        </p:nvSpPr>
        <p:spPr>
          <a:xfrm>
            <a:off x="3934350" y="1325877"/>
            <a:ext cx="1275300" cy="459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02" name="Google Shape;502;p13"/>
          <p:cNvSpPr txBox="1"/>
          <p:nvPr>
            <p:ph idx="5" type="subTitle"/>
          </p:nvPr>
        </p:nvSpPr>
        <p:spPr>
          <a:xfrm>
            <a:off x="3403800" y="2336725"/>
            <a:ext cx="2336400" cy="4593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Syne"/>
                <a:ea typeface="Syne"/>
                <a:cs typeface="Syne"/>
                <a:sym typeface="Sy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03" name="Google Shape;503;p13"/>
          <p:cNvSpPr txBox="1"/>
          <p:nvPr>
            <p:ph idx="6" type="title"/>
          </p:nvPr>
        </p:nvSpPr>
        <p:spPr>
          <a:xfrm>
            <a:off x="6087600" y="2005500"/>
            <a:ext cx="2336400" cy="3411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04" name="Google Shape;504;p13"/>
          <p:cNvSpPr txBox="1"/>
          <p:nvPr>
            <p:ph hasCustomPrompt="1" idx="7" type="title"/>
          </p:nvPr>
        </p:nvSpPr>
        <p:spPr>
          <a:xfrm>
            <a:off x="6618150" y="1325877"/>
            <a:ext cx="1275300" cy="459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05" name="Google Shape;505;p13"/>
          <p:cNvSpPr txBox="1"/>
          <p:nvPr>
            <p:ph idx="8" type="subTitle"/>
          </p:nvPr>
        </p:nvSpPr>
        <p:spPr>
          <a:xfrm>
            <a:off x="6087600" y="2336725"/>
            <a:ext cx="2336400" cy="4593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Syne"/>
                <a:ea typeface="Syne"/>
                <a:cs typeface="Syne"/>
                <a:sym typeface="Sy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06" name="Google Shape;506;p13"/>
          <p:cNvSpPr txBox="1"/>
          <p:nvPr>
            <p:ph idx="9" type="title"/>
          </p:nvPr>
        </p:nvSpPr>
        <p:spPr>
          <a:xfrm>
            <a:off x="720000" y="3718675"/>
            <a:ext cx="2336400" cy="3411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07" name="Google Shape;507;p13"/>
          <p:cNvSpPr txBox="1"/>
          <p:nvPr>
            <p:ph hasCustomPrompt="1" idx="13" type="title"/>
          </p:nvPr>
        </p:nvSpPr>
        <p:spPr>
          <a:xfrm>
            <a:off x="1250550" y="3044726"/>
            <a:ext cx="1275300" cy="459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08" name="Google Shape;508;p13"/>
          <p:cNvSpPr txBox="1"/>
          <p:nvPr>
            <p:ph idx="14" type="subTitle"/>
          </p:nvPr>
        </p:nvSpPr>
        <p:spPr>
          <a:xfrm>
            <a:off x="720000" y="4050000"/>
            <a:ext cx="2336400" cy="4593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Syne"/>
                <a:ea typeface="Syne"/>
                <a:cs typeface="Syne"/>
                <a:sym typeface="Sy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09" name="Google Shape;509;p13"/>
          <p:cNvSpPr txBox="1"/>
          <p:nvPr>
            <p:ph idx="15" type="title"/>
          </p:nvPr>
        </p:nvSpPr>
        <p:spPr>
          <a:xfrm>
            <a:off x="3403800" y="3718675"/>
            <a:ext cx="2336400" cy="3411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10" name="Google Shape;510;p13"/>
          <p:cNvSpPr txBox="1"/>
          <p:nvPr>
            <p:ph hasCustomPrompt="1" idx="16" type="title"/>
          </p:nvPr>
        </p:nvSpPr>
        <p:spPr>
          <a:xfrm>
            <a:off x="3934350" y="3044726"/>
            <a:ext cx="1275300" cy="459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1" name="Google Shape;511;p13"/>
          <p:cNvSpPr txBox="1"/>
          <p:nvPr>
            <p:ph idx="17" type="subTitle"/>
          </p:nvPr>
        </p:nvSpPr>
        <p:spPr>
          <a:xfrm>
            <a:off x="3403800" y="4050000"/>
            <a:ext cx="2336400" cy="4593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Syne"/>
                <a:ea typeface="Syne"/>
                <a:cs typeface="Syne"/>
                <a:sym typeface="Sy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12" name="Google Shape;512;p13"/>
          <p:cNvSpPr txBox="1"/>
          <p:nvPr>
            <p:ph idx="18" type="title"/>
          </p:nvPr>
        </p:nvSpPr>
        <p:spPr>
          <a:xfrm>
            <a:off x="6087600" y="3718675"/>
            <a:ext cx="2336400" cy="3411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13" name="Google Shape;513;p13"/>
          <p:cNvSpPr txBox="1"/>
          <p:nvPr>
            <p:ph hasCustomPrompt="1" idx="19" type="title"/>
          </p:nvPr>
        </p:nvSpPr>
        <p:spPr>
          <a:xfrm>
            <a:off x="6618150" y="3044726"/>
            <a:ext cx="1275300" cy="459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4" name="Google Shape;514;p13"/>
          <p:cNvSpPr txBox="1"/>
          <p:nvPr>
            <p:ph idx="20" type="subTitle"/>
          </p:nvPr>
        </p:nvSpPr>
        <p:spPr>
          <a:xfrm>
            <a:off x="6087600" y="4050000"/>
            <a:ext cx="2336400" cy="4593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Syne"/>
                <a:ea typeface="Syne"/>
                <a:cs typeface="Syne"/>
                <a:sym typeface="Sy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15" name="Google Shape;515;p13"/>
          <p:cNvSpPr txBox="1"/>
          <p:nvPr>
            <p:ph idx="21" type="title"/>
          </p:nvPr>
        </p:nvSpPr>
        <p:spPr>
          <a:xfrm>
            <a:off x="720000" y="445025"/>
            <a:ext cx="7704000" cy="572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a:solidFill>
                  <a:schemeClr val="lt1"/>
                </a:solidFill>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516" name="Google Shape;516;p13"/>
          <p:cNvSpPr/>
          <p:nvPr/>
        </p:nvSpPr>
        <p:spPr>
          <a:xfrm flipH="1">
            <a:off x="8466743" y="1670411"/>
            <a:ext cx="109663" cy="114482"/>
          </a:xfrm>
          <a:custGeom>
            <a:rect b="b" l="l" r="r" t="t"/>
            <a:pathLst>
              <a:path extrusionOk="0" h="1069" w="1024">
                <a:moveTo>
                  <a:pt x="630" y="1"/>
                </a:moveTo>
                <a:lnTo>
                  <a:pt x="371" y="270"/>
                </a:lnTo>
                <a:lnTo>
                  <a:pt x="0" y="203"/>
                </a:lnTo>
                <a:lnTo>
                  <a:pt x="180" y="540"/>
                </a:lnTo>
                <a:lnTo>
                  <a:pt x="0" y="866"/>
                </a:lnTo>
                <a:lnTo>
                  <a:pt x="0" y="866"/>
                </a:lnTo>
                <a:lnTo>
                  <a:pt x="371" y="810"/>
                </a:lnTo>
                <a:lnTo>
                  <a:pt x="630" y="1069"/>
                </a:lnTo>
                <a:lnTo>
                  <a:pt x="686" y="698"/>
                </a:lnTo>
                <a:lnTo>
                  <a:pt x="1023" y="540"/>
                </a:lnTo>
                <a:lnTo>
                  <a:pt x="686" y="372"/>
                </a:lnTo>
                <a:lnTo>
                  <a:pt x="6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3"/>
          <p:cNvSpPr/>
          <p:nvPr/>
        </p:nvSpPr>
        <p:spPr>
          <a:xfrm flipH="1">
            <a:off x="8830969" y="4675984"/>
            <a:ext cx="50655" cy="54296"/>
          </a:xfrm>
          <a:custGeom>
            <a:rect b="b" l="l" r="r" t="t"/>
            <a:pathLst>
              <a:path extrusionOk="0" h="507" w="473">
                <a:moveTo>
                  <a:pt x="292" y="0"/>
                </a:moveTo>
                <a:lnTo>
                  <a:pt x="169" y="135"/>
                </a:lnTo>
                <a:lnTo>
                  <a:pt x="0" y="101"/>
                </a:lnTo>
                <a:lnTo>
                  <a:pt x="79" y="259"/>
                </a:lnTo>
                <a:lnTo>
                  <a:pt x="0" y="416"/>
                </a:lnTo>
                <a:lnTo>
                  <a:pt x="169" y="382"/>
                </a:lnTo>
                <a:lnTo>
                  <a:pt x="292" y="506"/>
                </a:lnTo>
                <a:lnTo>
                  <a:pt x="315" y="337"/>
                </a:lnTo>
                <a:lnTo>
                  <a:pt x="472" y="259"/>
                </a:lnTo>
                <a:lnTo>
                  <a:pt x="315" y="180"/>
                </a:lnTo>
                <a:lnTo>
                  <a:pt x="2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3"/>
          <p:cNvSpPr/>
          <p:nvPr/>
        </p:nvSpPr>
        <p:spPr>
          <a:xfrm flipH="1">
            <a:off x="8576398" y="3797278"/>
            <a:ext cx="113197" cy="108485"/>
          </a:xfrm>
          <a:custGeom>
            <a:rect b="b" l="l" r="r" t="t"/>
            <a:pathLst>
              <a:path extrusionOk="0" h="1013" w="1057">
                <a:moveTo>
                  <a:pt x="203" y="1"/>
                </a:moveTo>
                <a:lnTo>
                  <a:pt x="259" y="372"/>
                </a:lnTo>
                <a:lnTo>
                  <a:pt x="0" y="630"/>
                </a:lnTo>
                <a:lnTo>
                  <a:pt x="360" y="687"/>
                </a:lnTo>
                <a:lnTo>
                  <a:pt x="529" y="1013"/>
                </a:lnTo>
                <a:lnTo>
                  <a:pt x="697" y="687"/>
                </a:lnTo>
                <a:lnTo>
                  <a:pt x="1057" y="630"/>
                </a:lnTo>
                <a:lnTo>
                  <a:pt x="798" y="372"/>
                </a:lnTo>
                <a:lnTo>
                  <a:pt x="855" y="1"/>
                </a:lnTo>
                <a:lnTo>
                  <a:pt x="529" y="181"/>
                </a:lnTo>
                <a:lnTo>
                  <a:pt x="2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3"/>
          <p:cNvSpPr/>
          <p:nvPr/>
        </p:nvSpPr>
        <p:spPr>
          <a:xfrm flipH="1">
            <a:off x="2354717" y="201682"/>
            <a:ext cx="66397" cy="69931"/>
          </a:xfrm>
          <a:custGeom>
            <a:rect b="b" l="l" r="r" t="t"/>
            <a:pathLst>
              <a:path extrusionOk="0" h="653" w="620">
                <a:moveTo>
                  <a:pt x="226" y="0"/>
                </a:moveTo>
                <a:lnTo>
                  <a:pt x="203" y="225"/>
                </a:lnTo>
                <a:lnTo>
                  <a:pt x="1" y="337"/>
                </a:lnTo>
                <a:lnTo>
                  <a:pt x="203" y="427"/>
                </a:lnTo>
                <a:lnTo>
                  <a:pt x="248" y="652"/>
                </a:lnTo>
                <a:lnTo>
                  <a:pt x="394" y="483"/>
                </a:lnTo>
                <a:lnTo>
                  <a:pt x="619" y="517"/>
                </a:lnTo>
                <a:lnTo>
                  <a:pt x="619" y="517"/>
                </a:lnTo>
                <a:lnTo>
                  <a:pt x="507" y="326"/>
                </a:lnTo>
                <a:lnTo>
                  <a:pt x="608" y="112"/>
                </a:lnTo>
                <a:lnTo>
                  <a:pt x="608" y="112"/>
                </a:lnTo>
                <a:lnTo>
                  <a:pt x="383" y="157"/>
                </a:lnTo>
                <a:lnTo>
                  <a:pt x="2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3"/>
          <p:cNvSpPr/>
          <p:nvPr/>
        </p:nvSpPr>
        <p:spPr>
          <a:xfrm flipH="1">
            <a:off x="270850" y="2770294"/>
            <a:ext cx="80748" cy="85567"/>
          </a:xfrm>
          <a:custGeom>
            <a:rect b="b" l="l" r="r" t="t"/>
            <a:pathLst>
              <a:path extrusionOk="0" h="799" w="754">
                <a:moveTo>
                  <a:pt x="282" y="0"/>
                </a:moveTo>
                <a:lnTo>
                  <a:pt x="248" y="281"/>
                </a:lnTo>
                <a:lnTo>
                  <a:pt x="1" y="405"/>
                </a:lnTo>
                <a:lnTo>
                  <a:pt x="248" y="517"/>
                </a:lnTo>
                <a:lnTo>
                  <a:pt x="293" y="798"/>
                </a:lnTo>
                <a:lnTo>
                  <a:pt x="484" y="596"/>
                </a:lnTo>
                <a:lnTo>
                  <a:pt x="754" y="641"/>
                </a:lnTo>
                <a:lnTo>
                  <a:pt x="619" y="394"/>
                </a:lnTo>
                <a:lnTo>
                  <a:pt x="743" y="146"/>
                </a:lnTo>
                <a:lnTo>
                  <a:pt x="473" y="203"/>
                </a:lnTo>
                <a:lnTo>
                  <a:pt x="2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3"/>
          <p:cNvSpPr/>
          <p:nvPr/>
        </p:nvSpPr>
        <p:spPr>
          <a:xfrm flipH="1">
            <a:off x="5002821" y="187945"/>
            <a:ext cx="67575" cy="71217"/>
          </a:xfrm>
          <a:custGeom>
            <a:rect b="b" l="l" r="r" t="t"/>
            <a:pathLst>
              <a:path extrusionOk="0" h="665" w="631">
                <a:moveTo>
                  <a:pt x="394" y="1"/>
                </a:moveTo>
                <a:lnTo>
                  <a:pt x="237" y="169"/>
                </a:lnTo>
                <a:lnTo>
                  <a:pt x="1" y="124"/>
                </a:lnTo>
                <a:lnTo>
                  <a:pt x="1" y="124"/>
                </a:lnTo>
                <a:lnTo>
                  <a:pt x="113" y="327"/>
                </a:lnTo>
                <a:lnTo>
                  <a:pt x="1" y="540"/>
                </a:lnTo>
                <a:lnTo>
                  <a:pt x="1" y="540"/>
                </a:lnTo>
                <a:lnTo>
                  <a:pt x="237" y="495"/>
                </a:lnTo>
                <a:lnTo>
                  <a:pt x="394" y="664"/>
                </a:lnTo>
                <a:lnTo>
                  <a:pt x="428" y="439"/>
                </a:lnTo>
                <a:lnTo>
                  <a:pt x="630" y="327"/>
                </a:lnTo>
                <a:lnTo>
                  <a:pt x="428" y="226"/>
                </a:lnTo>
                <a:lnTo>
                  <a:pt x="3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3"/>
          <p:cNvSpPr/>
          <p:nvPr/>
        </p:nvSpPr>
        <p:spPr>
          <a:xfrm flipH="1">
            <a:off x="456701" y="1386103"/>
            <a:ext cx="54296" cy="55474"/>
          </a:xfrm>
          <a:custGeom>
            <a:rect b="b" l="l" r="r" t="t"/>
            <a:pathLst>
              <a:path extrusionOk="0" h="518" w="507">
                <a:moveTo>
                  <a:pt x="214" y="0"/>
                </a:moveTo>
                <a:lnTo>
                  <a:pt x="169" y="180"/>
                </a:lnTo>
                <a:lnTo>
                  <a:pt x="0" y="237"/>
                </a:lnTo>
                <a:lnTo>
                  <a:pt x="147" y="338"/>
                </a:lnTo>
                <a:lnTo>
                  <a:pt x="147" y="518"/>
                </a:lnTo>
                <a:lnTo>
                  <a:pt x="293" y="405"/>
                </a:lnTo>
                <a:lnTo>
                  <a:pt x="473" y="461"/>
                </a:lnTo>
                <a:lnTo>
                  <a:pt x="473" y="461"/>
                </a:lnTo>
                <a:lnTo>
                  <a:pt x="405" y="293"/>
                </a:lnTo>
                <a:lnTo>
                  <a:pt x="506" y="135"/>
                </a:lnTo>
                <a:lnTo>
                  <a:pt x="506" y="135"/>
                </a:lnTo>
                <a:lnTo>
                  <a:pt x="326" y="147"/>
                </a:lnTo>
                <a:lnTo>
                  <a:pt x="2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3"/>
          <p:cNvSpPr/>
          <p:nvPr/>
        </p:nvSpPr>
        <p:spPr>
          <a:xfrm flipH="1">
            <a:off x="2838127" y="4882534"/>
            <a:ext cx="84389" cy="88030"/>
          </a:xfrm>
          <a:custGeom>
            <a:rect b="b" l="l" r="r" t="t"/>
            <a:pathLst>
              <a:path extrusionOk="0" h="822" w="788">
                <a:moveTo>
                  <a:pt x="281" y="1"/>
                </a:moveTo>
                <a:lnTo>
                  <a:pt x="247" y="282"/>
                </a:lnTo>
                <a:lnTo>
                  <a:pt x="0" y="428"/>
                </a:lnTo>
                <a:lnTo>
                  <a:pt x="259" y="540"/>
                </a:lnTo>
                <a:lnTo>
                  <a:pt x="304" y="821"/>
                </a:lnTo>
                <a:lnTo>
                  <a:pt x="506" y="608"/>
                </a:lnTo>
                <a:lnTo>
                  <a:pt x="787" y="653"/>
                </a:lnTo>
                <a:lnTo>
                  <a:pt x="641" y="405"/>
                </a:lnTo>
                <a:lnTo>
                  <a:pt x="765" y="147"/>
                </a:lnTo>
                <a:lnTo>
                  <a:pt x="483" y="203"/>
                </a:lnTo>
                <a:lnTo>
                  <a:pt x="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3"/>
          <p:cNvSpPr/>
          <p:nvPr/>
        </p:nvSpPr>
        <p:spPr>
          <a:xfrm flipH="1">
            <a:off x="417610" y="4635651"/>
            <a:ext cx="132473" cy="134937"/>
          </a:xfrm>
          <a:custGeom>
            <a:rect b="b" l="l" r="r" t="t"/>
            <a:pathLst>
              <a:path extrusionOk="0" h="1260" w="1237">
                <a:moveTo>
                  <a:pt x="540" y="0"/>
                </a:moveTo>
                <a:lnTo>
                  <a:pt x="416" y="428"/>
                </a:lnTo>
                <a:lnTo>
                  <a:pt x="0" y="574"/>
                </a:lnTo>
                <a:lnTo>
                  <a:pt x="371" y="810"/>
                </a:lnTo>
                <a:lnTo>
                  <a:pt x="371" y="1260"/>
                </a:lnTo>
                <a:lnTo>
                  <a:pt x="720" y="978"/>
                </a:lnTo>
                <a:lnTo>
                  <a:pt x="1147" y="1113"/>
                </a:lnTo>
                <a:lnTo>
                  <a:pt x="1147" y="1113"/>
                </a:lnTo>
                <a:lnTo>
                  <a:pt x="990" y="697"/>
                </a:lnTo>
                <a:lnTo>
                  <a:pt x="1237" y="338"/>
                </a:lnTo>
                <a:lnTo>
                  <a:pt x="1237" y="338"/>
                </a:lnTo>
                <a:lnTo>
                  <a:pt x="799" y="360"/>
                </a:lnTo>
                <a:lnTo>
                  <a:pt x="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3"/>
          <p:cNvSpPr/>
          <p:nvPr/>
        </p:nvSpPr>
        <p:spPr>
          <a:xfrm flipH="1">
            <a:off x="6969252" y="4883766"/>
            <a:ext cx="88030" cy="85567"/>
          </a:xfrm>
          <a:custGeom>
            <a:rect b="b" l="l" r="r" t="t"/>
            <a:pathLst>
              <a:path extrusionOk="0" h="799" w="822">
                <a:moveTo>
                  <a:pt x="383" y="1"/>
                </a:moveTo>
                <a:lnTo>
                  <a:pt x="282" y="270"/>
                </a:lnTo>
                <a:lnTo>
                  <a:pt x="1" y="327"/>
                </a:lnTo>
                <a:lnTo>
                  <a:pt x="226" y="518"/>
                </a:lnTo>
                <a:lnTo>
                  <a:pt x="192" y="799"/>
                </a:lnTo>
                <a:lnTo>
                  <a:pt x="439" y="641"/>
                </a:lnTo>
                <a:lnTo>
                  <a:pt x="698" y="754"/>
                </a:lnTo>
                <a:lnTo>
                  <a:pt x="698" y="754"/>
                </a:lnTo>
                <a:lnTo>
                  <a:pt x="631" y="484"/>
                </a:lnTo>
                <a:lnTo>
                  <a:pt x="822" y="259"/>
                </a:lnTo>
                <a:lnTo>
                  <a:pt x="529" y="248"/>
                </a:lnTo>
                <a:lnTo>
                  <a:pt x="3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3"/>
          <p:cNvSpPr/>
          <p:nvPr/>
        </p:nvSpPr>
        <p:spPr>
          <a:xfrm flipH="1">
            <a:off x="8821970" y="2604632"/>
            <a:ext cx="68646" cy="71109"/>
          </a:xfrm>
          <a:custGeom>
            <a:rect b="b" l="l" r="r" t="t"/>
            <a:pathLst>
              <a:path extrusionOk="0" h="664" w="641">
                <a:moveTo>
                  <a:pt x="225" y="1"/>
                </a:moveTo>
                <a:lnTo>
                  <a:pt x="202" y="225"/>
                </a:lnTo>
                <a:lnTo>
                  <a:pt x="0" y="338"/>
                </a:lnTo>
                <a:lnTo>
                  <a:pt x="214" y="439"/>
                </a:lnTo>
                <a:lnTo>
                  <a:pt x="259" y="664"/>
                </a:lnTo>
                <a:lnTo>
                  <a:pt x="416" y="484"/>
                </a:lnTo>
                <a:lnTo>
                  <a:pt x="641" y="518"/>
                </a:lnTo>
                <a:lnTo>
                  <a:pt x="529" y="315"/>
                </a:lnTo>
                <a:lnTo>
                  <a:pt x="630" y="102"/>
                </a:lnTo>
                <a:lnTo>
                  <a:pt x="394" y="158"/>
                </a:lnTo>
                <a:lnTo>
                  <a:pt x="2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3"/>
          <p:cNvSpPr/>
          <p:nvPr/>
        </p:nvSpPr>
        <p:spPr>
          <a:xfrm flipH="1">
            <a:off x="7571502" y="441100"/>
            <a:ext cx="39838" cy="39731"/>
          </a:xfrm>
          <a:custGeom>
            <a:rect b="b" l="l" r="r" t="t"/>
            <a:pathLst>
              <a:path extrusionOk="0" h="371" w="372">
                <a:moveTo>
                  <a:pt x="158" y="0"/>
                </a:moveTo>
                <a:lnTo>
                  <a:pt x="124" y="124"/>
                </a:lnTo>
                <a:lnTo>
                  <a:pt x="0" y="169"/>
                </a:lnTo>
                <a:lnTo>
                  <a:pt x="101" y="247"/>
                </a:lnTo>
                <a:lnTo>
                  <a:pt x="101" y="371"/>
                </a:lnTo>
                <a:lnTo>
                  <a:pt x="203" y="292"/>
                </a:lnTo>
                <a:lnTo>
                  <a:pt x="338" y="337"/>
                </a:lnTo>
                <a:lnTo>
                  <a:pt x="293" y="214"/>
                </a:lnTo>
                <a:lnTo>
                  <a:pt x="371" y="112"/>
                </a:lnTo>
                <a:lnTo>
                  <a:pt x="236" y="112"/>
                </a:lnTo>
                <a:lnTo>
                  <a:pt x="1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 name="Google Shape;528;p13"/>
          <p:cNvGrpSpPr/>
          <p:nvPr/>
        </p:nvGrpSpPr>
        <p:grpSpPr>
          <a:xfrm>
            <a:off x="3576454" y="4815410"/>
            <a:ext cx="1523884" cy="689361"/>
            <a:chOff x="5935450" y="921661"/>
            <a:chExt cx="739786" cy="334641"/>
          </a:xfrm>
        </p:grpSpPr>
        <p:sp>
          <p:nvSpPr>
            <p:cNvPr id="529" name="Google Shape;529;p13"/>
            <p:cNvSpPr/>
            <p:nvPr/>
          </p:nvSpPr>
          <p:spPr>
            <a:xfrm>
              <a:off x="5935450" y="921661"/>
              <a:ext cx="739786" cy="334641"/>
            </a:xfrm>
            <a:custGeom>
              <a:rect b="b" l="l" r="r" t="t"/>
              <a:pathLst>
                <a:path extrusionOk="0" h="2833" w="6263">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3"/>
            <p:cNvSpPr/>
            <p:nvPr/>
          </p:nvSpPr>
          <p:spPr>
            <a:xfrm>
              <a:off x="6282962" y="966429"/>
              <a:ext cx="44531" cy="25396"/>
            </a:xfrm>
            <a:custGeom>
              <a:rect b="b" l="l" r="r" t="t"/>
              <a:pathLst>
                <a:path extrusionOk="0" h="215" w="377">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3"/>
            <p:cNvSpPr/>
            <p:nvPr/>
          </p:nvSpPr>
          <p:spPr>
            <a:xfrm>
              <a:off x="6171456" y="969973"/>
              <a:ext cx="77132" cy="98042"/>
            </a:xfrm>
            <a:custGeom>
              <a:rect b="b" l="l" r="r" t="t"/>
              <a:pathLst>
                <a:path extrusionOk="0" h="830" w="653">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3"/>
            <p:cNvSpPr/>
            <p:nvPr/>
          </p:nvSpPr>
          <p:spPr>
            <a:xfrm>
              <a:off x="6508809" y="1003047"/>
              <a:ext cx="74416" cy="136904"/>
            </a:xfrm>
            <a:custGeom>
              <a:rect b="b" l="l" r="r" t="t"/>
              <a:pathLst>
                <a:path extrusionOk="0" h="1159" w="63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3"/>
            <p:cNvSpPr/>
            <p:nvPr/>
          </p:nvSpPr>
          <p:spPr>
            <a:xfrm>
              <a:off x="5997582" y="1091992"/>
              <a:ext cx="63785" cy="54454"/>
            </a:xfrm>
            <a:custGeom>
              <a:rect b="b" l="l" r="r" t="t"/>
              <a:pathLst>
                <a:path extrusionOk="0" h="461" w="54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3"/>
            <p:cNvSpPr/>
            <p:nvPr/>
          </p:nvSpPr>
          <p:spPr>
            <a:xfrm>
              <a:off x="6381238" y="947648"/>
              <a:ext cx="91779" cy="39571"/>
            </a:xfrm>
            <a:custGeom>
              <a:rect b="b" l="l" r="r" t="t"/>
              <a:pathLst>
                <a:path extrusionOk="0" h="335" w="777">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 name="Google Shape;535;p13"/>
          <p:cNvGrpSpPr/>
          <p:nvPr/>
        </p:nvGrpSpPr>
        <p:grpSpPr>
          <a:xfrm flipH="1">
            <a:off x="8322663" y="184017"/>
            <a:ext cx="1662816" cy="752173"/>
            <a:chOff x="5935450" y="921661"/>
            <a:chExt cx="739786" cy="334641"/>
          </a:xfrm>
        </p:grpSpPr>
        <p:sp>
          <p:nvSpPr>
            <p:cNvPr id="536" name="Google Shape;536;p13"/>
            <p:cNvSpPr/>
            <p:nvPr/>
          </p:nvSpPr>
          <p:spPr>
            <a:xfrm>
              <a:off x="5935450" y="921661"/>
              <a:ext cx="739786" cy="334641"/>
            </a:xfrm>
            <a:custGeom>
              <a:rect b="b" l="l" r="r" t="t"/>
              <a:pathLst>
                <a:path extrusionOk="0" h="2833" w="6263">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3"/>
            <p:cNvSpPr/>
            <p:nvPr/>
          </p:nvSpPr>
          <p:spPr>
            <a:xfrm>
              <a:off x="6282962" y="966429"/>
              <a:ext cx="44531" cy="25396"/>
            </a:xfrm>
            <a:custGeom>
              <a:rect b="b" l="l" r="r" t="t"/>
              <a:pathLst>
                <a:path extrusionOk="0" h="215" w="377">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3"/>
            <p:cNvSpPr/>
            <p:nvPr/>
          </p:nvSpPr>
          <p:spPr>
            <a:xfrm>
              <a:off x="6171456" y="969973"/>
              <a:ext cx="77132" cy="98042"/>
            </a:xfrm>
            <a:custGeom>
              <a:rect b="b" l="l" r="r" t="t"/>
              <a:pathLst>
                <a:path extrusionOk="0" h="830" w="653">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3"/>
            <p:cNvSpPr/>
            <p:nvPr/>
          </p:nvSpPr>
          <p:spPr>
            <a:xfrm>
              <a:off x="6508809" y="1003047"/>
              <a:ext cx="74416" cy="136904"/>
            </a:xfrm>
            <a:custGeom>
              <a:rect b="b" l="l" r="r" t="t"/>
              <a:pathLst>
                <a:path extrusionOk="0" h="1159" w="63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3"/>
            <p:cNvSpPr/>
            <p:nvPr/>
          </p:nvSpPr>
          <p:spPr>
            <a:xfrm>
              <a:off x="5997582" y="1091992"/>
              <a:ext cx="63785" cy="54454"/>
            </a:xfrm>
            <a:custGeom>
              <a:rect b="b" l="l" r="r" t="t"/>
              <a:pathLst>
                <a:path extrusionOk="0" h="461" w="54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3"/>
            <p:cNvSpPr/>
            <p:nvPr/>
          </p:nvSpPr>
          <p:spPr>
            <a:xfrm>
              <a:off x="6381238" y="947648"/>
              <a:ext cx="91779" cy="39571"/>
            </a:xfrm>
            <a:custGeom>
              <a:rect b="b" l="l" r="r" t="t"/>
              <a:pathLst>
                <a:path extrusionOk="0" h="335" w="777">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 name="Google Shape;542;p13"/>
          <p:cNvGrpSpPr/>
          <p:nvPr/>
        </p:nvGrpSpPr>
        <p:grpSpPr>
          <a:xfrm>
            <a:off x="-782850" y="-256837"/>
            <a:ext cx="2533396" cy="1146012"/>
            <a:chOff x="5935450" y="921661"/>
            <a:chExt cx="739786" cy="334641"/>
          </a:xfrm>
        </p:grpSpPr>
        <p:sp>
          <p:nvSpPr>
            <p:cNvPr id="543" name="Google Shape;543;p13"/>
            <p:cNvSpPr/>
            <p:nvPr/>
          </p:nvSpPr>
          <p:spPr>
            <a:xfrm>
              <a:off x="5935450" y="921661"/>
              <a:ext cx="739786" cy="334641"/>
            </a:xfrm>
            <a:custGeom>
              <a:rect b="b" l="l" r="r" t="t"/>
              <a:pathLst>
                <a:path extrusionOk="0" h="2833" w="6263">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3"/>
            <p:cNvSpPr/>
            <p:nvPr/>
          </p:nvSpPr>
          <p:spPr>
            <a:xfrm>
              <a:off x="6282962" y="966429"/>
              <a:ext cx="44531" cy="25396"/>
            </a:xfrm>
            <a:custGeom>
              <a:rect b="b" l="l" r="r" t="t"/>
              <a:pathLst>
                <a:path extrusionOk="0" h="215" w="377">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3"/>
            <p:cNvSpPr/>
            <p:nvPr/>
          </p:nvSpPr>
          <p:spPr>
            <a:xfrm>
              <a:off x="6171456" y="969973"/>
              <a:ext cx="77132" cy="98042"/>
            </a:xfrm>
            <a:custGeom>
              <a:rect b="b" l="l" r="r" t="t"/>
              <a:pathLst>
                <a:path extrusionOk="0" h="830" w="653">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3"/>
            <p:cNvSpPr/>
            <p:nvPr/>
          </p:nvSpPr>
          <p:spPr>
            <a:xfrm>
              <a:off x="6508809" y="1003047"/>
              <a:ext cx="74416" cy="136904"/>
            </a:xfrm>
            <a:custGeom>
              <a:rect b="b" l="l" r="r" t="t"/>
              <a:pathLst>
                <a:path extrusionOk="0" h="1159" w="63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3"/>
            <p:cNvSpPr/>
            <p:nvPr/>
          </p:nvSpPr>
          <p:spPr>
            <a:xfrm>
              <a:off x="5997582" y="1091992"/>
              <a:ext cx="63785" cy="54454"/>
            </a:xfrm>
            <a:custGeom>
              <a:rect b="b" l="l" r="r" t="t"/>
              <a:pathLst>
                <a:path extrusionOk="0" h="461" w="54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3"/>
            <p:cNvSpPr/>
            <p:nvPr/>
          </p:nvSpPr>
          <p:spPr>
            <a:xfrm>
              <a:off x="6381238" y="947648"/>
              <a:ext cx="91779" cy="39571"/>
            </a:xfrm>
            <a:custGeom>
              <a:rect b="b" l="l" r="r" t="t"/>
              <a:pathLst>
                <a:path extrusionOk="0" h="335" w="777">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 name="Google Shape;549;p13"/>
          <p:cNvGrpSpPr/>
          <p:nvPr/>
        </p:nvGrpSpPr>
        <p:grpSpPr>
          <a:xfrm flipH="1">
            <a:off x="7980120" y="526570"/>
            <a:ext cx="1662816" cy="752173"/>
            <a:chOff x="5935450" y="921661"/>
            <a:chExt cx="739786" cy="334641"/>
          </a:xfrm>
        </p:grpSpPr>
        <p:sp>
          <p:nvSpPr>
            <p:cNvPr id="550" name="Google Shape;550;p13"/>
            <p:cNvSpPr/>
            <p:nvPr/>
          </p:nvSpPr>
          <p:spPr>
            <a:xfrm>
              <a:off x="5935450" y="921661"/>
              <a:ext cx="739786" cy="334641"/>
            </a:xfrm>
            <a:custGeom>
              <a:rect b="b" l="l" r="r" t="t"/>
              <a:pathLst>
                <a:path extrusionOk="0" h="2833" w="6263">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3"/>
            <p:cNvSpPr/>
            <p:nvPr/>
          </p:nvSpPr>
          <p:spPr>
            <a:xfrm>
              <a:off x="6282962" y="966429"/>
              <a:ext cx="44531" cy="25396"/>
            </a:xfrm>
            <a:custGeom>
              <a:rect b="b" l="l" r="r" t="t"/>
              <a:pathLst>
                <a:path extrusionOk="0" h="215" w="377">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3"/>
            <p:cNvSpPr/>
            <p:nvPr/>
          </p:nvSpPr>
          <p:spPr>
            <a:xfrm>
              <a:off x="6171456" y="969973"/>
              <a:ext cx="77132" cy="98042"/>
            </a:xfrm>
            <a:custGeom>
              <a:rect b="b" l="l" r="r" t="t"/>
              <a:pathLst>
                <a:path extrusionOk="0" h="830" w="653">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3"/>
            <p:cNvSpPr/>
            <p:nvPr/>
          </p:nvSpPr>
          <p:spPr>
            <a:xfrm>
              <a:off x="6508809" y="1003047"/>
              <a:ext cx="74416" cy="136904"/>
            </a:xfrm>
            <a:custGeom>
              <a:rect b="b" l="l" r="r" t="t"/>
              <a:pathLst>
                <a:path extrusionOk="0" h="1159" w="63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3"/>
            <p:cNvSpPr/>
            <p:nvPr/>
          </p:nvSpPr>
          <p:spPr>
            <a:xfrm>
              <a:off x="5997582" y="1091992"/>
              <a:ext cx="63785" cy="54454"/>
            </a:xfrm>
            <a:custGeom>
              <a:rect b="b" l="l" r="r" t="t"/>
              <a:pathLst>
                <a:path extrusionOk="0" h="461" w="54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3"/>
            <p:cNvSpPr/>
            <p:nvPr/>
          </p:nvSpPr>
          <p:spPr>
            <a:xfrm>
              <a:off x="6381238" y="947648"/>
              <a:ext cx="91779" cy="39571"/>
            </a:xfrm>
            <a:custGeom>
              <a:rect b="b" l="l" r="r" t="t"/>
              <a:pathLst>
                <a:path extrusionOk="0" h="335" w="777">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56" name="Shape 556"/>
        <p:cNvGrpSpPr/>
        <p:nvPr/>
      </p:nvGrpSpPr>
      <p:grpSpPr>
        <a:xfrm>
          <a:off x="0" y="0"/>
          <a:ext cx="0" cy="0"/>
          <a:chOff x="0" y="0"/>
          <a:chExt cx="0" cy="0"/>
        </a:xfrm>
      </p:grpSpPr>
      <p:sp>
        <p:nvSpPr>
          <p:cNvPr id="557" name="Google Shape;557;p14"/>
          <p:cNvSpPr/>
          <p:nvPr/>
        </p:nvSpPr>
        <p:spPr>
          <a:xfrm flipH="1">
            <a:off x="-2575" y="-6425"/>
            <a:ext cx="9146700" cy="5149800"/>
          </a:xfrm>
          <a:prstGeom prst="rect">
            <a:avLst/>
          </a:prstGeom>
          <a:gradFill>
            <a:gsLst>
              <a:gs pos="0">
                <a:srgbClr val="C2ECF1">
                  <a:alpha val="62352"/>
                </a:srgbClr>
              </a:gs>
              <a:gs pos="100000">
                <a:srgbClr val="30585A"/>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grpSp>
        <p:nvGrpSpPr>
          <p:cNvPr id="559" name="Google Shape;559;p14"/>
          <p:cNvGrpSpPr/>
          <p:nvPr/>
        </p:nvGrpSpPr>
        <p:grpSpPr>
          <a:xfrm>
            <a:off x="4486912" y="4945778"/>
            <a:ext cx="170170" cy="263393"/>
            <a:chOff x="1223537" y="2032528"/>
            <a:chExt cx="170170" cy="263393"/>
          </a:xfrm>
        </p:grpSpPr>
        <p:sp>
          <p:nvSpPr>
            <p:cNvPr id="560" name="Google Shape;560;p14"/>
            <p:cNvSpPr/>
            <p:nvPr/>
          </p:nvSpPr>
          <p:spPr>
            <a:xfrm>
              <a:off x="1223537" y="2032528"/>
              <a:ext cx="170170" cy="263393"/>
            </a:xfrm>
            <a:custGeom>
              <a:rect b="b" l="l" r="r" t="t"/>
              <a:pathLst>
                <a:path extrusionOk="0" h="1602" w="1035">
                  <a:moveTo>
                    <a:pt x="619" y="1"/>
                  </a:moveTo>
                  <a:cubicBezTo>
                    <a:pt x="619" y="1"/>
                    <a:pt x="0" y="698"/>
                    <a:pt x="236" y="1271"/>
                  </a:cubicBezTo>
                  <a:cubicBezTo>
                    <a:pt x="336" y="1502"/>
                    <a:pt x="477" y="1602"/>
                    <a:pt x="612" y="1602"/>
                  </a:cubicBezTo>
                  <a:cubicBezTo>
                    <a:pt x="813" y="1602"/>
                    <a:pt x="999" y="1382"/>
                    <a:pt x="1012" y="1046"/>
                  </a:cubicBezTo>
                  <a:cubicBezTo>
                    <a:pt x="1035" y="496"/>
                    <a:pt x="619" y="1"/>
                    <a:pt x="6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4"/>
            <p:cNvSpPr/>
            <p:nvPr/>
          </p:nvSpPr>
          <p:spPr>
            <a:xfrm>
              <a:off x="1278945" y="2117202"/>
              <a:ext cx="37158" cy="115913"/>
            </a:xfrm>
            <a:custGeom>
              <a:rect b="b" l="l" r="r" t="t"/>
              <a:pathLst>
                <a:path extrusionOk="0" h="705" w="226">
                  <a:moveTo>
                    <a:pt x="151" y="0"/>
                  </a:moveTo>
                  <a:cubicBezTo>
                    <a:pt x="124" y="0"/>
                    <a:pt x="100" y="20"/>
                    <a:pt x="90" y="48"/>
                  </a:cubicBezTo>
                  <a:cubicBezTo>
                    <a:pt x="12" y="250"/>
                    <a:pt x="0" y="453"/>
                    <a:pt x="45" y="655"/>
                  </a:cubicBezTo>
                  <a:cubicBezTo>
                    <a:pt x="54" y="690"/>
                    <a:pt x="76" y="704"/>
                    <a:pt x="101" y="704"/>
                  </a:cubicBezTo>
                  <a:cubicBezTo>
                    <a:pt x="108" y="704"/>
                    <a:pt x="116" y="703"/>
                    <a:pt x="124" y="700"/>
                  </a:cubicBezTo>
                  <a:cubicBezTo>
                    <a:pt x="158" y="700"/>
                    <a:pt x="180" y="655"/>
                    <a:pt x="169" y="621"/>
                  </a:cubicBezTo>
                  <a:cubicBezTo>
                    <a:pt x="135" y="442"/>
                    <a:pt x="147" y="262"/>
                    <a:pt x="214" y="82"/>
                  </a:cubicBezTo>
                  <a:cubicBezTo>
                    <a:pt x="225" y="48"/>
                    <a:pt x="203" y="14"/>
                    <a:pt x="169" y="3"/>
                  </a:cubicBezTo>
                  <a:cubicBezTo>
                    <a:pt x="163" y="1"/>
                    <a:pt x="157" y="0"/>
                    <a:pt x="1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 name="Google Shape;562;p14"/>
          <p:cNvGrpSpPr/>
          <p:nvPr/>
        </p:nvGrpSpPr>
        <p:grpSpPr>
          <a:xfrm>
            <a:off x="8851150" y="2080350"/>
            <a:ext cx="168361" cy="261749"/>
            <a:chOff x="1877913" y="1847725"/>
            <a:chExt cx="168361" cy="261749"/>
          </a:xfrm>
        </p:grpSpPr>
        <p:sp>
          <p:nvSpPr>
            <p:cNvPr id="563" name="Google Shape;563;p14"/>
            <p:cNvSpPr/>
            <p:nvPr/>
          </p:nvSpPr>
          <p:spPr>
            <a:xfrm>
              <a:off x="1877913" y="1847725"/>
              <a:ext cx="168361" cy="261749"/>
            </a:xfrm>
            <a:custGeom>
              <a:rect b="b" l="l" r="r" t="t"/>
              <a:pathLst>
                <a:path extrusionOk="0" h="1592" w="1024">
                  <a:moveTo>
                    <a:pt x="607" y="1"/>
                  </a:moveTo>
                  <a:cubicBezTo>
                    <a:pt x="607" y="1"/>
                    <a:pt x="0" y="698"/>
                    <a:pt x="236" y="1260"/>
                  </a:cubicBezTo>
                  <a:cubicBezTo>
                    <a:pt x="332" y="1492"/>
                    <a:pt x="473" y="1591"/>
                    <a:pt x="609" y="1591"/>
                  </a:cubicBezTo>
                  <a:cubicBezTo>
                    <a:pt x="809" y="1591"/>
                    <a:pt x="998" y="1375"/>
                    <a:pt x="1012" y="1046"/>
                  </a:cubicBezTo>
                  <a:cubicBezTo>
                    <a:pt x="1023" y="495"/>
                    <a:pt x="607" y="1"/>
                    <a:pt x="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4"/>
            <p:cNvSpPr/>
            <p:nvPr/>
          </p:nvSpPr>
          <p:spPr>
            <a:xfrm>
              <a:off x="1925922" y="1932728"/>
              <a:ext cx="48174" cy="106048"/>
            </a:xfrm>
            <a:custGeom>
              <a:rect b="b" l="l" r="r" t="t"/>
              <a:pathLst>
                <a:path extrusionOk="0" h="645" w="293">
                  <a:moveTo>
                    <a:pt x="210" y="0"/>
                  </a:moveTo>
                  <a:cubicBezTo>
                    <a:pt x="186" y="0"/>
                    <a:pt x="165" y="13"/>
                    <a:pt x="158" y="35"/>
                  </a:cubicBezTo>
                  <a:cubicBezTo>
                    <a:pt x="34" y="192"/>
                    <a:pt x="0" y="406"/>
                    <a:pt x="57" y="597"/>
                  </a:cubicBezTo>
                  <a:cubicBezTo>
                    <a:pt x="66" y="624"/>
                    <a:pt x="98" y="645"/>
                    <a:pt x="128" y="645"/>
                  </a:cubicBezTo>
                  <a:cubicBezTo>
                    <a:pt x="134" y="645"/>
                    <a:pt x="141" y="644"/>
                    <a:pt x="146" y="642"/>
                  </a:cubicBezTo>
                  <a:cubicBezTo>
                    <a:pt x="180" y="630"/>
                    <a:pt x="203" y="597"/>
                    <a:pt x="191" y="563"/>
                  </a:cubicBezTo>
                  <a:cubicBezTo>
                    <a:pt x="146" y="406"/>
                    <a:pt x="169" y="237"/>
                    <a:pt x="270" y="102"/>
                  </a:cubicBezTo>
                  <a:cubicBezTo>
                    <a:pt x="293" y="68"/>
                    <a:pt x="281" y="35"/>
                    <a:pt x="248" y="12"/>
                  </a:cubicBezTo>
                  <a:cubicBezTo>
                    <a:pt x="236" y="4"/>
                    <a:pt x="222" y="0"/>
                    <a:pt x="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 name="Google Shape;565;p14"/>
          <p:cNvGrpSpPr/>
          <p:nvPr/>
        </p:nvGrpSpPr>
        <p:grpSpPr>
          <a:xfrm>
            <a:off x="7302074" y="5077186"/>
            <a:ext cx="168361" cy="263393"/>
            <a:chOff x="1637537" y="2448498"/>
            <a:chExt cx="168361" cy="263393"/>
          </a:xfrm>
        </p:grpSpPr>
        <p:sp>
          <p:nvSpPr>
            <p:cNvPr id="566" name="Google Shape;566;p14"/>
            <p:cNvSpPr/>
            <p:nvPr/>
          </p:nvSpPr>
          <p:spPr>
            <a:xfrm>
              <a:off x="1637537" y="2448498"/>
              <a:ext cx="168361" cy="263393"/>
            </a:xfrm>
            <a:custGeom>
              <a:rect b="b" l="l" r="r" t="t"/>
              <a:pathLst>
                <a:path extrusionOk="0" h="1602" w="1024">
                  <a:moveTo>
                    <a:pt x="608" y="0"/>
                  </a:moveTo>
                  <a:cubicBezTo>
                    <a:pt x="608" y="0"/>
                    <a:pt x="1" y="698"/>
                    <a:pt x="237" y="1271"/>
                  </a:cubicBezTo>
                  <a:cubicBezTo>
                    <a:pt x="332" y="1502"/>
                    <a:pt x="470" y="1601"/>
                    <a:pt x="604" y="1601"/>
                  </a:cubicBezTo>
                  <a:cubicBezTo>
                    <a:pt x="802" y="1601"/>
                    <a:pt x="988" y="1382"/>
                    <a:pt x="1001" y="1046"/>
                  </a:cubicBezTo>
                  <a:cubicBezTo>
                    <a:pt x="1024" y="495"/>
                    <a:pt x="608" y="0"/>
                    <a:pt x="6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4"/>
            <p:cNvSpPr/>
            <p:nvPr/>
          </p:nvSpPr>
          <p:spPr>
            <a:xfrm>
              <a:off x="1694918" y="2527253"/>
              <a:ext cx="46365" cy="104404"/>
            </a:xfrm>
            <a:custGeom>
              <a:rect b="b" l="l" r="r" t="t"/>
              <a:pathLst>
                <a:path extrusionOk="0" h="635" w="282">
                  <a:moveTo>
                    <a:pt x="219" y="1"/>
                  </a:moveTo>
                  <a:cubicBezTo>
                    <a:pt x="192" y="1"/>
                    <a:pt x="166" y="11"/>
                    <a:pt x="157" y="27"/>
                  </a:cubicBezTo>
                  <a:cubicBezTo>
                    <a:pt x="34" y="196"/>
                    <a:pt x="0" y="398"/>
                    <a:pt x="45" y="590"/>
                  </a:cubicBezTo>
                  <a:cubicBezTo>
                    <a:pt x="54" y="621"/>
                    <a:pt x="79" y="634"/>
                    <a:pt x="104" y="634"/>
                  </a:cubicBezTo>
                  <a:cubicBezTo>
                    <a:pt x="143" y="634"/>
                    <a:pt x="182" y="603"/>
                    <a:pt x="169" y="556"/>
                  </a:cubicBezTo>
                  <a:cubicBezTo>
                    <a:pt x="135" y="398"/>
                    <a:pt x="169" y="230"/>
                    <a:pt x="270" y="95"/>
                  </a:cubicBezTo>
                  <a:cubicBezTo>
                    <a:pt x="281" y="61"/>
                    <a:pt x="270" y="27"/>
                    <a:pt x="247" y="5"/>
                  </a:cubicBezTo>
                  <a:cubicBezTo>
                    <a:pt x="238" y="2"/>
                    <a:pt x="228" y="1"/>
                    <a:pt x="2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 name="Google Shape;568;p14"/>
          <p:cNvGrpSpPr/>
          <p:nvPr/>
        </p:nvGrpSpPr>
        <p:grpSpPr>
          <a:xfrm>
            <a:off x="8415763" y="127588"/>
            <a:ext cx="168361" cy="261749"/>
            <a:chOff x="1877913" y="1847725"/>
            <a:chExt cx="168361" cy="261749"/>
          </a:xfrm>
        </p:grpSpPr>
        <p:sp>
          <p:nvSpPr>
            <p:cNvPr id="569" name="Google Shape;569;p14"/>
            <p:cNvSpPr/>
            <p:nvPr/>
          </p:nvSpPr>
          <p:spPr>
            <a:xfrm>
              <a:off x="1877913" y="1847725"/>
              <a:ext cx="168361" cy="261749"/>
            </a:xfrm>
            <a:custGeom>
              <a:rect b="b" l="l" r="r" t="t"/>
              <a:pathLst>
                <a:path extrusionOk="0" h="1592" w="1024">
                  <a:moveTo>
                    <a:pt x="607" y="1"/>
                  </a:moveTo>
                  <a:cubicBezTo>
                    <a:pt x="607" y="1"/>
                    <a:pt x="0" y="698"/>
                    <a:pt x="236" y="1260"/>
                  </a:cubicBezTo>
                  <a:cubicBezTo>
                    <a:pt x="332" y="1492"/>
                    <a:pt x="473" y="1591"/>
                    <a:pt x="609" y="1591"/>
                  </a:cubicBezTo>
                  <a:cubicBezTo>
                    <a:pt x="809" y="1591"/>
                    <a:pt x="998" y="1375"/>
                    <a:pt x="1012" y="1046"/>
                  </a:cubicBezTo>
                  <a:cubicBezTo>
                    <a:pt x="1023" y="495"/>
                    <a:pt x="607" y="1"/>
                    <a:pt x="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4"/>
            <p:cNvSpPr/>
            <p:nvPr/>
          </p:nvSpPr>
          <p:spPr>
            <a:xfrm>
              <a:off x="1925922" y="1932728"/>
              <a:ext cx="48174" cy="106048"/>
            </a:xfrm>
            <a:custGeom>
              <a:rect b="b" l="l" r="r" t="t"/>
              <a:pathLst>
                <a:path extrusionOk="0" h="645" w="293">
                  <a:moveTo>
                    <a:pt x="210" y="0"/>
                  </a:moveTo>
                  <a:cubicBezTo>
                    <a:pt x="186" y="0"/>
                    <a:pt x="165" y="13"/>
                    <a:pt x="158" y="35"/>
                  </a:cubicBezTo>
                  <a:cubicBezTo>
                    <a:pt x="34" y="192"/>
                    <a:pt x="0" y="406"/>
                    <a:pt x="57" y="597"/>
                  </a:cubicBezTo>
                  <a:cubicBezTo>
                    <a:pt x="66" y="624"/>
                    <a:pt x="98" y="645"/>
                    <a:pt x="128" y="645"/>
                  </a:cubicBezTo>
                  <a:cubicBezTo>
                    <a:pt x="134" y="645"/>
                    <a:pt x="141" y="644"/>
                    <a:pt x="146" y="642"/>
                  </a:cubicBezTo>
                  <a:cubicBezTo>
                    <a:pt x="180" y="630"/>
                    <a:pt x="203" y="597"/>
                    <a:pt x="191" y="563"/>
                  </a:cubicBezTo>
                  <a:cubicBezTo>
                    <a:pt x="146" y="406"/>
                    <a:pt x="169" y="237"/>
                    <a:pt x="270" y="102"/>
                  </a:cubicBezTo>
                  <a:cubicBezTo>
                    <a:pt x="293" y="68"/>
                    <a:pt x="281" y="35"/>
                    <a:pt x="248" y="12"/>
                  </a:cubicBezTo>
                  <a:cubicBezTo>
                    <a:pt x="236" y="4"/>
                    <a:pt x="222" y="0"/>
                    <a:pt x="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 name="Google Shape;571;p14"/>
          <p:cNvSpPr/>
          <p:nvPr/>
        </p:nvSpPr>
        <p:spPr>
          <a:xfrm flipH="1">
            <a:off x="1365613" y="4813836"/>
            <a:ext cx="109663" cy="114482"/>
          </a:xfrm>
          <a:custGeom>
            <a:rect b="b" l="l" r="r" t="t"/>
            <a:pathLst>
              <a:path extrusionOk="0" h="1069" w="1024">
                <a:moveTo>
                  <a:pt x="630" y="1"/>
                </a:moveTo>
                <a:lnTo>
                  <a:pt x="371" y="270"/>
                </a:lnTo>
                <a:lnTo>
                  <a:pt x="0" y="203"/>
                </a:lnTo>
                <a:lnTo>
                  <a:pt x="180" y="540"/>
                </a:lnTo>
                <a:lnTo>
                  <a:pt x="0" y="866"/>
                </a:lnTo>
                <a:lnTo>
                  <a:pt x="0" y="866"/>
                </a:lnTo>
                <a:lnTo>
                  <a:pt x="371" y="810"/>
                </a:lnTo>
                <a:lnTo>
                  <a:pt x="630" y="1069"/>
                </a:lnTo>
                <a:lnTo>
                  <a:pt x="686" y="698"/>
                </a:lnTo>
                <a:lnTo>
                  <a:pt x="1023" y="540"/>
                </a:lnTo>
                <a:lnTo>
                  <a:pt x="686" y="372"/>
                </a:lnTo>
                <a:lnTo>
                  <a:pt x="6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4"/>
          <p:cNvSpPr/>
          <p:nvPr/>
        </p:nvSpPr>
        <p:spPr>
          <a:xfrm flipH="1">
            <a:off x="8841457" y="3604944"/>
            <a:ext cx="80748" cy="85567"/>
          </a:xfrm>
          <a:custGeom>
            <a:rect b="b" l="l" r="r" t="t"/>
            <a:pathLst>
              <a:path extrusionOk="0" h="799" w="754">
                <a:moveTo>
                  <a:pt x="282" y="0"/>
                </a:moveTo>
                <a:lnTo>
                  <a:pt x="248" y="281"/>
                </a:lnTo>
                <a:lnTo>
                  <a:pt x="1" y="405"/>
                </a:lnTo>
                <a:lnTo>
                  <a:pt x="248" y="517"/>
                </a:lnTo>
                <a:lnTo>
                  <a:pt x="293" y="798"/>
                </a:lnTo>
                <a:lnTo>
                  <a:pt x="484" y="596"/>
                </a:lnTo>
                <a:lnTo>
                  <a:pt x="754" y="641"/>
                </a:lnTo>
                <a:lnTo>
                  <a:pt x="619" y="394"/>
                </a:lnTo>
                <a:lnTo>
                  <a:pt x="743" y="146"/>
                </a:lnTo>
                <a:lnTo>
                  <a:pt x="473" y="203"/>
                </a:lnTo>
                <a:lnTo>
                  <a:pt x="2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4"/>
          <p:cNvSpPr/>
          <p:nvPr/>
        </p:nvSpPr>
        <p:spPr>
          <a:xfrm flipH="1">
            <a:off x="2458941" y="222857"/>
            <a:ext cx="67575" cy="71217"/>
          </a:xfrm>
          <a:custGeom>
            <a:rect b="b" l="l" r="r" t="t"/>
            <a:pathLst>
              <a:path extrusionOk="0" h="665" w="631">
                <a:moveTo>
                  <a:pt x="394" y="1"/>
                </a:moveTo>
                <a:lnTo>
                  <a:pt x="237" y="169"/>
                </a:lnTo>
                <a:lnTo>
                  <a:pt x="1" y="124"/>
                </a:lnTo>
                <a:lnTo>
                  <a:pt x="1" y="124"/>
                </a:lnTo>
                <a:lnTo>
                  <a:pt x="113" y="327"/>
                </a:lnTo>
                <a:lnTo>
                  <a:pt x="1" y="540"/>
                </a:lnTo>
                <a:lnTo>
                  <a:pt x="1" y="540"/>
                </a:lnTo>
                <a:lnTo>
                  <a:pt x="237" y="495"/>
                </a:lnTo>
                <a:lnTo>
                  <a:pt x="394" y="664"/>
                </a:lnTo>
                <a:lnTo>
                  <a:pt x="428" y="439"/>
                </a:lnTo>
                <a:lnTo>
                  <a:pt x="630" y="327"/>
                </a:lnTo>
                <a:lnTo>
                  <a:pt x="428" y="226"/>
                </a:lnTo>
                <a:lnTo>
                  <a:pt x="3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4"/>
          <p:cNvSpPr/>
          <p:nvPr/>
        </p:nvSpPr>
        <p:spPr>
          <a:xfrm flipH="1">
            <a:off x="6200796" y="4890290"/>
            <a:ext cx="54296" cy="55474"/>
          </a:xfrm>
          <a:custGeom>
            <a:rect b="b" l="l" r="r" t="t"/>
            <a:pathLst>
              <a:path extrusionOk="0" h="518" w="507">
                <a:moveTo>
                  <a:pt x="214" y="0"/>
                </a:moveTo>
                <a:lnTo>
                  <a:pt x="169" y="180"/>
                </a:lnTo>
                <a:lnTo>
                  <a:pt x="0" y="237"/>
                </a:lnTo>
                <a:lnTo>
                  <a:pt x="147" y="338"/>
                </a:lnTo>
                <a:lnTo>
                  <a:pt x="147" y="518"/>
                </a:lnTo>
                <a:lnTo>
                  <a:pt x="293" y="405"/>
                </a:lnTo>
                <a:lnTo>
                  <a:pt x="473" y="461"/>
                </a:lnTo>
                <a:lnTo>
                  <a:pt x="473" y="461"/>
                </a:lnTo>
                <a:lnTo>
                  <a:pt x="405" y="293"/>
                </a:lnTo>
                <a:lnTo>
                  <a:pt x="506" y="135"/>
                </a:lnTo>
                <a:lnTo>
                  <a:pt x="506" y="135"/>
                </a:lnTo>
                <a:lnTo>
                  <a:pt x="326" y="147"/>
                </a:lnTo>
                <a:lnTo>
                  <a:pt x="2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4"/>
          <p:cNvSpPr/>
          <p:nvPr/>
        </p:nvSpPr>
        <p:spPr>
          <a:xfrm flipH="1">
            <a:off x="6884071" y="206034"/>
            <a:ext cx="84389" cy="88030"/>
          </a:xfrm>
          <a:custGeom>
            <a:rect b="b" l="l" r="r" t="t"/>
            <a:pathLst>
              <a:path extrusionOk="0" h="822" w="788">
                <a:moveTo>
                  <a:pt x="281" y="1"/>
                </a:moveTo>
                <a:lnTo>
                  <a:pt x="247" y="282"/>
                </a:lnTo>
                <a:lnTo>
                  <a:pt x="0" y="428"/>
                </a:lnTo>
                <a:lnTo>
                  <a:pt x="259" y="540"/>
                </a:lnTo>
                <a:lnTo>
                  <a:pt x="304" y="821"/>
                </a:lnTo>
                <a:lnTo>
                  <a:pt x="506" y="608"/>
                </a:lnTo>
                <a:lnTo>
                  <a:pt x="787" y="653"/>
                </a:lnTo>
                <a:lnTo>
                  <a:pt x="641" y="405"/>
                </a:lnTo>
                <a:lnTo>
                  <a:pt x="765" y="147"/>
                </a:lnTo>
                <a:lnTo>
                  <a:pt x="483" y="203"/>
                </a:lnTo>
                <a:lnTo>
                  <a:pt x="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4"/>
          <p:cNvSpPr/>
          <p:nvPr/>
        </p:nvSpPr>
        <p:spPr>
          <a:xfrm flipH="1">
            <a:off x="313509" y="3966641"/>
            <a:ext cx="88030" cy="85567"/>
          </a:xfrm>
          <a:custGeom>
            <a:rect b="b" l="l" r="r" t="t"/>
            <a:pathLst>
              <a:path extrusionOk="0" h="799" w="822">
                <a:moveTo>
                  <a:pt x="383" y="1"/>
                </a:moveTo>
                <a:lnTo>
                  <a:pt x="282" y="270"/>
                </a:lnTo>
                <a:lnTo>
                  <a:pt x="1" y="327"/>
                </a:lnTo>
                <a:lnTo>
                  <a:pt x="226" y="518"/>
                </a:lnTo>
                <a:lnTo>
                  <a:pt x="192" y="799"/>
                </a:lnTo>
                <a:lnTo>
                  <a:pt x="439" y="641"/>
                </a:lnTo>
                <a:lnTo>
                  <a:pt x="698" y="754"/>
                </a:lnTo>
                <a:lnTo>
                  <a:pt x="698" y="754"/>
                </a:lnTo>
                <a:lnTo>
                  <a:pt x="631" y="484"/>
                </a:lnTo>
                <a:lnTo>
                  <a:pt x="822" y="259"/>
                </a:lnTo>
                <a:lnTo>
                  <a:pt x="529" y="248"/>
                </a:lnTo>
                <a:lnTo>
                  <a:pt x="3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4"/>
          <p:cNvSpPr/>
          <p:nvPr/>
        </p:nvSpPr>
        <p:spPr>
          <a:xfrm flipH="1">
            <a:off x="8847502" y="1017719"/>
            <a:ext cx="68646" cy="71109"/>
          </a:xfrm>
          <a:custGeom>
            <a:rect b="b" l="l" r="r" t="t"/>
            <a:pathLst>
              <a:path extrusionOk="0" h="664" w="641">
                <a:moveTo>
                  <a:pt x="225" y="1"/>
                </a:moveTo>
                <a:lnTo>
                  <a:pt x="202" y="225"/>
                </a:lnTo>
                <a:lnTo>
                  <a:pt x="0" y="338"/>
                </a:lnTo>
                <a:lnTo>
                  <a:pt x="214" y="439"/>
                </a:lnTo>
                <a:lnTo>
                  <a:pt x="259" y="664"/>
                </a:lnTo>
                <a:lnTo>
                  <a:pt x="416" y="484"/>
                </a:lnTo>
                <a:lnTo>
                  <a:pt x="641" y="518"/>
                </a:lnTo>
                <a:lnTo>
                  <a:pt x="529" y="315"/>
                </a:lnTo>
                <a:lnTo>
                  <a:pt x="630" y="102"/>
                </a:lnTo>
                <a:lnTo>
                  <a:pt x="394" y="158"/>
                </a:lnTo>
                <a:lnTo>
                  <a:pt x="2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4"/>
          <p:cNvSpPr/>
          <p:nvPr/>
        </p:nvSpPr>
        <p:spPr>
          <a:xfrm flipH="1">
            <a:off x="2646009" y="4851213"/>
            <a:ext cx="39838" cy="39731"/>
          </a:xfrm>
          <a:custGeom>
            <a:rect b="b" l="l" r="r" t="t"/>
            <a:pathLst>
              <a:path extrusionOk="0" h="371" w="372">
                <a:moveTo>
                  <a:pt x="158" y="0"/>
                </a:moveTo>
                <a:lnTo>
                  <a:pt x="124" y="124"/>
                </a:lnTo>
                <a:lnTo>
                  <a:pt x="0" y="169"/>
                </a:lnTo>
                <a:lnTo>
                  <a:pt x="101" y="247"/>
                </a:lnTo>
                <a:lnTo>
                  <a:pt x="101" y="371"/>
                </a:lnTo>
                <a:lnTo>
                  <a:pt x="203" y="292"/>
                </a:lnTo>
                <a:lnTo>
                  <a:pt x="338" y="337"/>
                </a:lnTo>
                <a:lnTo>
                  <a:pt x="293" y="214"/>
                </a:lnTo>
                <a:lnTo>
                  <a:pt x="371" y="112"/>
                </a:lnTo>
                <a:lnTo>
                  <a:pt x="236" y="112"/>
                </a:lnTo>
                <a:lnTo>
                  <a:pt x="1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 name="Google Shape;579;p14"/>
          <p:cNvGrpSpPr/>
          <p:nvPr/>
        </p:nvGrpSpPr>
        <p:grpSpPr>
          <a:xfrm flipH="1">
            <a:off x="-1217919" y="-1587967"/>
            <a:ext cx="3150894" cy="3180434"/>
            <a:chOff x="-4257137" y="276283"/>
            <a:chExt cx="3150894" cy="3180434"/>
          </a:xfrm>
        </p:grpSpPr>
        <p:grpSp>
          <p:nvGrpSpPr>
            <p:cNvPr id="580" name="Google Shape;580;p14"/>
            <p:cNvGrpSpPr/>
            <p:nvPr/>
          </p:nvGrpSpPr>
          <p:grpSpPr>
            <a:xfrm>
              <a:off x="-4257137" y="276283"/>
              <a:ext cx="3150894" cy="3180434"/>
              <a:chOff x="-4257137" y="276283"/>
              <a:chExt cx="3150894" cy="3180434"/>
            </a:xfrm>
          </p:grpSpPr>
          <p:sp>
            <p:nvSpPr>
              <p:cNvPr id="581" name="Google Shape;581;p14"/>
              <p:cNvSpPr/>
              <p:nvPr/>
            </p:nvSpPr>
            <p:spPr>
              <a:xfrm>
                <a:off x="-4257137" y="276283"/>
                <a:ext cx="3150894" cy="1914683"/>
              </a:xfrm>
              <a:custGeom>
                <a:rect b="b" l="l" r="r" t="t"/>
                <a:pathLst>
                  <a:path extrusionOk="0" h="11799" w="19417">
                    <a:moveTo>
                      <a:pt x="13647" y="1"/>
                    </a:moveTo>
                    <a:cubicBezTo>
                      <a:pt x="12173" y="1"/>
                      <a:pt x="11344" y="1479"/>
                      <a:pt x="11344" y="1479"/>
                    </a:cubicBezTo>
                    <a:cubicBezTo>
                      <a:pt x="11344" y="1479"/>
                      <a:pt x="10880" y="106"/>
                      <a:pt x="9424" y="106"/>
                    </a:cubicBezTo>
                    <a:cubicBezTo>
                      <a:pt x="9344" y="106"/>
                      <a:pt x="9261" y="110"/>
                      <a:pt x="9175" y="119"/>
                    </a:cubicBezTo>
                    <a:cubicBezTo>
                      <a:pt x="7511" y="288"/>
                      <a:pt x="7117" y="1873"/>
                      <a:pt x="7117" y="1873"/>
                    </a:cubicBezTo>
                    <a:cubicBezTo>
                      <a:pt x="7117" y="1873"/>
                      <a:pt x="6425" y="646"/>
                      <a:pt x="5205" y="646"/>
                    </a:cubicBezTo>
                    <a:cubicBezTo>
                      <a:pt x="4967" y="646"/>
                      <a:pt x="4708" y="693"/>
                      <a:pt x="4430" y="805"/>
                    </a:cubicBezTo>
                    <a:cubicBezTo>
                      <a:pt x="2733" y="1479"/>
                      <a:pt x="3047" y="3481"/>
                      <a:pt x="3047" y="3481"/>
                    </a:cubicBezTo>
                    <a:cubicBezTo>
                      <a:pt x="3047" y="3481"/>
                      <a:pt x="2620" y="3334"/>
                      <a:pt x="2123" y="3334"/>
                    </a:cubicBezTo>
                    <a:cubicBezTo>
                      <a:pt x="1616" y="3334"/>
                      <a:pt x="1038" y="3486"/>
                      <a:pt x="765" y="4099"/>
                    </a:cubicBezTo>
                    <a:cubicBezTo>
                      <a:pt x="439" y="4796"/>
                      <a:pt x="619" y="5605"/>
                      <a:pt x="1181" y="6111"/>
                    </a:cubicBezTo>
                    <a:cubicBezTo>
                      <a:pt x="1" y="7157"/>
                      <a:pt x="394" y="8450"/>
                      <a:pt x="1012" y="9079"/>
                    </a:cubicBezTo>
                    <a:cubicBezTo>
                      <a:pt x="1238" y="9305"/>
                      <a:pt x="1576" y="9376"/>
                      <a:pt x="1916" y="9376"/>
                    </a:cubicBezTo>
                    <a:cubicBezTo>
                      <a:pt x="2508" y="9376"/>
                      <a:pt x="3104" y="9158"/>
                      <a:pt x="3104" y="9158"/>
                    </a:cubicBezTo>
                    <a:cubicBezTo>
                      <a:pt x="3104" y="9158"/>
                      <a:pt x="3362" y="11249"/>
                      <a:pt x="4970" y="11508"/>
                    </a:cubicBezTo>
                    <a:cubicBezTo>
                      <a:pt x="5069" y="11523"/>
                      <a:pt x="5164" y="11530"/>
                      <a:pt x="5257" y="11530"/>
                    </a:cubicBezTo>
                    <a:cubicBezTo>
                      <a:pt x="6669" y="11530"/>
                      <a:pt x="7342" y="9866"/>
                      <a:pt x="7342" y="9866"/>
                    </a:cubicBezTo>
                    <a:cubicBezTo>
                      <a:pt x="7342" y="9866"/>
                      <a:pt x="7733" y="11389"/>
                      <a:pt x="9018" y="11389"/>
                    </a:cubicBezTo>
                    <a:cubicBezTo>
                      <a:pt x="9058" y="11389"/>
                      <a:pt x="9099" y="11387"/>
                      <a:pt x="9141" y="11384"/>
                    </a:cubicBezTo>
                    <a:cubicBezTo>
                      <a:pt x="10524" y="11272"/>
                      <a:pt x="10895" y="10260"/>
                      <a:pt x="10895" y="10260"/>
                    </a:cubicBezTo>
                    <a:cubicBezTo>
                      <a:pt x="10895" y="10260"/>
                      <a:pt x="11586" y="11798"/>
                      <a:pt x="12939" y="11798"/>
                    </a:cubicBezTo>
                    <a:cubicBezTo>
                      <a:pt x="13129" y="11798"/>
                      <a:pt x="13332" y="11768"/>
                      <a:pt x="13548" y="11699"/>
                    </a:cubicBezTo>
                    <a:cubicBezTo>
                      <a:pt x="15302" y="11137"/>
                      <a:pt x="15133" y="9046"/>
                      <a:pt x="15133" y="9046"/>
                    </a:cubicBezTo>
                    <a:lnTo>
                      <a:pt x="15133" y="9046"/>
                    </a:lnTo>
                    <a:cubicBezTo>
                      <a:pt x="15133" y="9046"/>
                      <a:pt x="15940" y="9401"/>
                      <a:pt x="16723" y="9401"/>
                    </a:cubicBezTo>
                    <a:cubicBezTo>
                      <a:pt x="17284" y="9401"/>
                      <a:pt x="17833" y="9219"/>
                      <a:pt x="18067" y="8596"/>
                    </a:cubicBezTo>
                    <a:cubicBezTo>
                      <a:pt x="18405" y="7741"/>
                      <a:pt x="18169" y="6763"/>
                      <a:pt x="17471" y="6168"/>
                    </a:cubicBezTo>
                    <a:cubicBezTo>
                      <a:pt x="17471" y="6168"/>
                      <a:pt x="19416" y="4830"/>
                      <a:pt x="18596" y="3458"/>
                    </a:cubicBezTo>
                    <a:cubicBezTo>
                      <a:pt x="18186" y="2758"/>
                      <a:pt x="17462" y="2585"/>
                      <a:pt x="16847" y="2585"/>
                    </a:cubicBezTo>
                    <a:cubicBezTo>
                      <a:pt x="16248" y="2585"/>
                      <a:pt x="15751" y="2750"/>
                      <a:pt x="15751" y="2750"/>
                    </a:cubicBezTo>
                    <a:cubicBezTo>
                      <a:pt x="15751" y="2750"/>
                      <a:pt x="16055" y="524"/>
                      <a:pt x="14222" y="74"/>
                    </a:cubicBezTo>
                    <a:cubicBezTo>
                      <a:pt x="14021" y="23"/>
                      <a:pt x="13829" y="1"/>
                      <a:pt x="136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4"/>
              <p:cNvSpPr/>
              <p:nvPr/>
            </p:nvSpPr>
            <p:spPr>
              <a:xfrm>
                <a:off x="-3301174" y="2289633"/>
                <a:ext cx="166170" cy="259965"/>
              </a:xfrm>
              <a:custGeom>
                <a:rect b="b" l="l" r="r" t="t"/>
                <a:pathLst>
                  <a:path extrusionOk="0" h="1602" w="1024">
                    <a:moveTo>
                      <a:pt x="608" y="0"/>
                    </a:moveTo>
                    <a:cubicBezTo>
                      <a:pt x="608" y="0"/>
                      <a:pt x="1" y="697"/>
                      <a:pt x="237" y="1270"/>
                    </a:cubicBezTo>
                    <a:cubicBezTo>
                      <a:pt x="332" y="1502"/>
                      <a:pt x="473" y="1602"/>
                      <a:pt x="609" y="1602"/>
                    </a:cubicBezTo>
                    <a:cubicBezTo>
                      <a:pt x="808" y="1602"/>
                      <a:pt x="995" y="1385"/>
                      <a:pt x="1001" y="1057"/>
                    </a:cubicBezTo>
                    <a:cubicBezTo>
                      <a:pt x="1024" y="506"/>
                      <a:pt x="608" y="0"/>
                      <a:pt x="6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4"/>
              <p:cNvSpPr/>
              <p:nvPr/>
            </p:nvSpPr>
            <p:spPr>
              <a:xfrm>
                <a:off x="-2627893" y="2386187"/>
                <a:ext cx="167955" cy="259965"/>
              </a:xfrm>
              <a:custGeom>
                <a:rect b="b" l="l" r="r" t="t"/>
                <a:pathLst>
                  <a:path extrusionOk="0" h="1602" w="1035">
                    <a:moveTo>
                      <a:pt x="619" y="1"/>
                    </a:moveTo>
                    <a:cubicBezTo>
                      <a:pt x="619" y="1"/>
                      <a:pt x="0" y="698"/>
                      <a:pt x="236" y="1271"/>
                    </a:cubicBezTo>
                    <a:cubicBezTo>
                      <a:pt x="336" y="1502"/>
                      <a:pt x="477" y="1602"/>
                      <a:pt x="612" y="1602"/>
                    </a:cubicBezTo>
                    <a:cubicBezTo>
                      <a:pt x="813" y="1602"/>
                      <a:pt x="999" y="1382"/>
                      <a:pt x="1012" y="1046"/>
                    </a:cubicBezTo>
                    <a:cubicBezTo>
                      <a:pt x="1035" y="496"/>
                      <a:pt x="619" y="1"/>
                      <a:pt x="6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4"/>
              <p:cNvSpPr/>
              <p:nvPr/>
            </p:nvSpPr>
            <p:spPr>
              <a:xfrm>
                <a:off x="-1982037" y="2203789"/>
                <a:ext cx="166170" cy="258342"/>
              </a:xfrm>
              <a:custGeom>
                <a:rect b="b" l="l" r="r" t="t"/>
                <a:pathLst>
                  <a:path extrusionOk="0" h="1592" w="1024">
                    <a:moveTo>
                      <a:pt x="607" y="1"/>
                    </a:moveTo>
                    <a:cubicBezTo>
                      <a:pt x="607" y="1"/>
                      <a:pt x="0" y="698"/>
                      <a:pt x="236" y="1260"/>
                    </a:cubicBezTo>
                    <a:cubicBezTo>
                      <a:pt x="332" y="1492"/>
                      <a:pt x="473" y="1591"/>
                      <a:pt x="609" y="1591"/>
                    </a:cubicBezTo>
                    <a:cubicBezTo>
                      <a:pt x="809" y="1591"/>
                      <a:pt x="998" y="1375"/>
                      <a:pt x="1012" y="1046"/>
                    </a:cubicBezTo>
                    <a:cubicBezTo>
                      <a:pt x="1023" y="495"/>
                      <a:pt x="607" y="1"/>
                      <a:pt x="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4"/>
              <p:cNvSpPr/>
              <p:nvPr/>
            </p:nvSpPr>
            <p:spPr>
              <a:xfrm>
                <a:off x="-2219284" y="2796743"/>
                <a:ext cx="166170" cy="259965"/>
              </a:xfrm>
              <a:custGeom>
                <a:rect b="b" l="l" r="r" t="t"/>
                <a:pathLst>
                  <a:path extrusionOk="0" h="1602" w="1024">
                    <a:moveTo>
                      <a:pt x="608" y="0"/>
                    </a:moveTo>
                    <a:cubicBezTo>
                      <a:pt x="608" y="0"/>
                      <a:pt x="1" y="698"/>
                      <a:pt x="237" y="1271"/>
                    </a:cubicBezTo>
                    <a:cubicBezTo>
                      <a:pt x="332" y="1502"/>
                      <a:pt x="470" y="1601"/>
                      <a:pt x="604" y="1601"/>
                    </a:cubicBezTo>
                    <a:cubicBezTo>
                      <a:pt x="802" y="1601"/>
                      <a:pt x="988" y="1382"/>
                      <a:pt x="1001" y="1046"/>
                    </a:cubicBezTo>
                    <a:cubicBezTo>
                      <a:pt x="1024" y="495"/>
                      <a:pt x="608" y="0"/>
                      <a:pt x="6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4"/>
              <p:cNvSpPr/>
              <p:nvPr/>
            </p:nvSpPr>
            <p:spPr>
              <a:xfrm>
                <a:off x="-2963641" y="2822221"/>
                <a:ext cx="166170" cy="259965"/>
              </a:xfrm>
              <a:custGeom>
                <a:rect b="b" l="l" r="r" t="t"/>
                <a:pathLst>
                  <a:path extrusionOk="0" h="1602" w="1024">
                    <a:moveTo>
                      <a:pt x="608" y="1"/>
                    </a:moveTo>
                    <a:cubicBezTo>
                      <a:pt x="608" y="1"/>
                      <a:pt x="1" y="698"/>
                      <a:pt x="237" y="1271"/>
                    </a:cubicBezTo>
                    <a:cubicBezTo>
                      <a:pt x="332" y="1502"/>
                      <a:pt x="472" y="1602"/>
                      <a:pt x="607" y="1602"/>
                    </a:cubicBezTo>
                    <a:cubicBezTo>
                      <a:pt x="807" y="1602"/>
                      <a:pt x="994" y="1382"/>
                      <a:pt x="1001" y="1046"/>
                    </a:cubicBezTo>
                    <a:cubicBezTo>
                      <a:pt x="1024" y="496"/>
                      <a:pt x="608" y="1"/>
                      <a:pt x="6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4"/>
              <p:cNvSpPr/>
              <p:nvPr/>
            </p:nvSpPr>
            <p:spPr>
              <a:xfrm>
                <a:off x="-2611503" y="3198050"/>
                <a:ext cx="167955" cy="258666"/>
              </a:xfrm>
              <a:custGeom>
                <a:rect b="b" l="l" r="r" t="t"/>
                <a:pathLst>
                  <a:path extrusionOk="0" h="1594" w="1035">
                    <a:moveTo>
                      <a:pt x="619" y="1"/>
                    </a:moveTo>
                    <a:cubicBezTo>
                      <a:pt x="619" y="1"/>
                      <a:pt x="0" y="698"/>
                      <a:pt x="236" y="1271"/>
                    </a:cubicBezTo>
                    <a:cubicBezTo>
                      <a:pt x="331" y="1496"/>
                      <a:pt x="471" y="1594"/>
                      <a:pt x="606" y="1594"/>
                    </a:cubicBezTo>
                    <a:cubicBezTo>
                      <a:pt x="808" y="1594"/>
                      <a:pt x="999" y="1376"/>
                      <a:pt x="1012" y="1046"/>
                    </a:cubicBezTo>
                    <a:cubicBezTo>
                      <a:pt x="1035" y="495"/>
                      <a:pt x="619" y="1"/>
                      <a:pt x="6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4"/>
              <p:cNvSpPr/>
              <p:nvPr/>
            </p:nvSpPr>
            <p:spPr>
              <a:xfrm>
                <a:off x="-2814023" y="1304459"/>
                <a:ext cx="197164" cy="139719"/>
              </a:xfrm>
              <a:custGeom>
                <a:rect b="b" l="l" r="r" t="t"/>
                <a:pathLst>
                  <a:path extrusionOk="0" h="861" w="1215">
                    <a:moveTo>
                      <a:pt x="89" y="0"/>
                    </a:moveTo>
                    <a:cubicBezTo>
                      <a:pt x="54" y="0"/>
                      <a:pt x="17" y="23"/>
                      <a:pt x="12" y="68"/>
                    </a:cubicBezTo>
                    <a:cubicBezTo>
                      <a:pt x="0" y="326"/>
                      <a:pt x="124" y="585"/>
                      <a:pt x="349" y="742"/>
                    </a:cubicBezTo>
                    <a:cubicBezTo>
                      <a:pt x="442" y="817"/>
                      <a:pt x="558" y="860"/>
                      <a:pt x="679" y="860"/>
                    </a:cubicBezTo>
                    <a:cubicBezTo>
                      <a:pt x="704" y="860"/>
                      <a:pt x="729" y="858"/>
                      <a:pt x="754" y="855"/>
                    </a:cubicBezTo>
                    <a:cubicBezTo>
                      <a:pt x="900" y="821"/>
                      <a:pt x="1012" y="731"/>
                      <a:pt x="1080" y="596"/>
                    </a:cubicBezTo>
                    <a:cubicBezTo>
                      <a:pt x="1170" y="427"/>
                      <a:pt x="1215" y="248"/>
                      <a:pt x="1203" y="68"/>
                    </a:cubicBezTo>
                    <a:cubicBezTo>
                      <a:pt x="1203" y="23"/>
                      <a:pt x="1170" y="0"/>
                      <a:pt x="1136" y="0"/>
                    </a:cubicBezTo>
                    <a:cubicBezTo>
                      <a:pt x="1102" y="0"/>
                      <a:pt x="1069" y="23"/>
                      <a:pt x="1069" y="68"/>
                    </a:cubicBezTo>
                    <a:cubicBezTo>
                      <a:pt x="1080" y="236"/>
                      <a:pt x="1035" y="416"/>
                      <a:pt x="945" y="562"/>
                    </a:cubicBezTo>
                    <a:cubicBezTo>
                      <a:pt x="911" y="619"/>
                      <a:pt x="866" y="675"/>
                      <a:pt x="810" y="708"/>
                    </a:cubicBezTo>
                    <a:cubicBezTo>
                      <a:pt x="771" y="720"/>
                      <a:pt x="728" y="725"/>
                      <a:pt x="686" y="725"/>
                    </a:cubicBezTo>
                    <a:cubicBezTo>
                      <a:pt x="644" y="725"/>
                      <a:pt x="602" y="720"/>
                      <a:pt x="563" y="708"/>
                    </a:cubicBezTo>
                    <a:cubicBezTo>
                      <a:pt x="304" y="596"/>
                      <a:pt x="135" y="337"/>
                      <a:pt x="158" y="68"/>
                    </a:cubicBezTo>
                    <a:cubicBezTo>
                      <a:pt x="158" y="23"/>
                      <a:pt x="124" y="0"/>
                      <a:pt x="89"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4"/>
              <p:cNvSpPr/>
              <p:nvPr/>
            </p:nvSpPr>
            <p:spPr>
              <a:xfrm>
                <a:off x="-2797633" y="1116545"/>
                <a:ext cx="51279" cy="73348"/>
              </a:xfrm>
              <a:custGeom>
                <a:rect b="b" l="l" r="r" t="t"/>
                <a:pathLst>
                  <a:path extrusionOk="0" h="452" w="316">
                    <a:moveTo>
                      <a:pt x="214" y="0"/>
                    </a:moveTo>
                    <a:cubicBezTo>
                      <a:pt x="169" y="0"/>
                      <a:pt x="124" y="23"/>
                      <a:pt x="102" y="56"/>
                    </a:cubicBezTo>
                    <a:cubicBezTo>
                      <a:pt x="91" y="68"/>
                      <a:pt x="91" y="79"/>
                      <a:pt x="91" y="90"/>
                    </a:cubicBezTo>
                    <a:cubicBezTo>
                      <a:pt x="79" y="90"/>
                      <a:pt x="68" y="101"/>
                      <a:pt x="68" y="113"/>
                    </a:cubicBezTo>
                    <a:cubicBezTo>
                      <a:pt x="12" y="180"/>
                      <a:pt x="1" y="281"/>
                      <a:pt x="34" y="360"/>
                    </a:cubicBezTo>
                    <a:cubicBezTo>
                      <a:pt x="59" y="418"/>
                      <a:pt x="115" y="452"/>
                      <a:pt x="174" y="452"/>
                    </a:cubicBezTo>
                    <a:cubicBezTo>
                      <a:pt x="195" y="452"/>
                      <a:pt x="216" y="447"/>
                      <a:pt x="237" y="439"/>
                    </a:cubicBezTo>
                    <a:cubicBezTo>
                      <a:pt x="315" y="394"/>
                      <a:pt x="315" y="304"/>
                      <a:pt x="315" y="225"/>
                    </a:cubicBezTo>
                    <a:lnTo>
                      <a:pt x="315" y="113"/>
                    </a:lnTo>
                    <a:cubicBezTo>
                      <a:pt x="315" y="56"/>
                      <a:pt x="270" y="0"/>
                      <a:pt x="214" y="0"/>
                    </a:cubicBezTo>
                    <a:close/>
                  </a:path>
                </a:pathLst>
              </a:custGeom>
              <a:solidFill>
                <a:srgbClr val="4577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4"/>
              <p:cNvSpPr/>
              <p:nvPr/>
            </p:nvSpPr>
            <p:spPr>
              <a:xfrm>
                <a:off x="-2770209" y="1169446"/>
                <a:ext cx="162" cy="162"/>
              </a:xfrm>
              <a:custGeom>
                <a:rect b="b" l="l" r="r" t="t"/>
                <a:pathLst>
                  <a:path extrusionOk="0" h="1" w="1">
                    <a:moveTo>
                      <a:pt x="0" y="0"/>
                    </a:moveTo>
                    <a:lnTo>
                      <a:pt x="0" y="0"/>
                    </a:lnTo>
                    <a:lnTo>
                      <a:pt x="0"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4"/>
              <p:cNvSpPr/>
              <p:nvPr/>
            </p:nvSpPr>
            <p:spPr>
              <a:xfrm>
                <a:off x="-2771994" y="1167499"/>
                <a:ext cx="162" cy="162"/>
              </a:xfrm>
              <a:custGeom>
                <a:rect b="b" l="l" r="r" t="t"/>
                <a:pathLst>
                  <a:path extrusionOk="0" h="1" w="1">
                    <a:moveTo>
                      <a:pt x="0" y="1"/>
                    </a:move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4"/>
              <p:cNvSpPr/>
              <p:nvPr/>
            </p:nvSpPr>
            <p:spPr>
              <a:xfrm>
                <a:off x="-2702702" y="1119466"/>
                <a:ext cx="43977" cy="63612"/>
              </a:xfrm>
              <a:custGeom>
                <a:rect b="b" l="l" r="r" t="t"/>
                <a:pathLst>
                  <a:path extrusionOk="0" h="392" w="271">
                    <a:moveTo>
                      <a:pt x="160" y="0"/>
                    </a:moveTo>
                    <a:cubicBezTo>
                      <a:pt x="152" y="0"/>
                      <a:pt x="144" y="2"/>
                      <a:pt x="135" y="5"/>
                    </a:cubicBezTo>
                    <a:cubicBezTo>
                      <a:pt x="124" y="5"/>
                      <a:pt x="113" y="5"/>
                      <a:pt x="101" y="16"/>
                    </a:cubicBezTo>
                    <a:cubicBezTo>
                      <a:pt x="101" y="27"/>
                      <a:pt x="90" y="38"/>
                      <a:pt x="90" y="50"/>
                    </a:cubicBezTo>
                    <a:cubicBezTo>
                      <a:pt x="79" y="50"/>
                      <a:pt x="79" y="61"/>
                      <a:pt x="79" y="72"/>
                    </a:cubicBezTo>
                    <a:cubicBezTo>
                      <a:pt x="12" y="151"/>
                      <a:pt x="0" y="263"/>
                      <a:pt x="68" y="353"/>
                    </a:cubicBezTo>
                    <a:cubicBezTo>
                      <a:pt x="89" y="380"/>
                      <a:pt x="118" y="391"/>
                      <a:pt x="147" y="391"/>
                    </a:cubicBezTo>
                    <a:cubicBezTo>
                      <a:pt x="180" y="391"/>
                      <a:pt x="213" y="377"/>
                      <a:pt x="236" y="353"/>
                    </a:cubicBezTo>
                    <a:cubicBezTo>
                      <a:pt x="259" y="308"/>
                      <a:pt x="270" y="252"/>
                      <a:pt x="270" y="196"/>
                    </a:cubicBezTo>
                    <a:cubicBezTo>
                      <a:pt x="259" y="140"/>
                      <a:pt x="248" y="83"/>
                      <a:pt x="214" y="27"/>
                    </a:cubicBezTo>
                    <a:cubicBezTo>
                      <a:pt x="197" y="11"/>
                      <a:pt x="181" y="0"/>
                      <a:pt x="16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4"/>
              <p:cNvSpPr/>
              <p:nvPr/>
            </p:nvSpPr>
            <p:spPr>
              <a:xfrm>
                <a:off x="-3740777" y="512718"/>
                <a:ext cx="151565" cy="315949"/>
              </a:xfrm>
              <a:custGeom>
                <a:rect b="b" l="l" r="r" t="t"/>
                <a:pathLst>
                  <a:path extrusionOk="0" h="1947" w="934">
                    <a:moveTo>
                      <a:pt x="842" y="1"/>
                    </a:moveTo>
                    <a:cubicBezTo>
                      <a:pt x="831" y="1"/>
                      <a:pt x="821" y="4"/>
                      <a:pt x="810" y="11"/>
                    </a:cubicBezTo>
                    <a:cubicBezTo>
                      <a:pt x="517" y="202"/>
                      <a:pt x="360" y="528"/>
                      <a:pt x="225" y="832"/>
                    </a:cubicBezTo>
                    <a:cubicBezTo>
                      <a:pt x="90" y="1180"/>
                      <a:pt x="0" y="1563"/>
                      <a:pt x="169" y="1911"/>
                    </a:cubicBezTo>
                    <a:cubicBezTo>
                      <a:pt x="180" y="1936"/>
                      <a:pt x="198" y="1946"/>
                      <a:pt x="217" y="1946"/>
                    </a:cubicBezTo>
                    <a:cubicBezTo>
                      <a:pt x="259" y="1946"/>
                      <a:pt x="304" y="1898"/>
                      <a:pt x="281" y="1844"/>
                    </a:cubicBezTo>
                    <a:cubicBezTo>
                      <a:pt x="124" y="1529"/>
                      <a:pt x="236" y="1169"/>
                      <a:pt x="360" y="854"/>
                    </a:cubicBezTo>
                    <a:cubicBezTo>
                      <a:pt x="484" y="585"/>
                      <a:pt x="619" y="292"/>
                      <a:pt x="877" y="135"/>
                    </a:cubicBezTo>
                    <a:cubicBezTo>
                      <a:pt x="934" y="88"/>
                      <a:pt x="895" y="1"/>
                      <a:pt x="842"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4"/>
              <p:cNvSpPr/>
              <p:nvPr/>
            </p:nvSpPr>
            <p:spPr>
              <a:xfrm>
                <a:off x="-3490711" y="438883"/>
                <a:ext cx="189699" cy="46248"/>
              </a:xfrm>
              <a:custGeom>
                <a:rect b="b" l="l" r="r" t="t"/>
                <a:pathLst>
                  <a:path extrusionOk="0" h="285" w="1169">
                    <a:moveTo>
                      <a:pt x="564" y="1"/>
                    </a:moveTo>
                    <a:cubicBezTo>
                      <a:pt x="394" y="1"/>
                      <a:pt x="223" y="43"/>
                      <a:pt x="67" y="129"/>
                    </a:cubicBezTo>
                    <a:cubicBezTo>
                      <a:pt x="0" y="158"/>
                      <a:pt x="39" y="251"/>
                      <a:pt x="100" y="251"/>
                    </a:cubicBezTo>
                    <a:cubicBezTo>
                      <a:pt x="111" y="251"/>
                      <a:pt x="123" y="248"/>
                      <a:pt x="134" y="241"/>
                    </a:cubicBezTo>
                    <a:cubicBezTo>
                      <a:pt x="266" y="168"/>
                      <a:pt x="411" y="131"/>
                      <a:pt x="557" y="131"/>
                    </a:cubicBezTo>
                    <a:cubicBezTo>
                      <a:pt x="724" y="131"/>
                      <a:pt x="890" y="179"/>
                      <a:pt x="1034" y="275"/>
                    </a:cubicBezTo>
                    <a:cubicBezTo>
                      <a:pt x="1046" y="282"/>
                      <a:pt x="1057" y="285"/>
                      <a:pt x="1068" y="285"/>
                    </a:cubicBezTo>
                    <a:cubicBezTo>
                      <a:pt x="1129" y="285"/>
                      <a:pt x="1168" y="190"/>
                      <a:pt x="1101" y="151"/>
                    </a:cubicBezTo>
                    <a:cubicBezTo>
                      <a:pt x="937" y="52"/>
                      <a:pt x="751" y="1"/>
                      <a:pt x="564"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4"/>
              <p:cNvSpPr/>
              <p:nvPr/>
            </p:nvSpPr>
            <p:spPr>
              <a:xfrm>
                <a:off x="-4120339" y="912240"/>
                <a:ext cx="113106" cy="193432"/>
              </a:xfrm>
              <a:custGeom>
                <a:rect b="b" l="l" r="r" t="t"/>
                <a:pathLst>
                  <a:path extrusionOk="0" h="1192" w="697">
                    <a:moveTo>
                      <a:pt x="600" y="1"/>
                    </a:moveTo>
                    <a:cubicBezTo>
                      <a:pt x="588" y="1"/>
                      <a:pt x="576" y="4"/>
                      <a:pt x="563" y="11"/>
                    </a:cubicBezTo>
                    <a:cubicBezTo>
                      <a:pt x="181" y="247"/>
                      <a:pt x="1" y="708"/>
                      <a:pt x="136" y="1147"/>
                    </a:cubicBezTo>
                    <a:cubicBezTo>
                      <a:pt x="145" y="1178"/>
                      <a:pt x="171" y="1192"/>
                      <a:pt x="198" y="1192"/>
                    </a:cubicBezTo>
                    <a:cubicBezTo>
                      <a:pt x="239" y="1192"/>
                      <a:pt x="280" y="1160"/>
                      <a:pt x="259" y="1113"/>
                    </a:cubicBezTo>
                    <a:cubicBezTo>
                      <a:pt x="147" y="742"/>
                      <a:pt x="304" y="337"/>
                      <a:pt x="630" y="124"/>
                    </a:cubicBezTo>
                    <a:cubicBezTo>
                      <a:pt x="696" y="86"/>
                      <a:pt x="660" y="1"/>
                      <a:pt x="600"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4"/>
              <p:cNvSpPr/>
              <p:nvPr/>
            </p:nvSpPr>
            <p:spPr>
              <a:xfrm>
                <a:off x="-3945731" y="861935"/>
                <a:ext cx="123654" cy="34565"/>
              </a:xfrm>
              <a:custGeom>
                <a:rect b="b" l="l" r="r" t="t"/>
                <a:pathLst>
                  <a:path extrusionOk="0" h="213" w="762">
                    <a:moveTo>
                      <a:pt x="385" y="1"/>
                    </a:moveTo>
                    <a:cubicBezTo>
                      <a:pt x="274" y="1"/>
                      <a:pt x="162" y="29"/>
                      <a:pt x="60" y="85"/>
                    </a:cubicBezTo>
                    <a:cubicBezTo>
                      <a:pt x="0" y="135"/>
                      <a:pt x="38" y="212"/>
                      <a:pt x="103" y="212"/>
                    </a:cubicBezTo>
                    <a:cubicBezTo>
                      <a:pt x="111" y="212"/>
                      <a:pt x="119" y="211"/>
                      <a:pt x="128" y="209"/>
                    </a:cubicBezTo>
                    <a:cubicBezTo>
                      <a:pt x="206" y="158"/>
                      <a:pt x="294" y="133"/>
                      <a:pt x="381" y="133"/>
                    </a:cubicBezTo>
                    <a:cubicBezTo>
                      <a:pt x="468" y="133"/>
                      <a:pt x="555" y="158"/>
                      <a:pt x="634" y="209"/>
                    </a:cubicBezTo>
                    <a:cubicBezTo>
                      <a:pt x="642" y="211"/>
                      <a:pt x="650" y="212"/>
                      <a:pt x="658" y="212"/>
                    </a:cubicBezTo>
                    <a:cubicBezTo>
                      <a:pt x="723" y="212"/>
                      <a:pt x="761" y="135"/>
                      <a:pt x="701" y="85"/>
                    </a:cubicBezTo>
                    <a:cubicBezTo>
                      <a:pt x="606" y="29"/>
                      <a:pt x="496" y="1"/>
                      <a:pt x="38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4"/>
              <p:cNvSpPr/>
              <p:nvPr/>
            </p:nvSpPr>
            <p:spPr>
              <a:xfrm>
                <a:off x="-3059546" y="350443"/>
                <a:ext cx="205440" cy="252500"/>
              </a:xfrm>
              <a:custGeom>
                <a:rect b="b" l="l" r="r" t="t"/>
                <a:pathLst>
                  <a:path extrusionOk="0" h="1556" w="1266">
                    <a:moveTo>
                      <a:pt x="1165" y="1"/>
                    </a:moveTo>
                    <a:cubicBezTo>
                      <a:pt x="1155" y="1"/>
                      <a:pt x="1143" y="4"/>
                      <a:pt x="1131" y="11"/>
                    </a:cubicBezTo>
                    <a:cubicBezTo>
                      <a:pt x="637" y="370"/>
                      <a:pt x="131" y="831"/>
                      <a:pt x="7" y="1472"/>
                    </a:cubicBezTo>
                    <a:cubicBezTo>
                      <a:pt x="0" y="1520"/>
                      <a:pt x="48" y="1556"/>
                      <a:pt x="88" y="1556"/>
                    </a:cubicBezTo>
                    <a:cubicBezTo>
                      <a:pt x="114" y="1556"/>
                      <a:pt x="137" y="1541"/>
                      <a:pt x="142" y="1506"/>
                    </a:cubicBezTo>
                    <a:cubicBezTo>
                      <a:pt x="243" y="899"/>
                      <a:pt x="726" y="472"/>
                      <a:pt x="1199" y="134"/>
                    </a:cubicBezTo>
                    <a:cubicBezTo>
                      <a:pt x="1266" y="96"/>
                      <a:pt x="1227" y="1"/>
                      <a:pt x="116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4"/>
              <p:cNvSpPr/>
              <p:nvPr/>
            </p:nvSpPr>
            <p:spPr>
              <a:xfrm>
                <a:off x="-2753332" y="335513"/>
                <a:ext cx="163898" cy="55823"/>
              </a:xfrm>
              <a:custGeom>
                <a:rect b="b" l="l" r="r" t="t"/>
                <a:pathLst>
                  <a:path extrusionOk="0" h="344" w="1010">
                    <a:moveTo>
                      <a:pt x="301" y="0"/>
                    </a:moveTo>
                    <a:cubicBezTo>
                      <a:pt x="226" y="0"/>
                      <a:pt x="151" y="8"/>
                      <a:pt x="76" y="24"/>
                    </a:cubicBezTo>
                    <a:cubicBezTo>
                      <a:pt x="1" y="45"/>
                      <a:pt x="28" y="160"/>
                      <a:pt x="110" y="160"/>
                    </a:cubicBezTo>
                    <a:cubicBezTo>
                      <a:pt x="113" y="160"/>
                      <a:pt x="117" y="159"/>
                      <a:pt x="121" y="159"/>
                    </a:cubicBezTo>
                    <a:cubicBezTo>
                      <a:pt x="184" y="146"/>
                      <a:pt x="248" y="139"/>
                      <a:pt x="312" y="139"/>
                    </a:cubicBezTo>
                    <a:cubicBezTo>
                      <a:pt x="523" y="139"/>
                      <a:pt x="735" y="209"/>
                      <a:pt x="908" y="339"/>
                    </a:cubicBezTo>
                    <a:cubicBezTo>
                      <a:pt x="917" y="342"/>
                      <a:pt x="926" y="343"/>
                      <a:pt x="935" y="343"/>
                    </a:cubicBezTo>
                    <a:cubicBezTo>
                      <a:pt x="959" y="343"/>
                      <a:pt x="982" y="333"/>
                      <a:pt x="998" y="316"/>
                    </a:cubicBezTo>
                    <a:cubicBezTo>
                      <a:pt x="1009" y="283"/>
                      <a:pt x="998" y="238"/>
                      <a:pt x="976" y="226"/>
                    </a:cubicBezTo>
                    <a:cubicBezTo>
                      <a:pt x="778" y="81"/>
                      <a:pt x="542" y="0"/>
                      <a:pt x="301"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4"/>
              <p:cNvSpPr/>
              <p:nvPr/>
            </p:nvSpPr>
            <p:spPr>
              <a:xfrm>
                <a:off x="-2321680" y="327400"/>
                <a:ext cx="375991" cy="180774"/>
              </a:xfrm>
              <a:custGeom>
                <a:rect b="b" l="l" r="r" t="t"/>
                <a:pathLst>
                  <a:path extrusionOk="0" h="1114" w="2317">
                    <a:moveTo>
                      <a:pt x="1981" y="1"/>
                    </a:moveTo>
                    <a:cubicBezTo>
                      <a:pt x="1902" y="1"/>
                      <a:pt x="1820" y="15"/>
                      <a:pt x="1745" y="29"/>
                    </a:cubicBezTo>
                    <a:cubicBezTo>
                      <a:pt x="1486" y="63"/>
                      <a:pt x="1239" y="119"/>
                      <a:pt x="1003" y="209"/>
                    </a:cubicBezTo>
                    <a:cubicBezTo>
                      <a:pt x="587" y="344"/>
                      <a:pt x="238" y="636"/>
                      <a:pt x="24" y="1018"/>
                    </a:cubicBezTo>
                    <a:cubicBezTo>
                      <a:pt x="1" y="1066"/>
                      <a:pt x="50" y="1114"/>
                      <a:pt x="97" y="1114"/>
                    </a:cubicBezTo>
                    <a:cubicBezTo>
                      <a:pt x="116" y="1114"/>
                      <a:pt x="135" y="1106"/>
                      <a:pt x="148" y="1086"/>
                    </a:cubicBezTo>
                    <a:cubicBezTo>
                      <a:pt x="328" y="737"/>
                      <a:pt x="643" y="479"/>
                      <a:pt x="1014" y="344"/>
                    </a:cubicBezTo>
                    <a:cubicBezTo>
                      <a:pt x="1205" y="276"/>
                      <a:pt x="1418" y="220"/>
                      <a:pt x="1621" y="175"/>
                    </a:cubicBezTo>
                    <a:cubicBezTo>
                      <a:pt x="1715" y="163"/>
                      <a:pt x="1840" y="129"/>
                      <a:pt x="1954" y="129"/>
                    </a:cubicBezTo>
                    <a:cubicBezTo>
                      <a:pt x="2045" y="129"/>
                      <a:pt x="2128" y="150"/>
                      <a:pt x="2183" y="220"/>
                    </a:cubicBezTo>
                    <a:cubicBezTo>
                      <a:pt x="2196" y="236"/>
                      <a:pt x="2211" y="242"/>
                      <a:pt x="2225" y="242"/>
                    </a:cubicBezTo>
                    <a:cubicBezTo>
                      <a:pt x="2273" y="242"/>
                      <a:pt x="2316" y="171"/>
                      <a:pt x="2273" y="119"/>
                    </a:cubicBezTo>
                    <a:cubicBezTo>
                      <a:pt x="2195" y="28"/>
                      <a:pt x="2090" y="1"/>
                      <a:pt x="1981"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4"/>
              <p:cNvSpPr/>
              <p:nvPr/>
            </p:nvSpPr>
            <p:spPr>
              <a:xfrm>
                <a:off x="-1859682" y="399612"/>
                <a:ext cx="91199" cy="111807"/>
              </a:xfrm>
              <a:custGeom>
                <a:rect b="b" l="l" r="r" t="t"/>
                <a:pathLst>
                  <a:path extrusionOk="0" h="689" w="562">
                    <a:moveTo>
                      <a:pt x="98" y="1"/>
                    </a:moveTo>
                    <a:cubicBezTo>
                      <a:pt x="38" y="1"/>
                      <a:pt x="1" y="86"/>
                      <a:pt x="67" y="124"/>
                    </a:cubicBezTo>
                    <a:cubicBezTo>
                      <a:pt x="247" y="236"/>
                      <a:pt x="382" y="427"/>
                      <a:pt x="415" y="641"/>
                    </a:cubicBezTo>
                    <a:cubicBezTo>
                      <a:pt x="425" y="669"/>
                      <a:pt x="449" y="689"/>
                      <a:pt x="476" y="689"/>
                    </a:cubicBezTo>
                    <a:cubicBezTo>
                      <a:pt x="482" y="689"/>
                      <a:pt x="488" y="688"/>
                      <a:pt x="494" y="686"/>
                    </a:cubicBezTo>
                    <a:cubicBezTo>
                      <a:pt x="539" y="686"/>
                      <a:pt x="561" y="641"/>
                      <a:pt x="550" y="607"/>
                    </a:cubicBezTo>
                    <a:cubicBezTo>
                      <a:pt x="494" y="360"/>
                      <a:pt x="348" y="146"/>
                      <a:pt x="134" y="11"/>
                    </a:cubicBezTo>
                    <a:cubicBezTo>
                      <a:pt x="121" y="4"/>
                      <a:pt x="109" y="1"/>
                      <a:pt x="9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4"/>
              <p:cNvSpPr/>
              <p:nvPr/>
            </p:nvSpPr>
            <p:spPr>
              <a:xfrm>
                <a:off x="-1657487" y="744285"/>
                <a:ext cx="284468" cy="58419"/>
              </a:xfrm>
              <a:custGeom>
                <a:rect b="b" l="l" r="r" t="t"/>
                <a:pathLst>
                  <a:path extrusionOk="0" h="360" w="1753">
                    <a:moveTo>
                      <a:pt x="884" y="1"/>
                    </a:moveTo>
                    <a:cubicBezTo>
                      <a:pt x="597" y="1"/>
                      <a:pt x="310" y="79"/>
                      <a:pt x="57" y="237"/>
                    </a:cubicBezTo>
                    <a:cubicBezTo>
                      <a:pt x="1" y="275"/>
                      <a:pt x="39" y="360"/>
                      <a:pt x="93" y="360"/>
                    </a:cubicBezTo>
                    <a:cubicBezTo>
                      <a:pt x="103" y="360"/>
                      <a:pt x="114" y="357"/>
                      <a:pt x="125" y="349"/>
                    </a:cubicBezTo>
                    <a:cubicBezTo>
                      <a:pt x="363" y="207"/>
                      <a:pt x="630" y="134"/>
                      <a:pt x="896" y="134"/>
                    </a:cubicBezTo>
                    <a:cubicBezTo>
                      <a:pt x="1156" y="134"/>
                      <a:pt x="1414" y="205"/>
                      <a:pt x="1643" y="349"/>
                    </a:cubicBezTo>
                    <a:cubicBezTo>
                      <a:pt x="1647" y="350"/>
                      <a:pt x="1651" y="350"/>
                      <a:pt x="1656" y="350"/>
                    </a:cubicBezTo>
                    <a:cubicBezTo>
                      <a:pt x="1716" y="350"/>
                      <a:pt x="1752" y="279"/>
                      <a:pt x="1710" y="237"/>
                    </a:cubicBezTo>
                    <a:cubicBezTo>
                      <a:pt x="1457" y="79"/>
                      <a:pt x="1170" y="1"/>
                      <a:pt x="884"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4"/>
              <p:cNvSpPr/>
              <p:nvPr/>
            </p:nvSpPr>
            <p:spPr>
              <a:xfrm>
                <a:off x="-1458050" y="1347300"/>
                <a:ext cx="105479" cy="200410"/>
              </a:xfrm>
              <a:custGeom>
                <a:rect b="b" l="l" r="r" t="t"/>
                <a:pathLst>
                  <a:path extrusionOk="0" h="1235" w="650">
                    <a:moveTo>
                      <a:pt x="101" y="1"/>
                    </a:moveTo>
                    <a:cubicBezTo>
                      <a:pt x="46" y="1"/>
                      <a:pt x="0" y="74"/>
                      <a:pt x="54" y="118"/>
                    </a:cubicBezTo>
                    <a:cubicBezTo>
                      <a:pt x="357" y="377"/>
                      <a:pt x="515" y="770"/>
                      <a:pt x="470" y="1175"/>
                    </a:cubicBezTo>
                    <a:cubicBezTo>
                      <a:pt x="464" y="1215"/>
                      <a:pt x="495" y="1234"/>
                      <a:pt x="529" y="1234"/>
                    </a:cubicBezTo>
                    <a:cubicBezTo>
                      <a:pt x="563" y="1234"/>
                      <a:pt x="599" y="1215"/>
                      <a:pt x="605" y="1175"/>
                    </a:cubicBezTo>
                    <a:cubicBezTo>
                      <a:pt x="650" y="737"/>
                      <a:pt x="481" y="310"/>
                      <a:pt x="144" y="17"/>
                    </a:cubicBezTo>
                    <a:cubicBezTo>
                      <a:pt x="130" y="6"/>
                      <a:pt x="115" y="1"/>
                      <a:pt x="101"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4"/>
              <p:cNvSpPr/>
              <p:nvPr/>
            </p:nvSpPr>
            <p:spPr>
              <a:xfrm>
                <a:off x="-1505922" y="1660005"/>
                <a:ext cx="121382" cy="71888"/>
              </a:xfrm>
              <a:custGeom>
                <a:rect b="b" l="l" r="r" t="t"/>
                <a:pathLst>
                  <a:path extrusionOk="0" h="443" w="748">
                    <a:moveTo>
                      <a:pt x="661" y="1"/>
                    </a:moveTo>
                    <a:cubicBezTo>
                      <a:pt x="642" y="1"/>
                      <a:pt x="624" y="8"/>
                      <a:pt x="607" y="24"/>
                    </a:cubicBezTo>
                    <a:cubicBezTo>
                      <a:pt x="505" y="199"/>
                      <a:pt x="317" y="308"/>
                      <a:pt x="122" y="308"/>
                    </a:cubicBezTo>
                    <a:cubicBezTo>
                      <a:pt x="104" y="308"/>
                      <a:pt x="86" y="307"/>
                      <a:pt x="68" y="305"/>
                    </a:cubicBezTo>
                    <a:cubicBezTo>
                      <a:pt x="23" y="305"/>
                      <a:pt x="0" y="339"/>
                      <a:pt x="0" y="372"/>
                    </a:cubicBezTo>
                    <a:cubicBezTo>
                      <a:pt x="0" y="406"/>
                      <a:pt x="23" y="440"/>
                      <a:pt x="68" y="440"/>
                    </a:cubicBezTo>
                    <a:cubicBezTo>
                      <a:pt x="87" y="442"/>
                      <a:pt x="107" y="442"/>
                      <a:pt x="126" y="442"/>
                    </a:cubicBezTo>
                    <a:cubicBezTo>
                      <a:pt x="374" y="442"/>
                      <a:pt x="606" y="310"/>
                      <a:pt x="731" y="91"/>
                    </a:cubicBezTo>
                    <a:cubicBezTo>
                      <a:pt x="747" y="43"/>
                      <a:pt x="706" y="1"/>
                      <a:pt x="661"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4"/>
              <p:cNvSpPr/>
              <p:nvPr/>
            </p:nvSpPr>
            <p:spPr>
              <a:xfrm>
                <a:off x="-2016115" y="1749743"/>
                <a:ext cx="163735" cy="340291"/>
              </a:xfrm>
              <a:custGeom>
                <a:rect b="b" l="l" r="r" t="t"/>
                <a:pathLst>
                  <a:path extrusionOk="0" h="2097" w="1009">
                    <a:moveTo>
                      <a:pt x="815" y="0"/>
                    </a:moveTo>
                    <a:cubicBezTo>
                      <a:pt x="775" y="0"/>
                      <a:pt x="732" y="34"/>
                      <a:pt x="738" y="89"/>
                    </a:cubicBezTo>
                    <a:cubicBezTo>
                      <a:pt x="862" y="798"/>
                      <a:pt x="604" y="1517"/>
                      <a:pt x="53" y="1989"/>
                    </a:cubicBezTo>
                    <a:cubicBezTo>
                      <a:pt x="0" y="2033"/>
                      <a:pt x="50" y="2097"/>
                      <a:pt x="106" y="2097"/>
                    </a:cubicBezTo>
                    <a:cubicBezTo>
                      <a:pt x="122" y="2097"/>
                      <a:pt x="139" y="2092"/>
                      <a:pt x="154" y="2079"/>
                    </a:cubicBezTo>
                    <a:cubicBezTo>
                      <a:pt x="738" y="1585"/>
                      <a:pt x="1008" y="809"/>
                      <a:pt x="873" y="44"/>
                    </a:cubicBezTo>
                    <a:cubicBezTo>
                      <a:pt x="865" y="14"/>
                      <a:pt x="841" y="0"/>
                      <a:pt x="81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4"/>
              <p:cNvSpPr/>
              <p:nvPr/>
            </p:nvSpPr>
            <p:spPr>
              <a:xfrm>
                <a:off x="-2251414" y="2107073"/>
                <a:ext cx="116189" cy="47871"/>
              </a:xfrm>
              <a:custGeom>
                <a:rect b="b" l="l" r="r" t="t"/>
                <a:pathLst>
                  <a:path extrusionOk="0" h="295" w="716">
                    <a:moveTo>
                      <a:pt x="98" y="1"/>
                    </a:moveTo>
                    <a:cubicBezTo>
                      <a:pt x="48" y="1"/>
                      <a:pt x="1" y="70"/>
                      <a:pt x="52" y="113"/>
                    </a:cubicBezTo>
                    <a:cubicBezTo>
                      <a:pt x="163" y="231"/>
                      <a:pt x="312" y="294"/>
                      <a:pt x="468" y="294"/>
                    </a:cubicBezTo>
                    <a:cubicBezTo>
                      <a:pt x="535" y="294"/>
                      <a:pt x="603" y="283"/>
                      <a:pt x="671" y="259"/>
                    </a:cubicBezTo>
                    <a:cubicBezTo>
                      <a:pt x="704" y="248"/>
                      <a:pt x="716" y="214"/>
                      <a:pt x="716" y="181"/>
                    </a:cubicBezTo>
                    <a:cubicBezTo>
                      <a:pt x="706" y="153"/>
                      <a:pt x="674" y="133"/>
                      <a:pt x="644" y="133"/>
                    </a:cubicBezTo>
                    <a:cubicBezTo>
                      <a:pt x="638" y="133"/>
                      <a:pt x="632" y="134"/>
                      <a:pt x="626" y="136"/>
                    </a:cubicBezTo>
                    <a:cubicBezTo>
                      <a:pt x="577" y="152"/>
                      <a:pt x="527" y="160"/>
                      <a:pt x="477" y="160"/>
                    </a:cubicBezTo>
                    <a:cubicBezTo>
                      <a:pt x="353" y="160"/>
                      <a:pt x="230" y="112"/>
                      <a:pt x="142" y="23"/>
                    </a:cubicBezTo>
                    <a:cubicBezTo>
                      <a:pt x="129" y="7"/>
                      <a:pt x="113" y="1"/>
                      <a:pt x="9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4"/>
              <p:cNvSpPr/>
              <p:nvPr/>
            </p:nvSpPr>
            <p:spPr>
              <a:xfrm>
                <a:off x="-3027415" y="1822605"/>
                <a:ext cx="151240" cy="197002"/>
              </a:xfrm>
              <a:custGeom>
                <a:rect b="b" l="l" r="r" t="t"/>
                <a:pathLst>
                  <a:path extrusionOk="0" h="1214" w="932">
                    <a:moveTo>
                      <a:pt x="63" y="0"/>
                    </a:moveTo>
                    <a:cubicBezTo>
                      <a:pt x="31" y="0"/>
                      <a:pt x="0" y="23"/>
                      <a:pt x="0" y="67"/>
                    </a:cubicBezTo>
                    <a:cubicBezTo>
                      <a:pt x="56" y="551"/>
                      <a:pt x="394" y="944"/>
                      <a:pt x="798" y="1203"/>
                    </a:cubicBezTo>
                    <a:cubicBezTo>
                      <a:pt x="811" y="1210"/>
                      <a:pt x="823" y="1213"/>
                      <a:pt x="835" y="1213"/>
                    </a:cubicBezTo>
                    <a:cubicBezTo>
                      <a:pt x="895" y="1213"/>
                      <a:pt x="932" y="1128"/>
                      <a:pt x="866" y="1091"/>
                    </a:cubicBezTo>
                    <a:cubicBezTo>
                      <a:pt x="506" y="866"/>
                      <a:pt x="191" y="506"/>
                      <a:pt x="135" y="67"/>
                    </a:cubicBezTo>
                    <a:cubicBezTo>
                      <a:pt x="129" y="23"/>
                      <a:pt x="96" y="0"/>
                      <a:pt x="63"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4"/>
              <p:cNvSpPr/>
              <p:nvPr/>
            </p:nvSpPr>
            <p:spPr>
              <a:xfrm>
                <a:off x="-2804936" y="2039567"/>
                <a:ext cx="82273" cy="25802"/>
              </a:xfrm>
              <a:custGeom>
                <a:rect b="b" l="l" r="r" t="t"/>
                <a:pathLst>
                  <a:path extrusionOk="0" h="159" w="507">
                    <a:moveTo>
                      <a:pt x="439" y="1"/>
                    </a:moveTo>
                    <a:lnTo>
                      <a:pt x="68" y="23"/>
                    </a:lnTo>
                    <a:cubicBezTo>
                      <a:pt x="23" y="23"/>
                      <a:pt x="1" y="57"/>
                      <a:pt x="1" y="91"/>
                    </a:cubicBezTo>
                    <a:cubicBezTo>
                      <a:pt x="1" y="125"/>
                      <a:pt x="23" y="158"/>
                      <a:pt x="68" y="158"/>
                    </a:cubicBezTo>
                    <a:lnTo>
                      <a:pt x="439" y="136"/>
                    </a:lnTo>
                    <a:cubicBezTo>
                      <a:pt x="473" y="125"/>
                      <a:pt x="495" y="102"/>
                      <a:pt x="507" y="68"/>
                    </a:cubicBezTo>
                    <a:cubicBezTo>
                      <a:pt x="507" y="23"/>
                      <a:pt x="473" y="1"/>
                      <a:pt x="439"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4"/>
              <p:cNvSpPr/>
              <p:nvPr/>
            </p:nvSpPr>
            <p:spPr>
              <a:xfrm>
                <a:off x="-3707998" y="1703494"/>
                <a:ext cx="162275" cy="283332"/>
              </a:xfrm>
              <a:custGeom>
                <a:rect b="b" l="l" r="r" t="t"/>
                <a:pathLst>
                  <a:path extrusionOk="0" h="1746" w="1000">
                    <a:moveTo>
                      <a:pt x="133" y="0"/>
                    </a:moveTo>
                    <a:cubicBezTo>
                      <a:pt x="99" y="0"/>
                      <a:pt x="62" y="20"/>
                      <a:pt x="57" y="59"/>
                    </a:cubicBezTo>
                    <a:cubicBezTo>
                      <a:pt x="1" y="723"/>
                      <a:pt x="315" y="1364"/>
                      <a:pt x="866" y="1735"/>
                    </a:cubicBezTo>
                    <a:cubicBezTo>
                      <a:pt x="879" y="1742"/>
                      <a:pt x="891" y="1745"/>
                      <a:pt x="903" y="1745"/>
                    </a:cubicBezTo>
                    <a:cubicBezTo>
                      <a:pt x="963" y="1745"/>
                      <a:pt x="1000" y="1660"/>
                      <a:pt x="934" y="1622"/>
                    </a:cubicBezTo>
                    <a:cubicBezTo>
                      <a:pt x="428" y="1274"/>
                      <a:pt x="136" y="678"/>
                      <a:pt x="192" y="59"/>
                    </a:cubicBezTo>
                    <a:cubicBezTo>
                      <a:pt x="197" y="20"/>
                      <a:pt x="166" y="0"/>
                      <a:pt x="133"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4"/>
              <p:cNvSpPr/>
              <p:nvPr/>
            </p:nvSpPr>
            <p:spPr>
              <a:xfrm>
                <a:off x="-3474484" y="2051737"/>
                <a:ext cx="76756" cy="32455"/>
              </a:xfrm>
              <a:custGeom>
                <a:rect b="b" l="l" r="r" t="t"/>
                <a:pathLst>
                  <a:path extrusionOk="0" h="200" w="473">
                    <a:moveTo>
                      <a:pt x="84" y="0"/>
                    </a:moveTo>
                    <a:cubicBezTo>
                      <a:pt x="58" y="0"/>
                      <a:pt x="31" y="11"/>
                      <a:pt x="23" y="27"/>
                    </a:cubicBezTo>
                    <a:cubicBezTo>
                      <a:pt x="1" y="61"/>
                      <a:pt x="12" y="106"/>
                      <a:pt x="46" y="128"/>
                    </a:cubicBezTo>
                    <a:cubicBezTo>
                      <a:pt x="123" y="175"/>
                      <a:pt x="212" y="200"/>
                      <a:pt x="303" y="200"/>
                    </a:cubicBezTo>
                    <a:cubicBezTo>
                      <a:pt x="344" y="200"/>
                      <a:pt x="386" y="195"/>
                      <a:pt x="428" y="184"/>
                    </a:cubicBezTo>
                    <a:cubicBezTo>
                      <a:pt x="462" y="173"/>
                      <a:pt x="473" y="139"/>
                      <a:pt x="473" y="106"/>
                    </a:cubicBezTo>
                    <a:cubicBezTo>
                      <a:pt x="464" y="78"/>
                      <a:pt x="432" y="58"/>
                      <a:pt x="402" y="58"/>
                    </a:cubicBezTo>
                    <a:cubicBezTo>
                      <a:pt x="395" y="58"/>
                      <a:pt x="389" y="59"/>
                      <a:pt x="383" y="61"/>
                    </a:cubicBezTo>
                    <a:lnTo>
                      <a:pt x="248" y="61"/>
                    </a:lnTo>
                    <a:cubicBezTo>
                      <a:pt x="226" y="50"/>
                      <a:pt x="192" y="50"/>
                      <a:pt x="169" y="38"/>
                    </a:cubicBezTo>
                    <a:lnTo>
                      <a:pt x="147" y="27"/>
                    </a:lnTo>
                    <a:lnTo>
                      <a:pt x="113" y="5"/>
                    </a:lnTo>
                    <a:cubicBezTo>
                      <a:pt x="104" y="2"/>
                      <a:pt x="94" y="0"/>
                      <a:pt x="84"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4"/>
              <p:cNvSpPr/>
              <p:nvPr/>
            </p:nvSpPr>
            <p:spPr>
              <a:xfrm>
                <a:off x="-4129427" y="1281579"/>
                <a:ext cx="148157" cy="322278"/>
              </a:xfrm>
              <a:custGeom>
                <a:rect b="b" l="l" r="r" t="t"/>
                <a:pathLst>
                  <a:path extrusionOk="0" h="1986" w="913">
                    <a:moveTo>
                      <a:pt x="826" y="1"/>
                    </a:moveTo>
                    <a:cubicBezTo>
                      <a:pt x="818" y="1"/>
                      <a:pt x="809" y="3"/>
                      <a:pt x="799" y="6"/>
                    </a:cubicBezTo>
                    <a:cubicBezTo>
                      <a:pt x="450" y="119"/>
                      <a:pt x="237" y="456"/>
                      <a:pt x="136" y="793"/>
                    </a:cubicBezTo>
                    <a:cubicBezTo>
                      <a:pt x="1" y="1175"/>
                      <a:pt x="23" y="1591"/>
                      <a:pt x="214" y="1962"/>
                    </a:cubicBezTo>
                    <a:cubicBezTo>
                      <a:pt x="227" y="1979"/>
                      <a:pt x="244" y="1985"/>
                      <a:pt x="260" y="1985"/>
                    </a:cubicBezTo>
                    <a:cubicBezTo>
                      <a:pt x="302" y="1985"/>
                      <a:pt x="343" y="1943"/>
                      <a:pt x="327" y="1895"/>
                    </a:cubicBezTo>
                    <a:cubicBezTo>
                      <a:pt x="158" y="1569"/>
                      <a:pt x="136" y="1187"/>
                      <a:pt x="259" y="849"/>
                    </a:cubicBezTo>
                    <a:cubicBezTo>
                      <a:pt x="349" y="557"/>
                      <a:pt x="518" y="231"/>
                      <a:pt x="833" y="130"/>
                    </a:cubicBezTo>
                    <a:cubicBezTo>
                      <a:pt x="913" y="110"/>
                      <a:pt x="895" y="1"/>
                      <a:pt x="826"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4"/>
              <p:cNvSpPr/>
              <p:nvPr/>
            </p:nvSpPr>
            <p:spPr>
              <a:xfrm>
                <a:off x="-4038553" y="1691648"/>
                <a:ext cx="93633" cy="56796"/>
              </a:xfrm>
              <a:custGeom>
                <a:rect b="b" l="l" r="r" t="t"/>
                <a:pathLst>
                  <a:path extrusionOk="0" h="350" w="577">
                    <a:moveTo>
                      <a:pt x="83" y="1"/>
                    </a:moveTo>
                    <a:cubicBezTo>
                      <a:pt x="42" y="1"/>
                      <a:pt x="1" y="34"/>
                      <a:pt x="14" y="88"/>
                    </a:cubicBezTo>
                    <a:cubicBezTo>
                      <a:pt x="79" y="245"/>
                      <a:pt x="236" y="349"/>
                      <a:pt x="402" y="349"/>
                    </a:cubicBezTo>
                    <a:cubicBezTo>
                      <a:pt x="438" y="349"/>
                      <a:pt x="473" y="345"/>
                      <a:pt x="509" y="335"/>
                    </a:cubicBezTo>
                    <a:cubicBezTo>
                      <a:pt x="565" y="324"/>
                      <a:pt x="576" y="256"/>
                      <a:pt x="542" y="222"/>
                    </a:cubicBezTo>
                    <a:cubicBezTo>
                      <a:pt x="533" y="195"/>
                      <a:pt x="509" y="175"/>
                      <a:pt x="482" y="175"/>
                    </a:cubicBezTo>
                    <a:cubicBezTo>
                      <a:pt x="476" y="175"/>
                      <a:pt x="470" y="175"/>
                      <a:pt x="464" y="177"/>
                    </a:cubicBezTo>
                    <a:cubicBezTo>
                      <a:pt x="452" y="177"/>
                      <a:pt x="441" y="177"/>
                      <a:pt x="430" y="189"/>
                    </a:cubicBezTo>
                    <a:lnTo>
                      <a:pt x="318" y="189"/>
                    </a:lnTo>
                    <a:lnTo>
                      <a:pt x="284" y="177"/>
                    </a:lnTo>
                    <a:lnTo>
                      <a:pt x="273" y="177"/>
                    </a:lnTo>
                    <a:cubicBezTo>
                      <a:pt x="261" y="166"/>
                      <a:pt x="239" y="155"/>
                      <a:pt x="228" y="144"/>
                    </a:cubicBezTo>
                    <a:lnTo>
                      <a:pt x="216" y="144"/>
                    </a:lnTo>
                    <a:cubicBezTo>
                      <a:pt x="205" y="144"/>
                      <a:pt x="205" y="132"/>
                      <a:pt x="194" y="121"/>
                    </a:cubicBezTo>
                    <a:lnTo>
                      <a:pt x="171" y="99"/>
                    </a:lnTo>
                    <a:lnTo>
                      <a:pt x="171" y="88"/>
                    </a:lnTo>
                    <a:lnTo>
                      <a:pt x="149" y="65"/>
                    </a:lnTo>
                    <a:cubicBezTo>
                      <a:pt x="149" y="65"/>
                      <a:pt x="149" y="54"/>
                      <a:pt x="149" y="54"/>
                    </a:cubicBezTo>
                    <a:cubicBezTo>
                      <a:pt x="140" y="17"/>
                      <a:pt x="112" y="1"/>
                      <a:pt x="83"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4"/>
              <p:cNvSpPr/>
              <p:nvPr/>
            </p:nvSpPr>
            <p:spPr>
              <a:xfrm>
                <a:off x="-3235452" y="2369797"/>
                <a:ext cx="40244" cy="104181"/>
              </a:xfrm>
              <a:custGeom>
                <a:rect b="b" l="l" r="r" t="t"/>
                <a:pathLst>
                  <a:path extrusionOk="0" h="642" w="248">
                    <a:moveTo>
                      <a:pt x="165" y="0"/>
                    </a:moveTo>
                    <a:cubicBezTo>
                      <a:pt x="141" y="0"/>
                      <a:pt x="120" y="13"/>
                      <a:pt x="113" y="34"/>
                    </a:cubicBezTo>
                    <a:cubicBezTo>
                      <a:pt x="23" y="203"/>
                      <a:pt x="0" y="405"/>
                      <a:pt x="45" y="597"/>
                    </a:cubicBezTo>
                    <a:cubicBezTo>
                      <a:pt x="59" y="628"/>
                      <a:pt x="85" y="641"/>
                      <a:pt x="110" y="641"/>
                    </a:cubicBezTo>
                    <a:cubicBezTo>
                      <a:pt x="149" y="641"/>
                      <a:pt x="187" y="610"/>
                      <a:pt x="180" y="563"/>
                    </a:cubicBezTo>
                    <a:cubicBezTo>
                      <a:pt x="135" y="405"/>
                      <a:pt x="158" y="248"/>
                      <a:pt x="225" y="102"/>
                    </a:cubicBezTo>
                    <a:cubicBezTo>
                      <a:pt x="248" y="68"/>
                      <a:pt x="237" y="23"/>
                      <a:pt x="203" y="12"/>
                    </a:cubicBezTo>
                    <a:cubicBezTo>
                      <a:pt x="191" y="4"/>
                      <a:pt x="178" y="0"/>
                      <a:pt x="1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4"/>
              <p:cNvSpPr/>
              <p:nvPr/>
            </p:nvSpPr>
            <p:spPr>
              <a:xfrm>
                <a:off x="-2573206" y="2469759"/>
                <a:ext cx="36674" cy="114404"/>
              </a:xfrm>
              <a:custGeom>
                <a:rect b="b" l="l" r="r" t="t"/>
                <a:pathLst>
                  <a:path extrusionOk="0" h="705" w="226">
                    <a:moveTo>
                      <a:pt x="151" y="0"/>
                    </a:moveTo>
                    <a:cubicBezTo>
                      <a:pt x="124" y="0"/>
                      <a:pt x="100" y="20"/>
                      <a:pt x="90" y="48"/>
                    </a:cubicBezTo>
                    <a:cubicBezTo>
                      <a:pt x="12" y="250"/>
                      <a:pt x="0" y="453"/>
                      <a:pt x="45" y="655"/>
                    </a:cubicBezTo>
                    <a:cubicBezTo>
                      <a:pt x="54" y="690"/>
                      <a:pt x="76" y="704"/>
                      <a:pt x="101" y="704"/>
                    </a:cubicBezTo>
                    <a:cubicBezTo>
                      <a:pt x="108" y="704"/>
                      <a:pt x="116" y="703"/>
                      <a:pt x="124" y="700"/>
                    </a:cubicBezTo>
                    <a:cubicBezTo>
                      <a:pt x="158" y="700"/>
                      <a:pt x="180" y="655"/>
                      <a:pt x="169" y="621"/>
                    </a:cubicBezTo>
                    <a:cubicBezTo>
                      <a:pt x="135" y="442"/>
                      <a:pt x="147" y="262"/>
                      <a:pt x="214" y="82"/>
                    </a:cubicBezTo>
                    <a:cubicBezTo>
                      <a:pt x="225" y="48"/>
                      <a:pt x="203" y="14"/>
                      <a:pt x="169" y="3"/>
                    </a:cubicBezTo>
                    <a:cubicBezTo>
                      <a:pt x="163" y="1"/>
                      <a:pt x="157" y="0"/>
                      <a:pt x="1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4"/>
              <p:cNvSpPr/>
              <p:nvPr/>
            </p:nvSpPr>
            <p:spPr>
              <a:xfrm>
                <a:off x="-1934653" y="2287686"/>
                <a:ext cx="47547" cy="104667"/>
              </a:xfrm>
              <a:custGeom>
                <a:rect b="b" l="l" r="r" t="t"/>
                <a:pathLst>
                  <a:path extrusionOk="0" h="645" w="293">
                    <a:moveTo>
                      <a:pt x="210" y="0"/>
                    </a:moveTo>
                    <a:cubicBezTo>
                      <a:pt x="186" y="0"/>
                      <a:pt x="165" y="13"/>
                      <a:pt x="158" y="35"/>
                    </a:cubicBezTo>
                    <a:cubicBezTo>
                      <a:pt x="34" y="192"/>
                      <a:pt x="0" y="406"/>
                      <a:pt x="57" y="597"/>
                    </a:cubicBezTo>
                    <a:cubicBezTo>
                      <a:pt x="66" y="624"/>
                      <a:pt x="98" y="645"/>
                      <a:pt x="128" y="645"/>
                    </a:cubicBezTo>
                    <a:cubicBezTo>
                      <a:pt x="134" y="645"/>
                      <a:pt x="141" y="644"/>
                      <a:pt x="146" y="642"/>
                    </a:cubicBezTo>
                    <a:cubicBezTo>
                      <a:pt x="180" y="630"/>
                      <a:pt x="203" y="597"/>
                      <a:pt x="191" y="563"/>
                    </a:cubicBezTo>
                    <a:cubicBezTo>
                      <a:pt x="146" y="406"/>
                      <a:pt x="169" y="237"/>
                      <a:pt x="270" y="102"/>
                    </a:cubicBezTo>
                    <a:cubicBezTo>
                      <a:pt x="293" y="68"/>
                      <a:pt x="281" y="35"/>
                      <a:pt x="248" y="12"/>
                    </a:cubicBezTo>
                    <a:cubicBezTo>
                      <a:pt x="236" y="4"/>
                      <a:pt x="222" y="0"/>
                      <a:pt x="2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4"/>
              <p:cNvSpPr/>
              <p:nvPr/>
            </p:nvSpPr>
            <p:spPr>
              <a:xfrm>
                <a:off x="-2162650" y="2874473"/>
                <a:ext cx="45762" cy="103045"/>
              </a:xfrm>
              <a:custGeom>
                <a:rect b="b" l="l" r="r" t="t"/>
                <a:pathLst>
                  <a:path extrusionOk="0" h="635" w="282">
                    <a:moveTo>
                      <a:pt x="219" y="1"/>
                    </a:moveTo>
                    <a:cubicBezTo>
                      <a:pt x="192" y="1"/>
                      <a:pt x="166" y="11"/>
                      <a:pt x="157" y="27"/>
                    </a:cubicBezTo>
                    <a:cubicBezTo>
                      <a:pt x="34" y="196"/>
                      <a:pt x="0" y="398"/>
                      <a:pt x="45" y="590"/>
                    </a:cubicBezTo>
                    <a:cubicBezTo>
                      <a:pt x="54" y="621"/>
                      <a:pt x="79" y="634"/>
                      <a:pt x="104" y="634"/>
                    </a:cubicBezTo>
                    <a:cubicBezTo>
                      <a:pt x="143" y="634"/>
                      <a:pt x="182" y="603"/>
                      <a:pt x="169" y="556"/>
                    </a:cubicBezTo>
                    <a:cubicBezTo>
                      <a:pt x="135" y="398"/>
                      <a:pt x="169" y="230"/>
                      <a:pt x="270" y="95"/>
                    </a:cubicBezTo>
                    <a:cubicBezTo>
                      <a:pt x="281" y="61"/>
                      <a:pt x="270" y="27"/>
                      <a:pt x="247" y="5"/>
                    </a:cubicBezTo>
                    <a:cubicBezTo>
                      <a:pt x="238" y="2"/>
                      <a:pt x="228" y="1"/>
                      <a:pt x="2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4"/>
              <p:cNvSpPr/>
              <p:nvPr/>
            </p:nvSpPr>
            <p:spPr>
              <a:xfrm>
                <a:off x="-2916256" y="2917152"/>
                <a:ext cx="49494" cy="112457"/>
              </a:xfrm>
              <a:custGeom>
                <a:rect b="b" l="l" r="r" t="t"/>
                <a:pathLst>
                  <a:path extrusionOk="0" h="693" w="305">
                    <a:moveTo>
                      <a:pt x="224" y="0"/>
                    </a:moveTo>
                    <a:cubicBezTo>
                      <a:pt x="203" y="0"/>
                      <a:pt x="184" y="12"/>
                      <a:pt x="170" y="34"/>
                    </a:cubicBezTo>
                    <a:cubicBezTo>
                      <a:pt x="46" y="214"/>
                      <a:pt x="1" y="439"/>
                      <a:pt x="57" y="653"/>
                    </a:cubicBezTo>
                    <a:cubicBezTo>
                      <a:pt x="71" y="680"/>
                      <a:pt x="97" y="692"/>
                      <a:pt x="124" y="692"/>
                    </a:cubicBezTo>
                    <a:cubicBezTo>
                      <a:pt x="162" y="692"/>
                      <a:pt x="199" y="666"/>
                      <a:pt x="192" y="619"/>
                    </a:cubicBezTo>
                    <a:cubicBezTo>
                      <a:pt x="136" y="439"/>
                      <a:pt x="170" y="248"/>
                      <a:pt x="282" y="102"/>
                    </a:cubicBezTo>
                    <a:cubicBezTo>
                      <a:pt x="304" y="68"/>
                      <a:pt x="293" y="23"/>
                      <a:pt x="259" y="12"/>
                    </a:cubicBezTo>
                    <a:cubicBezTo>
                      <a:pt x="248" y="4"/>
                      <a:pt x="236" y="0"/>
                      <a:pt x="2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4"/>
              <p:cNvSpPr/>
              <p:nvPr/>
            </p:nvSpPr>
            <p:spPr>
              <a:xfrm>
                <a:off x="-2553084" y="3280811"/>
                <a:ext cx="33266" cy="116838"/>
              </a:xfrm>
              <a:custGeom>
                <a:rect b="b" l="l" r="r" t="t"/>
                <a:pathLst>
                  <a:path extrusionOk="0" h="720" w="205">
                    <a:moveTo>
                      <a:pt x="122" y="0"/>
                    </a:moveTo>
                    <a:cubicBezTo>
                      <a:pt x="94" y="0"/>
                      <a:pt x="66" y="16"/>
                      <a:pt x="56" y="53"/>
                    </a:cubicBezTo>
                    <a:cubicBezTo>
                      <a:pt x="23" y="177"/>
                      <a:pt x="0" y="312"/>
                      <a:pt x="0" y="435"/>
                    </a:cubicBezTo>
                    <a:cubicBezTo>
                      <a:pt x="0" y="536"/>
                      <a:pt x="0" y="694"/>
                      <a:pt x="113" y="716"/>
                    </a:cubicBezTo>
                    <a:cubicBezTo>
                      <a:pt x="119" y="718"/>
                      <a:pt x="125" y="719"/>
                      <a:pt x="131" y="719"/>
                    </a:cubicBezTo>
                    <a:cubicBezTo>
                      <a:pt x="161" y="719"/>
                      <a:pt x="193" y="699"/>
                      <a:pt x="203" y="671"/>
                    </a:cubicBezTo>
                    <a:cubicBezTo>
                      <a:pt x="203" y="626"/>
                      <a:pt x="169" y="593"/>
                      <a:pt x="135" y="593"/>
                    </a:cubicBezTo>
                    <a:lnTo>
                      <a:pt x="135" y="581"/>
                    </a:lnTo>
                    <a:cubicBezTo>
                      <a:pt x="135" y="570"/>
                      <a:pt x="135" y="559"/>
                      <a:pt x="135" y="548"/>
                    </a:cubicBezTo>
                    <a:cubicBezTo>
                      <a:pt x="124" y="503"/>
                      <a:pt x="124" y="446"/>
                      <a:pt x="135" y="390"/>
                    </a:cubicBezTo>
                    <a:cubicBezTo>
                      <a:pt x="135" y="289"/>
                      <a:pt x="158" y="188"/>
                      <a:pt x="191" y="87"/>
                    </a:cubicBezTo>
                    <a:cubicBezTo>
                      <a:pt x="205" y="34"/>
                      <a:pt x="163" y="0"/>
                      <a:pt x="1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 name="Google Shape;618;p14"/>
            <p:cNvSpPr/>
            <p:nvPr/>
          </p:nvSpPr>
          <p:spPr>
            <a:xfrm>
              <a:off x="-1296100" y="869724"/>
              <a:ext cx="62151" cy="143776"/>
            </a:xfrm>
            <a:custGeom>
              <a:rect b="b" l="l" r="r" t="t"/>
              <a:pathLst>
                <a:path extrusionOk="0" h="886" w="383">
                  <a:moveTo>
                    <a:pt x="73" y="1"/>
                  </a:moveTo>
                  <a:cubicBezTo>
                    <a:pt x="56" y="1"/>
                    <a:pt x="40" y="9"/>
                    <a:pt x="23" y="26"/>
                  </a:cubicBezTo>
                  <a:cubicBezTo>
                    <a:pt x="0" y="48"/>
                    <a:pt x="0" y="93"/>
                    <a:pt x="23" y="116"/>
                  </a:cubicBezTo>
                  <a:cubicBezTo>
                    <a:pt x="180" y="307"/>
                    <a:pt x="236" y="554"/>
                    <a:pt x="191" y="802"/>
                  </a:cubicBezTo>
                  <a:cubicBezTo>
                    <a:pt x="184" y="850"/>
                    <a:pt x="228" y="885"/>
                    <a:pt x="268" y="885"/>
                  </a:cubicBezTo>
                  <a:cubicBezTo>
                    <a:pt x="293" y="885"/>
                    <a:pt x="317" y="871"/>
                    <a:pt x="326" y="835"/>
                  </a:cubicBezTo>
                  <a:cubicBezTo>
                    <a:pt x="382" y="543"/>
                    <a:pt x="304" y="251"/>
                    <a:pt x="124" y="26"/>
                  </a:cubicBezTo>
                  <a:cubicBezTo>
                    <a:pt x="107" y="9"/>
                    <a:pt x="90" y="1"/>
                    <a:pt x="73"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 name="Google Shape;619;p14"/>
          <p:cNvGrpSpPr/>
          <p:nvPr/>
        </p:nvGrpSpPr>
        <p:grpSpPr>
          <a:xfrm>
            <a:off x="8091483" y="4103713"/>
            <a:ext cx="3320595" cy="1723840"/>
            <a:chOff x="4666075" y="3825750"/>
            <a:chExt cx="2868269" cy="1489021"/>
          </a:xfrm>
        </p:grpSpPr>
        <p:sp>
          <p:nvSpPr>
            <p:cNvPr id="620" name="Google Shape;620;p14"/>
            <p:cNvSpPr/>
            <p:nvPr/>
          </p:nvSpPr>
          <p:spPr>
            <a:xfrm>
              <a:off x="4666075" y="3825750"/>
              <a:ext cx="2868269" cy="1489021"/>
            </a:xfrm>
            <a:custGeom>
              <a:rect b="b" l="l" r="r" t="t"/>
              <a:pathLst>
                <a:path extrusionOk="0" h="13049" w="25136">
                  <a:moveTo>
                    <a:pt x="8141" y="0"/>
                  </a:moveTo>
                  <a:cubicBezTo>
                    <a:pt x="8010" y="0"/>
                    <a:pt x="7873" y="5"/>
                    <a:pt x="7732" y="15"/>
                  </a:cubicBezTo>
                  <a:cubicBezTo>
                    <a:pt x="3590" y="313"/>
                    <a:pt x="3833" y="4894"/>
                    <a:pt x="3872" y="5400"/>
                  </a:cubicBezTo>
                  <a:lnTo>
                    <a:pt x="3872" y="5400"/>
                  </a:lnTo>
                  <a:cubicBezTo>
                    <a:pt x="3495" y="5215"/>
                    <a:pt x="3136" y="5132"/>
                    <a:pt x="2806" y="5132"/>
                  </a:cubicBezTo>
                  <a:cubicBezTo>
                    <a:pt x="970" y="5132"/>
                    <a:pt x="0" y="7674"/>
                    <a:pt x="1414" y="9189"/>
                  </a:cubicBezTo>
                  <a:cubicBezTo>
                    <a:pt x="2121" y="9937"/>
                    <a:pt x="2853" y="10160"/>
                    <a:pt x="3472" y="10160"/>
                  </a:cubicBezTo>
                  <a:cubicBezTo>
                    <a:pt x="4379" y="10160"/>
                    <a:pt x="5045" y="9684"/>
                    <a:pt x="5045" y="9684"/>
                  </a:cubicBezTo>
                  <a:cubicBezTo>
                    <a:pt x="5045" y="9684"/>
                    <a:pt x="5270" y="11505"/>
                    <a:pt x="7552" y="11730"/>
                  </a:cubicBezTo>
                  <a:cubicBezTo>
                    <a:pt x="7717" y="11747"/>
                    <a:pt x="7872" y="11755"/>
                    <a:pt x="8018" y="11755"/>
                  </a:cubicBezTo>
                  <a:cubicBezTo>
                    <a:pt x="9877" y="11755"/>
                    <a:pt x="10205" y="10460"/>
                    <a:pt x="10206" y="10459"/>
                  </a:cubicBezTo>
                  <a:lnTo>
                    <a:pt x="10206" y="10459"/>
                  </a:lnTo>
                  <a:cubicBezTo>
                    <a:pt x="10206" y="10460"/>
                    <a:pt x="10093" y="11775"/>
                    <a:pt x="11948" y="12393"/>
                  </a:cubicBezTo>
                  <a:cubicBezTo>
                    <a:pt x="12172" y="12467"/>
                    <a:pt x="12378" y="12499"/>
                    <a:pt x="12568" y="12499"/>
                  </a:cubicBezTo>
                  <a:cubicBezTo>
                    <a:pt x="13933" y="12499"/>
                    <a:pt x="14410" y="10808"/>
                    <a:pt x="14410" y="10808"/>
                  </a:cubicBezTo>
                  <a:lnTo>
                    <a:pt x="14410" y="10808"/>
                  </a:lnTo>
                  <a:cubicBezTo>
                    <a:pt x="14410" y="10808"/>
                    <a:pt x="14298" y="12461"/>
                    <a:pt x="16962" y="12966"/>
                  </a:cubicBezTo>
                  <a:cubicBezTo>
                    <a:pt x="17259" y="13023"/>
                    <a:pt x="17527" y="13048"/>
                    <a:pt x="17769" y="13048"/>
                  </a:cubicBezTo>
                  <a:cubicBezTo>
                    <a:pt x="19698" y="13048"/>
                    <a:pt x="20009" y="11460"/>
                    <a:pt x="20009" y="11460"/>
                  </a:cubicBezTo>
                  <a:cubicBezTo>
                    <a:pt x="20502" y="12037"/>
                    <a:pt x="21516" y="12450"/>
                    <a:pt x="22447" y="12450"/>
                  </a:cubicBezTo>
                  <a:cubicBezTo>
                    <a:pt x="23257" y="12450"/>
                    <a:pt x="24005" y="12137"/>
                    <a:pt x="24292" y="11348"/>
                  </a:cubicBezTo>
                  <a:cubicBezTo>
                    <a:pt x="24911" y="9650"/>
                    <a:pt x="23978" y="9414"/>
                    <a:pt x="23978" y="9414"/>
                  </a:cubicBezTo>
                  <a:cubicBezTo>
                    <a:pt x="23978" y="9414"/>
                    <a:pt x="25136" y="8256"/>
                    <a:pt x="24169" y="7098"/>
                  </a:cubicBezTo>
                  <a:cubicBezTo>
                    <a:pt x="23802" y="6658"/>
                    <a:pt x="23439" y="6523"/>
                    <a:pt x="23131" y="6523"/>
                  </a:cubicBezTo>
                  <a:cubicBezTo>
                    <a:pt x="22635" y="6523"/>
                    <a:pt x="22280" y="6873"/>
                    <a:pt x="22280" y="6873"/>
                  </a:cubicBezTo>
                  <a:cubicBezTo>
                    <a:pt x="22280" y="6873"/>
                    <a:pt x="23168" y="2129"/>
                    <a:pt x="19818" y="1589"/>
                  </a:cubicBezTo>
                  <a:cubicBezTo>
                    <a:pt x="19608" y="1555"/>
                    <a:pt x="19404" y="1540"/>
                    <a:pt x="19208" y="1540"/>
                  </a:cubicBezTo>
                  <a:cubicBezTo>
                    <a:pt x="16260" y="1540"/>
                    <a:pt x="14837" y="5097"/>
                    <a:pt x="14837" y="5097"/>
                  </a:cubicBezTo>
                  <a:cubicBezTo>
                    <a:pt x="14837" y="5097"/>
                    <a:pt x="15141" y="3062"/>
                    <a:pt x="13713" y="3062"/>
                  </a:cubicBezTo>
                  <a:cubicBezTo>
                    <a:pt x="12285" y="3062"/>
                    <a:pt x="11712" y="4445"/>
                    <a:pt x="11712" y="4445"/>
                  </a:cubicBezTo>
                  <a:cubicBezTo>
                    <a:pt x="11712" y="4445"/>
                    <a:pt x="12102" y="0"/>
                    <a:pt x="81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4"/>
            <p:cNvSpPr/>
            <p:nvPr/>
          </p:nvSpPr>
          <p:spPr>
            <a:xfrm>
              <a:off x="6083334" y="4706346"/>
              <a:ext cx="168198" cy="121185"/>
            </a:xfrm>
            <a:custGeom>
              <a:rect b="b" l="l" r="r" t="t"/>
              <a:pathLst>
                <a:path extrusionOk="0" h="1062" w="1474">
                  <a:moveTo>
                    <a:pt x="182" y="0"/>
                  </a:moveTo>
                  <a:cubicBezTo>
                    <a:pt x="154" y="0"/>
                    <a:pt x="126" y="14"/>
                    <a:pt x="113" y="44"/>
                  </a:cubicBezTo>
                  <a:cubicBezTo>
                    <a:pt x="0" y="393"/>
                    <a:pt x="124" y="775"/>
                    <a:pt x="428" y="977"/>
                  </a:cubicBezTo>
                  <a:cubicBezTo>
                    <a:pt x="534" y="1034"/>
                    <a:pt x="648" y="1062"/>
                    <a:pt x="761" y="1062"/>
                  </a:cubicBezTo>
                  <a:cubicBezTo>
                    <a:pt x="980" y="1062"/>
                    <a:pt x="1193" y="957"/>
                    <a:pt x="1327" y="764"/>
                  </a:cubicBezTo>
                  <a:cubicBezTo>
                    <a:pt x="1428" y="595"/>
                    <a:pt x="1473" y="393"/>
                    <a:pt x="1451" y="202"/>
                  </a:cubicBezTo>
                  <a:cubicBezTo>
                    <a:pt x="1445" y="157"/>
                    <a:pt x="1406" y="134"/>
                    <a:pt x="1370" y="134"/>
                  </a:cubicBezTo>
                  <a:cubicBezTo>
                    <a:pt x="1335" y="134"/>
                    <a:pt x="1304" y="157"/>
                    <a:pt x="1316" y="202"/>
                  </a:cubicBezTo>
                  <a:cubicBezTo>
                    <a:pt x="1348" y="551"/>
                    <a:pt x="1126" y="922"/>
                    <a:pt x="753" y="922"/>
                  </a:cubicBezTo>
                  <a:cubicBezTo>
                    <a:pt x="742" y="922"/>
                    <a:pt x="731" y="922"/>
                    <a:pt x="720" y="921"/>
                  </a:cubicBezTo>
                  <a:cubicBezTo>
                    <a:pt x="326" y="899"/>
                    <a:pt x="146" y="426"/>
                    <a:pt x="248" y="89"/>
                  </a:cubicBezTo>
                  <a:cubicBezTo>
                    <a:pt x="268" y="34"/>
                    <a:pt x="226" y="0"/>
                    <a:pt x="182"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4"/>
            <p:cNvSpPr/>
            <p:nvPr/>
          </p:nvSpPr>
          <p:spPr>
            <a:xfrm>
              <a:off x="6134570" y="4589382"/>
              <a:ext cx="34804" cy="48269"/>
            </a:xfrm>
            <a:custGeom>
              <a:rect b="b" l="l" r="r" t="t"/>
              <a:pathLst>
                <a:path extrusionOk="0" h="423" w="305">
                  <a:moveTo>
                    <a:pt x="109" y="1"/>
                  </a:moveTo>
                  <a:cubicBezTo>
                    <a:pt x="86" y="1"/>
                    <a:pt x="64" y="13"/>
                    <a:pt x="57" y="35"/>
                  </a:cubicBezTo>
                  <a:cubicBezTo>
                    <a:pt x="23" y="114"/>
                    <a:pt x="1" y="192"/>
                    <a:pt x="12" y="271"/>
                  </a:cubicBezTo>
                  <a:cubicBezTo>
                    <a:pt x="1" y="327"/>
                    <a:pt x="23" y="372"/>
                    <a:pt x="57" y="406"/>
                  </a:cubicBezTo>
                  <a:cubicBezTo>
                    <a:pt x="80" y="417"/>
                    <a:pt x="102" y="423"/>
                    <a:pt x="123" y="423"/>
                  </a:cubicBezTo>
                  <a:cubicBezTo>
                    <a:pt x="144" y="423"/>
                    <a:pt x="164" y="417"/>
                    <a:pt x="181" y="406"/>
                  </a:cubicBezTo>
                  <a:cubicBezTo>
                    <a:pt x="248" y="350"/>
                    <a:pt x="293" y="282"/>
                    <a:pt x="293" y="192"/>
                  </a:cubicBezTo>
                  <a:cubicBezTo>
                    <a:pt x="305" y="102"/>
                    <a:pt x="237" y="24"/>
                    <a:pt x="147" y="12"/>
                  </a:cubicBezTo>
                  <a:cubicBezTo>
                    <a:pt x="135" y="4"/>
                    <a:pt x="122" y="1"/>
                    <a:pt x="109"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4"/>
            <p:cNvSpPr/>
            <p:nvPr/>
          </p:nvSpPr>
          <p:spPr>
            <a:xfrm>
              <a:off x="6221865" y="4621561"/>
              <a:ext cx="114" cy="114"/>
            </a:xfrm>
            <a:custGeom>
              <a:rect b="b" l="l" r="r" t="t"/>
              <a:pathLst>
                <a:path extrusionOk="0" h="1" w="1">
                  <a:moveTo>
                    <a:pt x="0" y="0"/>
                  </a:moveTo>
                  <a:close/>
                </a:path>
              </a:pathLst>
            </a:custGeom>
            <a:solidFill>
              <a:srgbClr val="3F9C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4"/>
            <p:cNvSpPr/>
            <p:nvPr/>
          </p:nvSpPr>
          <p:spPr>
            <a:xfrm>
              <a:off x="6201325" y="4590409"/>
              <a:ext cx="37314" cy="53061"/>
            </a:xfrm>
            <a:custGeom>
              <a:rect b="b" l="l" r="r" t="t"/>
              <a:pathLst>
                <a:path extrusionOk="0" h="465" w="327">
                  <a:moveTo>
                    <a:pt x="140" y="0"/>
                  </a:moveTo>
                  <a:cubicBezTo>
                    <a:pt x="113" y="0"/>
                    <a:pt x="89" y="21"/>
                    <a:pt x="79" y="48"/>
                  </a:cubicBezTo>
                  <a:lnTo>
                    <a:pt x="79" y="71"/>
                  </a:lnTo>
                  <a:lnTo>
                    <a:pt x="68" y="82"/>
                  </a:lnTo>
                  <a:lnTo>
                    <a:pt x="46" y="138"/>
                  </a:lnTo>
                  <a:cubicBezTo>
                    <a:pt x="23" y="183"/>
                    <a:pt x="1" y="228"/>
                    <a:pt x="1" y="273"/>
                  </a:cubicBezTo>
                  <a:cubicBezTo>
                    <a:pt x="1" y="352"/>
                    <a:pt x="57" y="431"/>
                    <a:pt x="136" y="453"/>
                  </a:cubicBezTo>
                  <a:cubicBezTo>
                    <a:pt x="151" y="461"/>
                    <a:pt x="167" y="465"/>
                    <a:pt x="183" y="465"/>
                  </a:cubicBezTo>
                  <a:cubicBezTo>
                    <a:pt x="211" y="465"/>
                    <a:pt x="237" y="452"/>
                    <a:pt x="259" y="431"/>
                  </a:cubicBezTo>
                  <a:cubicBezTo>
                    <a:pt x="293" y="397"/>
                    <a:pt x="315" y="352"/>
                    <a:pt x="315" y="307"/>
                  </a:cubicBezTo>
                  <a:cubicBezTo>
                    <a:pt x="327" y="273"/>
                    <a:pt x="327" y="228"/>
                    <a:pt x="304" y="183"/>
                  </a:cubicBezTo>
                  <a:cubicBezTo>
                    <a:pt x="293" y="138"/>
                    <a:pt x="259" y="105"/>
                    <a:pt x="214" y="93"/>
                  </a:cubicBezTo>
                  <a:cubicBezTo>
                    <a:pt x="225" y="48"/>
                    <a:pt x="203" y="15"/>
                    <a:pt x="158" y="3"/>
                  </a:cubicBezTo>
                  <a:cubicBezTo>
                    <a:pt x="152" y="1"/>
                    <a:pt x="146" y="0"/>
                    <a:pt x="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4"/>
            <p:cNvSpPr/>
            <p:nvPr/>
          </p:nvSpPr>
          <p:spPr>
            <a:xfrm>
              <a:off x="6219354" y="4626696"/>
              <a:ext cx="0" cy="114"/>
            </a:xfrm>
            <a:custGeom>
              <a:rect b="b" l="l" r="r" t="t"/>
              <a:pathLst>
                <a:path extrusionOk="0" h="1" w="0">
                  <a:moveTo>
                    <a:pt x="0" y="0"/>
                  </a:moveTo>
                  <a:lnTo>
                    <a:pt x="0" y="0"/>
                  </a:lnTo>
                  <a:lnTo>
                    <a:pt x="0" y="0"/>
                  </a:lnTo>
                  <a:cubicBezTo>
                    <a:pt x="0" y="0"/>
                    <a:pt x="0" y="0"/>
                    <a:pt x="0" y="0"/>
                  </a:cubicBezTo>
                  <a:close/>
                </a:path>
              </a:pathLst>
            </a:custGeom>
            <a:solidFill>
              <a:srgbClr val="3F9CAC"/>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4"/>
            <p:cNvSpPr/>
            <p:nvPr/>
          </p:nvSpPr>
          <p:spPr>
            <a:xfrm>
              <a:off x="5163485" y="3920381"/>
              <a:ext cx="233811" cy="479376"/>
            </a:xfrm>
            <a:custGeom>
              <a:rect b="b" l="l" r="r" t="t"/>
              <a:pathLst>
                <a:path extrusionOk="0" h="4201" w="2049">
                  <a:moveTo>
                    <a:pt x="1928" y="1"/>
                  </a:moveTo>
                  <a:cubicBezTo>
                    <a:pt x="1919" y="1"/>
                    <a:pt x="1910" y="3"/>
                    <a:pt x="1900" y="7"/>
                  </a:cubicBezTo>
                  <a:cubicBezTo>
                    <a:pt x="765" y="546"/>
                    <a:pt x="169" y="1760"/>
                    <a:pt x="34" y="2963"/>
                  </a:cubicBezTo>
                  <a:cubicBezTo>
                    <a:pt x="0" y="3357"/>
                    <a:pt x="0" y="3739"/>
                    <a:pt x="34" y="4133"/>
                  </a:cubicBezTo>
                  <a:cubicBezTo>
                    <a:pt x="34" y="4178"/>
                    <a:pt x="71" y="4200"/>
                    <a:pt x="107" y="4200"/>
                  </a:cubicBezTo>
                  <a:cubicBezTo>
                    <a:pt x="144" y="4200"/>
                    <a:pt x="180" y="4178"/>
                    <a:pt x="180" y="4133"/>
                  </a:cubicBezTo>
                  <a:cubicBezTo>
                    <a:pt x="79" y="2907"/>
                    <a:pt x="293" y="1581"/>
                    <a:pt x="1203" y="670"/>
                  </a:cubicBezTo>
                  <a:cubicBezTo>
                    <a:pt x="1428" y="456"/>
                    <a:pt x="1687" y="265"/>
                    <a:pt x="1979" y="130"/>
                  </a:cubicBezTo>
                  <a:cubicBezTo>
                    <a:pt x="2049" y="101"/>
                    <a:pt x="1996" y="1"/>
                    <a:pt x="192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4"/>
            <p:cNvSpPr/>
            <p:nvPr/>
          </p:nvSpPr>
          <p:spPr>
            <a:xfrm>
              <a:off x="5816542" y="3983599"/>
              <a:ext cx="106693" cy="149142"/>
            </a:xfrm>
            <a:custGeom>
              <a:rect b="b" l="l" r="r" t="t"/>
              <a:pathLst>
                <a:path extrusionOk="0" h="1307" w="935">
                  <a:moveTo>
                    <a:pt x="95" y="0"/>
                  </a:moveTo>
                  <a:cubicBezTo>
                    <a:pt x="36" y="0"/>
                    <a:pt x="1" y="92"/>
                    <a:pt x="56" y="138"/>
                  </a:cubicBezTo>
                  <a:cubicBezTo>
                    <a:pt x="225" y="262"/>
                    <a:pt x="360" y="431"/>
                    <a:pt x="438" y="622"/>
                  </a:cubicBezTo>
                  <a:cubicBezTo>
                    <a:pt x="562" y="835"/>
                    <a:pt x="674" y="1049"/>
                    <a:pt x="787" y="1274"/>
                  </a:cubicBezTo>
                  <a:cubicBezTo>
                    <a:pt x="800" y="1297"/>
                    <a:pt x="820" y="1307"/>
                    <a:pt x="839" y="1307"/>
                  </a:cubicBezTo>
                  <a:cubicBezTo>
                    <a:pt x="886" y="1307"/>
                    <a:pt x="934" y="1254"/>
                    <a:pt x="911" y="1206"/>
                  </a:cubicBezTo>
                  <a:cubicBezTo>
                    <a:pt x="798" y="970"/>
                    <a:pt x="674" y="734"/>
                    <a:pt x="540" y="509"/>
                  </a:cubicBezTo>
                  <a:cubicBezTo>
                    <a:pt x="450" y="318"/>
                    <a:pt x="303" y="150"/>
                    <a:pt x="135" y="15"/>
                  </a:cubicBezTo>
                  <a:cubicBezTo>
                    <a:pt x="121" y="5"/>
                    <a:pt x="107" y="0"/>
                    <a:pt x="95"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4"/>
            <p:cNvSpPr/>
            <p:nvPr/>
          </p:nvSpPr>
          <p:spPr>
            <a:xfrm>
              <a:off x="4797873" y="4484889"/>
              <a:ext cx="188624" cy="243168"/>
            </a:xfrm>
            <a:custGeom>
              <a:rect b="b" l="l" r="r" t="t"/>
              <a:pathLst>
                <a:path extrusionOk="0" h="2131" w="1653">
                  <a:moveTo>
                    <a:pt x="1464" y="1"/>
                  </a:moveTo>
                  <a:cubicBezTo>
                    <a:pt x="1004" y="1"/>
                    <a:pt x="635" y="358"/>
                    <a:pt x="394" y="726"/>
                  </a:cubicBezTo>
                  <a:cubicBezTo>
                    <a:pt x="146" y="1131"/>
                    <a:pt x="0" y="1625"/>
                    <a:pt x="158" y="2086"/>
                  </a:cubicBezTo>
                  <a:cubicBezTo>
                    <a:pt x="171" y="2117"/>
                    <a:pt x="199" y="2130"/>
                    <a:pt x="227" y="2130"/>
                  </a:cubicBezTo>
                  <a:cubicBezTo>
                    <a:pt x="272" y="2130"/>
                    <a:pt x="318" y="2096"/>
                    <a:pt x="304" y="2041"/>
                  </a:cubicBezTo>
                  <a:cubicBezTo>
                    <a:pt x="158" y="1625"/>
                    <a:pt x="293" y="1187"/>
                    <a:pt x="506" y="827"/>
                  </a:cubicBezTo>
                  <a:cubicBezTo>
                    <a:pt x="716" y="492"/>
                    <a:pt x="1052" y="147"/>
                    <a:pt x="1479" y="147"/>
                  </a:cubicBezTo>
                  <a:cubicBezTo>
                    <a:pt x="1510" y="147"/>
                    <a:pt x="1542" y="149"/>
                    <a:pt x="1574" y="152"/>
                  </a:cubicBezTo>
                  <a:cubicBezTo>
                    <a:pt x="1577" y="153"/>
                    <a:pt x="1580" y="153"/>
                    <a:pt x="1583" y="153"/>
                  </a:cubicBezTo>
                  <a:cubicBezTo>
                    <a:pt x="1653" y="153"/>
                    <a:pt x="1650" y="17"/>
                    <a:pt x="1563" y="6"/>
                  </a:cubicBezTo>
                  <a:cubicBezTo>
                    <a:pt x="1530" y="3"/>
                    <a:pt x="1496" y="1"/>
                    <a:pt x="1464"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4"/>
            <p:cNvSpPr/>
            <p:nvPr/>
          </p:nvSpPr>
          <p:spPr>
            <a:xfrm>
              <a:off x="5055194" y="4488199"/>
              <a:ext cx="49410" cy="19285"/>
            </a:xfrm>
            <a:custGeom>
              <a:rect b="b" l="l" r="r" t="t"/>
              <a:pathLst>
                <a:path extrusionOk="0" h="169" w="433">
                  <a:moveTo>
                    <a:pt x="190" y="0"/>
                  </a:moveTo>
                  <a:cubicBezTo>
                    <a:pt x="155" y="0"/>
                    <a:pt x="119" y="4"/>
                    <a:pt x="84" y="11"/>
                  </a:cubicBezTo>
                  <a:cubicBezTo>
                    <a:pt x="0" y="32"/>
                    <a:pt x="23" y="160"/>
                    <a:pt x="108" y="160"/>
                  </a:cubicBezTo>
                  <a:cubicBezTo>
                    <a:pt x="115" y="160"/>
                    <a:pt x="122" y="159"/>
                    <a:pt x="129" y="157"/>
                  </a:cubicBezTo>
                  <a:lnTo>
                    <a:pt x="331" y="157"/>
                  </a:lnTo>
                  <a:cubicBezTo>
                    <a:pt x="343" y="165"/>
                    <a:pt x="355" y="169"/>
                    <a:pt x="366" y="169"/>
                  </a:cubicBezTo>
                  <a:cubicBezTo>
                    <a:pt x="387" y="169"/>
                    <a:pt x="407" y="156"/>
                    <a:pt x="421" y="135"/>
                  </a:cubicBezTo>
                  <a:cubicBezTo>
                    <a:pt x="432" y="112"/>
                    <a:pt x="421" y="78"/>
                    <a:pt x="399" y="56"/>
                  </a:cubicBezTo>
                  <a:cubicBezTo>
                    <a:pt x="337" y="18"/>
                    <a:pt x="265" y="0"/>
                    <a:pt x="19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4"/>
            <p:cNvSpPr/>
            <p:nvPr/>
          </p:nvSpPr>
          <p:spPr>
            <a:xfrm>
              <a:off x="4857211" y="4808704"/>
              <a:ext cx="142181" cy="113425"/>
            </a:xfrm>
            <a:custGeom>
              <a:rect b="b" l="l" r="r" t="t"/>
              <a:pathLst>
                <a:path extrusionOk="0" h="994" w="1246">
                  <a:moveTo>
                    <a:pt x="97" y="0"/>
                  </a:moveTo>
                  <a:cubicBezTo>
                    <a:pt x="49" y="0"/>
                    <a:pt x="0" y="49"/>
                    <a:pt x="31" y="103"/>
                  </a:cubicBezTo>
                  <a:cubicBezTo>
                    <a:pt x="87" y="238"/>
                    <a:pt x="166" y="361"/>
                    <a:pt x="256" y="485"/>
                  </a:cubicBezTo>
                  <a:cubicBezTo>
                    <a:pt x="346" y="597"/>
                    <a:pt x="447" y="699"/>
                    <a:pt x="582" y="777"/>
                  </a:cubicBezTo>
                  <a:cubicBezTo>
                    <a:pt x="706" y="845"/>
                    <a:pt x="841" y="901"/>
                    <a:pt x="976" y="957"/>
                  </a:cubicBezTo>
                  <a:cubicBezTo>
                    <a:pt x="1015" y="973"/>
                    <a:pt x="1065" y="994"/>
                    <a:pt x="1114" y="994"/>
                  </a:cubicBezTo>
                  <a:cubicBezTo>
                    <a:pt x="1136" y="994"/>
                    <a:pt x="1157" y="990"/>
                    <a:pt x="1178" y="980"/>
                  </a:cubicBezTo>
                  <a:cubicBezTo>
                    <a:pt x="1234" y="946"/>
                    <a:pt x="1245" y="867"/>
                    <a:pt x="1200" y="822"/>
                  </a:cubicBezTo>
                  <a:cubicBezTo>
                    <a:pt x="1183" y="809"/>
                    <a:pt x="1163" y="803"/>
                    <a:pt x="1145" y="803"/>
                  </a:cubicBezTo>
                  <a:cubicBezTo>
                    <a:pt x="1116" y="803"/>
                    <a:pt x="1090" y="818"/>
                    <a:pt x="1077" y="845"/>
                  </a:cubicBezTo>
                  <a:lnTo>
                    <a:pt x="1043" y="834"/>
                  </a:lnTo>
                  <a:lnTo>
                    <a:pt x="964" y="800"/>
                  </a:lnTo>
                  <a:cubicBezTo>
                    <a:pt x="919" y="789"/>
                    <a:pt x="863" y="766"/>
                    <a:pt x="818" y="744"/>
                  </a:cubicBezTo>
                  <a:cubicBezTo>
                    <a:pt x="717" y="699"/>
                    <a:pt x="616" y="642"/>
                    <a:pt x="537" y="575"/>
                  </a:cubicBezTo>
                  <a:cubicBezTo>
                    <a:pt x="368" y="429"/>
                    <a:pt x="234" y="238"/>
                    <a:pt x="155" y="35"/>
                  </a:cubicBezTo>
                  <a:cubicBezTo>
                    <a:pt x="141" y="11"/>
                    <a:pt x="119" y="0"/>
                    <a:pt x="9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4"/>
            <p:cNvSpPr/>
            <p:nvPr/>
          </p:nvSpPr>
          <p:spPr>
            <a:xfrm>
              <a:off x="6037119" y="4222091"/>
              <a:ext cx="174246" cy="148001"/>
            </a:xfrm>
            <a:custGeom>
              <a:rect b="b" l="l" r="r" t="t"/>
              <a:pathLst>
                <a:path extrusionOk="0" h="1297" w="1527">
                  <a:moveTo>
                    <a:pt x="1334" y="0"/>
                  </a:moveTo>
                  <a:cubicBezTo>
                    <a:pt x="1223" y="0"/>
                    <a:pt x="1107" y="59"/>
                    <a:pt x="1012" y="106"/>
                  </a:cubicBezTo>
                  <a:cubicBezTo>
                    <a:pt x="855" y="184"/>
                    <a:pt x="720" y="286"/>
                    <a:pt x="585" y="398"/>
                  </a:cubicBezTo>
                  <a:cubicBezTo>
                    <a:pt x="450" y="511"/>
                    <a:pt x="338" y="645"/>
                    <a:pt x="225" y="780"/>
                  </a:cubicBezTo>
                  <a:cubicBezTo>
                    <a:pt x="135" y="904"/>
                    <a:pt x="1" y="1073"/>
                    <a:pt x="68" y="1253"/>
                  </a:cubicBezTo>
                  <a:cubicBezTo>
                    <a:pt x="81" y="1283"/>
                    <a:pt x="109" y="1297"/>
                    <a:pt x="138" y="1297"/>
                  </a:cubicBezTo>
                  <a:cubicBezTo>
                    <a:pt x="183" y="1297"/>
                    <a:pt x="228" y="1263"/>
                    <a:pt x="214" y="1208"/>
                  </a:cubicBezTo>
                  <a:cubicBezTo>
                    <a:pt x="158" y="1073"/>
                    <a:pt x="293" y="926"/>
                    <a:pt x="372" y="837"/>
                  </a:cubicBezTo>
                  <a:cubicBezTo>
                    <a:pt x="462" y="713"/>
                    <a:pt x="563" y="612"/>
                    <a:pt x="675" y="511"/>
                  </a:cubicBezTo>
                  <a:cubicBezTo>
                    <a:pt x="776" y="421"/>
                    <a:pt x="900" y="342"/>
                    <a:pt x="1024" y="263"/>
                  </a:cubicBezTo>
                  <a:cubicBezTo>
                    <a:pt x="1103" y="219"/>
                    <a:pt x="1223" y="141"/>
                    <a:pt x="1331" y="141"/>
                  </a:cubicBezTo>
                  <a:cubicBezTo>
                    <a:pt x="1361" y="141"/>
                    <a:pt x="1390" y="147"/>
                    <a:pt x="1417" y="162"/>
                  </a:cubicBezTo>
                  <a:cubicBezTo>
                    <a:pt x="1421" y="163"/>
                    <a:pt x="1425" y="163"/>
                    <a:pt x="1429" y="163"/>
                  </a:cubicBezTo>
                  <a:cubicBezTo>
                    <a:pt x="1489" y="163"/>
                    <a:pt x="1526" y="81"/>
                    <a:pt x="1473" y="38"/>
                  </a:cubicBezTo>
                  <a:cubicBezTo>
                    <a:pt x="1429" y="11"/>
                    <a:pt x="1382" y="0"/>
                    <a:pt x="1334"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4"/>
            <p:cNvSpPr/>
            <p:nvPr/>
          </p:nvSpPr>
          <p:spPr>
            <a:xfrm>
              <a:off x="6270590" y="4241490"/>
              <a:ext cx="60478" cy="61619"/>
            </a:xfrm>
            <a:custGeom>
              <a:rect b="b" l="l" r="r" t="t"/>
              <a:pathLst>
                <a:path extrusionOk="0" h="540" w="530">
                  <a:moveTo>
                    <a:pt x="83" y="0"/>
                  </a:moveTo>
                  <a:cubicBezTo>
                    <a:pt x="53" y="0"/>
                    <a:pt x="21" y="20"/>
                    <a:pt x="12" y="48"/>
                  </a:cubicBezTo>
                  <a:cubicBezTo>
                    <a:pt x="1" y="82"/>
                    <a:pt x="23" y="127"/>
                    <a:pt x="68" y="138"/>
                  </a:cubicBezTo>
                  <a:lnTo>
                    <a:pt x="79" y="149"/>
                  </a:lnTo>
                  <a:lnTo>
                    <a:pt x="113" y="161"/>
                  </a:lnTo>
                  <a:cubicBezTo>
                    <a:pt x="124" y="172"/>
                    <a:pt x="147" y="183"/>
                    <a:pt x="169" y="194"/>
                  </a:cubicBezTo>
                  <a:lnTo>
                    <a:pt x="181" y="206"/>
                  </a:lnTo>
                  <a:lnTo>
                    <a:pt x="203" y="228"/>
                  </a:lnTo>
                  <a:cubicBezTo>
                    <a:pt x="214" y="239"/>
                    <a:pt x="237" y="262"/>
                    <a:pt x="248" y="273"/>
                  </a:cubicBezTo>
                  <a:lnTo>
                    <a:pt x="271" y="296"/>
                  </a:lnTo>
                  <a:lnTo>
                    <a:pt x="282" y="318"/>
                  </a:lnTo>
                  <a:cubicBezTo>
                    <a:pt x="293" y="329"/>
                    <a:pt x="304" y="352"/>
                    <a:pt x="315" y="374"/>
                  </a:cubicBezTo>
                  <a:cubicBezTo>
                    <a:pt x="327" y="385"/>
                    <a:pt x="327" y="385"/>
                    <a:pt x="338" y="397"/>
                  </a:cubicBezTo>
                  <a:lnTo>
                    <a:pt x="349" y="419"/>
                  </a:lnTo>
                  <a:lnTo>
                    <a:pt x="349" y="430"/>
                  </a:lnTo>
                  <a:lnTo>
                    <a:pt x="349" y="453"/>
                  </a:lnTo>
                  <a:cubicBezTo>
                    <a:pt x="349" y="464"/>
                    <a:pt x="349" y="475"/>
                    <a:pt x="360" y="487"/>
                  </a:cubicBezTo>
                  <a:cubicBezTo>
                    <a:pt x="370" y="523"/>
                    <a:pt x="400" y="540"/>
                    <a:pt x="430" y="540"/>
                  </a:cubicBezTo>
                  <a:cubicBezTo>
                    <a:pt x="474" y="540"/>
                    <a:pt x="520" y="506"/>
                    <a:pt x="507" y="453"/>
                  </a:cubicBezTo>
                  <a:lnTo>
                    <a:pt x="529" y="453"/>
                  </a:lnTo>
                  <a:cubicBezTo>
                    <a:pt x="462" y="251"/>
                    <a:pt x="304" y="82"/>
                    <a:pt x="102" y="3"/>
                  </a:cubicBezTo>
                  <a:cubicBezTo>
                    <a:pt x="96" y="1"/>
                    <a:pt x="90" y="0"/>
                    <a:pt x="83"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4"/>
            <p:cNvSpPr/>
            <p:nvPr/>
          </p:nvSpPr>
          <p:spPr>
            <a:xfrm>
              <a:off x="6407751" y="4106839"/>
              <a:ext cx="322817" cy="312205"/>
            </a:xfrm>
            <a:custGeom>
              <a:rect b="b" l="l" r="r" t="t"/>
              <a:pathLst>
                <a:path extrusionOk="0" h="2736" w="2829">
                  <a:moveTo>
                    <a:pt x="2729" y="0"/>
                  </a:moveTo>
                  <a:cubicBezTo>
                    <a:pt x="2724" y="0"/>
                    <a:pt x="2717" y="1"/>
                    <a:pt x="2711" y="3"/>
                  </a:cubicBezTo>
                  <a:cubicBezTo>
                    <a:pt x="2430" y="70"/>
                    <a:pt x="2171" y="216"/>
                    <a:pt x="1958" y="408"/>
                  </a:cubicBezTo>
                  <a:cubicBezTo>
                    <a:pt x="1711" y="621"/>
                    <a:pt x="1474" y="846"/>
                    <a:pt x="1250" y="1093"/>
                  </a:cubicBezTo>
                  <a:cubicBezTo>
                    <a:pt x="1013" y="1341"/>
                    <a:pt x="789" y="1599"/>
                    <a:pt x="564" y="1858"/>
                  </a:cubicBezTo>
                  <a:cubicBezTo>
                    <a:pt x="350" y="2083"/>
                    <a:pt x="170" y="2341"/>
                    <a:pt x="24" y="2622"/>
                  </a:cubicBezTo>
                  <a:cubicBezTo>
                    <a:pt x="1" y="2684"/>
                    <a:pt x="53" y="2736"/>
                    <a:pt x="98" y="2736"/>
                  </a:cubicBezTo>
                  <a:cubicBezTo>
                    <a:pt x="118" y="2736"/>
                    <a:pt x="137" y="2725"/>
                    <a:pt x="148" y="2701"/>
                  </a:cubicBezTo>
                  <a:cubicBezTo>
                    <a:pt x="294" y="2420"/>
                    <a:pt x="474" y="2161"/>
                    <a:pt x="687" y="1925"/>
                  </a:cubicBezTo>
                  <a:cubicBezTo>
                    <a:pt x="890" y="1689"/>
                    <a:pt x="1103" y="1442"/>
                    <a:pt x="1328" y="1217"/>
                  </a:cubicBezTo>
                  <a:cubicBezTo>
                    <a:pt x="1542" y="992"/>
                    <a:pt x="1744" y="767"/>
                    <a:pt x="1980" y="565"/>
                  </a:cubicBezTo>
                  <a:cubicBezTo>
                    <a:pt x="2194" y="363"/>
                    <a:pt x="2453" y="216"/>
                    <a:pt x="2745" y="138"/>
                  </a:cubicBezTo>
                  <a:cubicBezTo>
                    <a:pt x="2828" y="127"/>
                    <a:pt x="2805" y="0"/>
                    <a:pt x="272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4"/>
            <p:cNvSpPr/>
            <p:nvPr/>
          </p:nvSpPr>
          <p:spPr>
            <a:xfrm>
              <a:off x="6844454" y="4067471"/>
              <a:ext cx="189308" cy="35716"/>
            </a:xfrm>
            <a:custGeom>
              <a:rect b="b" l="l" r="r" t="t"/>
              <a:pathLst>
                <a:path extrusionOk="0" h="313" w="1659">
                  <a:moveTo>
                    <a:pt x="859" y="1"/>
                  </a:moveTo>
                  <a:cubicBezTo>
                    <a:pt x="601" y="1"/>
                    <a:pt x="338" y="49"/>
                    <a:pt x="87" y="100"/>
                  </a:cubicBezTo>
                  <a:cubicBezTo>
                    <a:pt x="1" y="122"/>
                    <a:pt x="28" y="236"/>
                    <a:pt x="109" y="236"/>
                  </a:cubicBezTo>
                  <a:cubicBezTo>
                    <a:pt x="113" y="236"/>
                    <a:pt x="117" y="236"/>
                    <a:pt x="121" y="235"/>
                  </a:cubicBezTo>
                  <a:cubicBezTo>
                    <a:pt x="359" y="189"/>
                    <a:pt x="609" y="142"/>
                    <a:pt x="854" y="142"/>
                  </a:cubicBezTo>
                  <a:cubicBezTo>
                    <a:pt x="1083" y="142"/>
                    <a:pt x="1308" y="183"/>
                    <a:pt x="1515" y="303"/>
                  </a:cubicBezTo>
                  <a:cubicBezTo>
                    <a:pt x="1528" y="310"/>
                    <a:pt x="1541" y="312"/>
                    <a:pt x="1553" y="312"/>
                  </a:cubicBezTo>
                  <a:cubicBezTo>
                    <a:pt x="1621" y="312"/>
                    <a:pt x="1659" y="217"/>
                    <a:pt x="1582" y="179"/>
                  </a:cubicBezTo>
                  <a:cubicBezTo>
                    <a:pt x="1355" y="46"/>
                    <a:pt x="1109" y="1"/>
                    <a:pt x="859"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4"/>
            <p:cNvSpPr/>
            <p:nvPr/>
          </p:nvSpPr>
          <p:spPr>
            <a:xfrm>
              <a:off x="7078154" y="4173138"/>
              <a:ext cx="76454" cy="245793"/>
            </a:xfrm>
            <a:custGeom>
              <a:rect b="b" l="l" r="r" t="t"/>
              <a:pathLst>
                <a:path extrusionOk="0" h="2154" w="670">
                  <a:moveTo>
                    <a:pt x="99" y="1"/>
                  </a:moveTo>
                  <a:cubicBezTo>
                    <a:pt x="51" y="1"/>
                    <a:pt x="0" y="49"/>
                    <a:pt x="40" y="96"/>
                  </a:cubicBezTo>
                  <a:cubicBezTo>
                    <a:pt x="231" y="377"/>
                    <a:pt x="366" y="692"/>
                    <a:pt x="434" y="1018"/>
                  </a:cubicBezTo>
                  <a:cubicBezTo>
                    <a:pt x="501" y="1367"/>
                    <a:pt x="524" y="1726"/>
                    <a:pt x="524" y="2086"/>
                  </a:cubicBezTo>
                  <a:cubicBezTo>
                    <a:pt x="524" y="2131"/>
                    <a:pt x="557" y="2154"/>
                    <a:pt x="591" y="2154"/>
                  </a:cubicBezTo>
                  <a:cubicBezTo>
                    <a:pt x="625" y="2154"/>
                    <a:pt x="659" y="2131"/>
                    <a:pt x="659" y="2086"/>
                  </a:cubicBezTo>
                  <a:cubicBezTo>
                    <a:pt x="670" y="1715"/>
                    <a:pt x="636" y="1344"/>
                    <a:pt x="580" y="984"/>
                  </a:cubicBezTo>
                  <a:cubicBezTo>
                    <a:pt x="501" y="636"/>
                    <a:pt x="366" y="310"/>
                    <a:pt x="153" y="29"/>
                  </a:cubicBezTo>
                  <a:cubicBezTo>
                    <a:pt x="139" y="9"/>
                    <a:pt x="120" y="1"/>
                    <a:pt x="99"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4"/>
            <p:cNvSpPr/>
            <p:nvPr/>
          </p:nvSpPr>
          <p:spPr>
            <a:xfrm>
              <a:off x="7244756" y="4631408"/>
              <a:ext cx="134193" cy="45986"/>
            </a:xfrm>
            <a:custGeom>
              <a:rect b="b" l="l" r="r" t="t"/>
              <a:pathLst>
                <a:path extrusionOk="0" h="403" w="1176">
                  <a:moveTo>
                    <a:pt x="554" y="0"/>
                  </a:moveTo>
                  <a:cubicBezTo>
                    <a:pt x="365" y="0"/>
                    <a:pt x="183" y="78"/>
                    <a:pt x="53" y="218"/>
                  </a:cubicBezTo>
                  <a:cubicBezTo>
                    <a:pt x="0" y="270"/>
                    <a:pt x="50" y="336"/>
                    <a:pt x="107" y="336"/>
                  </a:cubicBezTo>
                  <a:cubicBezTo>
                    <a:pt x="123" y="336"/>
                    <a:pt x="139" y="331"/>
                    <a:pt x="154" y="319"/>
                  </a:cubicBezTo>
                  <a:cubicBezTo>
                    <a:pt x="268" y="200"/>
                    <a:pt x="414" y="143"/>
                    <a:pt x="560" y="143"/>
                  </a:cubicBezTo>
                  <a:cubicBezTo>
                    <a:pt x="732" y="143"/>
                    <a:pt x="904" y="223"/>
                    <a:pt x="1020" y="375"/>
                  </a:cubicBezTo>
                  <a:cubicBezTo>
                    <a:pt x="1036" y="395"/>
                    <a:pt x="1058" y="403"/>
                    <a:pt x="1078" y="403"/>
                  </a:cubicBezTo>
                  <a:cubicBezTo>
                    <a:pt x="1128" y="403"/>
                    <a:pt x="1175" y="355"/>
                    <a:pt x="1143" y="307"/>
                  </a:cubicBezTo>
                  <a:cubicBezTo>
                    <a:pt x="1020" y="128"/>
                    <a:pt x="829" y="26"/>
                    <a:pt x="626" y="4"/>
                  </a:cubicBezTo>
                  <a:cubicBezTo>
                    <a:pt x="602" y="1"/>
                    <a:pt x="578" y="0"/>
                    <a:pt x="554"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4"/>
            <p:cNvSpPr/>
            <p:nvPr/>
          </p:nvSpPr>
          <p:spPr>
            <a:xfrm>
              <a:off x="7387965" y="4737955"/>
              <a:ext cx="27044" cy="82616"/>
            </a:xfrm>
            <a:custGeom>
              <a:rect b="b" l="l" r="r" t="t"/>
              <a:pathLst>
                <a:path extrusionOk="0" h="724" w="237">
                  <a:moveTo>
                    <a:pt x="87" y="0"/>
                  </a:moveTo>
                  <a:cubicBezTo>
                    <a:pt x="81" y="0"/>
                    <a:pt x="74" y="1"/>
                    <a:pt x="68" y="3"/>
                  </a:cubicBezTo>
                  <a:cubicBezTo>
                    <a:pt x="35" y="15"/>
                    <a:pt x="12" y="48"/>
                    <a:pt x="23" y="93"/>
                  </a:cubicBezTo>
                  <a:cubicBezTo>
                    <a:pt x="91" y="262"/>
                    <a:pt x="91" y="453"/>
                    <a:pt x="23" y="622"/>
                  </a:cubicBezTo>
                  <a:cubicBezTo>
                    <a:pt x="1" y="655"/>
                    <a:pt x="12" y="689"/>
                    <a:pt x="46" y="712"/>
                  </a:cubicBezTo>
                  <a:cubicBezTo>
                    <a:pt x="58" y="720"/>
                    <a:pt x="71" y="723"/>
                    <a:pt x="84" y="723"/>
                  </a:cubicBezTo>
                  <a:cubicBezTo>
                    <a:pt x="107" y="723"/>
                    <a:pt x="129" y="711"/>
                    <a:pt x="136" y="689"/>
                  </a:cubicBezTo>
                  <a:cubicBezTo>
                    <a:pt x="226" y="487"/>
                    <a:pt x="237" y="262"/>
                    <a:pt x="158" y="48"/>
                  </a:cubicBezTo>
                  <a:cubicBezTo>
                    <a:pt x="149" y="21"/>
                    <a:pt x="117" y="0"/>
                    <a:pt x="8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4"/>
            <p:cNvSpPr/>
            <p:nvPr/>
          </p:nvSpPr>
          <p:spPr>
            <a:xfrm>
              <a:off x="7370506" y="4941073"/>
              <a:ext cx="71547" cy="183489"/>
            </a:xfrm>
            <a:custGeom>
              <a:rect b="b" l="l" r="r" t="t"/>
              <a:pathLst>
                <a:path extrusionOk="0" h="1608" w="627">
                  <a:moveTo>
                    <a:pt x="212" y="0"/>
                  </a:moveTo>
                  <a:cubicBezTo>
                    <a:pt x="164" y="0"/>
                    <a:pt x="114" y="53"/>
                    <a:pt x="154" y="101"/>
                  </a:cubicBezTo>
                  <a:cubicBezTo>
                    <a:pt x="469" y="517"/>
                    <a:pt x="435" y="1113"/>
                    <a:pt x="53" y="1484"/>
                  </a:cubicBezTo>
                  <a:cubicBezTo>
                    <a:pt x="1" y="1535"/>
                    <a:pt x="49" y="1607"/>
                    <a:pt x="99" y="1607"/>
                  </a:cubicBezTo>
                  <a:cubicBezTo>
                    <a:pt x="114" y="1607"/>
                    <a:pt x="130" y="1600"/>
                    <a:pt x="143" y="1585"/>
                  </a:cubicBezTo>
                  <a:cubicBezTo>
                    <a:pt x="570" y="1169"/>
                    <a:pt x="626" y="506"/>
                    <a:pt x="266" y="33"/>
                  </a:cubicBezTo>
                  <a:cubicBezTo>
                    <a:pt x="253" y="10"/>
                    <a:pt x="233" y="0"/>
                    <a:pt x="212"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4"/>
            <p:cNvSpPr/>
            <p:nvPr/>
          </p:nvSpPr>
          <p:spPr>
            <a:xfrm>
              <a:off x="7084087" y="5161307"/>
              <a:ext cx="193074" cy="56941"/>
            </a:xfrm>
            <a:custGeom>
              <a:rect b="b" l="l" r="r" t="t"/>
              <a:pathLst>
                <a:path extrusionOk="0" h="499" w="1692">
                  <a:moveTo>
                    <a:pt x="88" y="0"/>
                  </a:moveTo>
                  <a:cubicBezTo>
                    <a:pt x="36" y="0"/>
                    <a:pt x="0" y="92"/>
                    <a:pt x="56" y="138"/>
                  </a:cubicBezTo>
                  <a:cubicBezTo>
                    <a:pt x="280" y="318"/>
                    <a:pt x="550" y="442"/>
                    <a:pt x="831" y="487"/>
                  </a:cubicBezTo>
                  <a:cubicBezTo>
                    <a:pt x="879" y="495"/>
                    <a:pt x="927" y="498"/>
                    <a:pt x="975" y="498"/>
                  </a:cubicBezTo>
                  <a:cubicBezTo>
                    <a:pt x="1062" y="498"/>
                    <a:pt x="1149" y="486"/>
                    <a:pt x="1236" y="464"/>
                  </a:cubicBezTo>
                  <a:cubicBezTo>
                    <a:pt x="1371" y="431"/>
                    <a:pt x="1483" y="329"/>
                    <a:pt x="1618" y="284"/>
                  </a:cubicBezTo>
                  <a:cubicBezTo>
                    <a:pt x="1691" y="264"/>
                    <a:pt x="1668" y="147"/>
                    <a:pt x="1593" y="147"/>
                  </a:cubicBezTo>
                  <a:cubicBezTo>
                    <a:pt x="1587" y="147"/>
                    <a:pt x="1580" y="148"/>
                    <a:pt x="1573" y="149"/>
                  </a:cubicBezTo>
                  <a:cubicBezTo>
                    <a:pt x="1461" y="194"/>
                    <a:pt x="1360" y="273"/>
                    <a:pt x="1247" y="318"/>
                  </a:cubicBezTo>
                  <a:cubicBezTo>
                    <a:pt x="1155" y="343"/>
                    <a:pt x="1049" y="356"/>
                    <a:pt x="950" y="356"/>
                  </a:cubicBezTo>
                  <a:cubicBezTo>
                    <a:pt x="917" y="356"/>
                    <a:pt x="885" y="355"/>
                    <a:pt x="854" y="352"/>
                  </a:cubicBezTo>
                  <a:cubicBezTo>
                    <a:pt x="584" y="296"/>
                    <a:pt x="337" y="183"/>
                    <a:pt x="123" y="15"/>
                  </a:cubicBezTo>
                  <a:cubicBezTo>
                    <a:pt x="111" y="5"/>
                    <a:pt x="99" y="0"/>
                    <a:pt x="88"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4"/>
            <p:cNvSpPr/>
            <p:nvPr/>
          </p:nvSpPr>
          <p:spPr>
            <a:xfrm>
              <a:off x="6350125" y="5031905"/>
              <a:ext cx="174588" cy="220461"/>
            </a:xfrm>
            <a:custGeom>
              <a:rect b="b" l="l" r="r" t="t"/>
              <a:pathLst>
                <a:path extrusionOk="0" h="1932" w="1530">
                  <a:moveTo>
                    <a:pt x="181" y="0"/>
                  </a:moveTo>
                  <a:cubicBezTo>
                    <a:pt x="151" y="0"/>
                    <a:pt x="122" y="17"/>
                    <a:pt x="113" y="58"/>
                  </a:cubicBezTo>
                  <a:cubicBezTo>
                    <a:pt x="1" y="474"/>
                    <a:pt x="237" y="823"/>
                    <a:pt x="462" y="1149"/>
                  </a:cubicBezTo>
                  <a:cubicBezTo>
                    <a:pt x="563" y="1306"/>
                    <a:pt x="675" y="1441"/>
                    <a:pt x="810" y="1565"/>
                  </a:cubicBezTo>
                  <a:cubicBezTo>
                    <a:pt x="878" y="1632"/>
                    <a:pt x="945" y="1677"/>
                    <a:pt x="1013" y="1722"/>
                  </a:cubicBezTo>
                  <a:cubicBezTo>
                    <a:pt x="1058" y="1756"/>
                    <a:pt x="1102" y="1778"/>
                    <a:pt x="1147" y="1801"/>
                  </a:cubicBezTo>
                  <a:lnTo>
                    <a:pt x="1192" y="1823"/>
                  </a:lnTo>
                  <a:lnTo>
                    <a:pt x="1226" y="1834"/>
                  </a:lnTo>
                  <a:cubicBezTo>
                    <a:pt x="1226" y="1834"/>
                    <a:pt x="1237" y="1846"/>
                    <a:pt x="1249" y="1846"/>
                  </a:cubicBezTo>
                  <a:cubicBezTo>
                    <a:pt x="1232" y="1894"/>
                    <a:pt x="1269" y="1931"/>
                    <a:pt x="1311" y="1931"/>
                  </a:cubicBezTo>
                  <a:cubicBezTo>
                    <a:pt x="1328" y="1931"/>
                    <a:pt x="1345" y="1926"/>
                    <a:pt x="1361" y="1913"/>
                  </a:cubicBezTo>
                  <a:cubicBezTo>
                    <a:pt x="1530" y="1767"/>
                    <a:pt x="1215" y="1677"/>
                    <a:pt x="1136" y="1632"/>
                  </a:cubicBezTo>
                  <a:cubicBezTo>
                    <a:pt x="968" y="1531"/>
                    <a:pt x="821" y="1396"/>
                    <a:pt x="709" y="1238"/>
                  </a:cubicBezTo>
                  <a:cubicBezTo>
                    <a:pt x="585" y="1081"/>
                    <a:pt x="473" y="912"/>
                    <a:pt x="372" y="744"/>
                  </a:cubicBezTo>
                  <a:cubicBezTo>
                    <a:pt x="248" y="553"/>
                    <a:pt x="203" y="317"/>
                    <a:pt x="259" y="92"/>
                  </a:cubicBezTo>
                  <a:cubicBezTo>
                    <a:pt x="273" y="38"/>
                    <a:pt x="226" y="0"/>
                    <a:pt x="181"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4"/>
            <p:cNvSpPr/>
            <p:nvPr/>
          </p:nvSpPr>
          <p:spPr>
            <a:xfrm>
              <a:off x="6662561" y="5236050"/>
              <a:ext cx="150283" cy="57055"/>
            </a:xfrm>
            <a:custGeom>
              <a:rect b="b" l="l" r="r" t="t"/>
              <a:pathLst>
                <a:path extrusionOk="0" h="500" w="1317">
                  <a:moveTo>
                    <a:pt x="1214" y="1"/>
                  </a:moveTo>
                  <a:cubicBezTo>
                    <a:pt x="1197" y="1"/>
                    <a:pt x="1180" y="7"/>
                    <a:pt x="1164" y="23"/>
                  </a:cubicBezTo>
                  <a:cubicBezTo>
                    <a:pt x="951" y="236"/>
                    <a:pt x="653" y="351"/>
                    <a:pt x="355" y="351"/>
                  </a:cubicBezTo>
                  <a:cubicBezTo>
                    <a:pt x="275" y="351"/>
                    <a:pt x="196" y="343"/>
                    <a:pt x="118" y="326"/>
                  </a:cubicBezTo>
                  <a:cubicBezTo>
                    <a:pt x="111" y="325"/>
                    <a:pt x="105" y="324"/>
                    <a:pt x="99" y="324"/>
                  </a:cubicBezTo>
                  <a:cubicBezTo>
                    <a:pt x="24" y="324"/>
                    <a:pt x="1" y="441"/>
                    <a:pt x="73" y="473"/>
                  </a:cubicBezTo>
                  <a:cubicBezTo>
                    <a:pt x="161" y="491"/>
                    <a:pt x="250" y="500"/>
                    <a:pt x="338" y="500"/>
                  </a:cubicBezTo>
                  <a:cubicBezTo>
                    <a:pt x="679" y="500"/>
                    <a:pt x="1015" y="365"/>
                    <a:pt x="1265" y="124"/>
                  </a:cubicBezTo>
                  <a:cubicBezTo>
                    <a:pt x="1317" y="72"/>
                    <a:pt x="1269" y="1"/>
                    <a:pt x="1214"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4"/>
            <p:cNvSpPr/>
            <p:nvPr/>
          </p:nvSpPr>
          <p:spPr>
            <a:xfrm>
              <a:off x="6883823" y="5100030"/>
              <a:ext cx="33434" cy="41194"/>
            </a:xfrm>
            <a:custGeom>
              <a:rect b="b" l="l" r="r" t="t"/>
              <a:pathLst>
                <a:path extrusionOk="0" h="361" w="293">
                  <a:moveTo>
                    <a:pt x="210" y="0"/>
                  </a:moveTo>
                  <a:cubicBezTo>
                    <a:pt x="187" y="0"/>
                    <a:pt x="165" y="13"/>
                    <a:pt x="158" y="34"/>
                  </a:cubicBezTo>
                  <a:lnTo>
                    <a:pt x="23" y="259"/>
                  </a:lnTo>
                  <a:cubicBezTo>
                    <a:pt x="1" y="293"/>
                    <a:pt x="12" y="327"/>
                    <a:pt x="46" y="349"/>
                  </a:cubicBezTo>
                  <a:cubicBezTo>
                    <a:pt x="58" y="357"/>
                    <a:pt x="71" y="361"/>
                    <a:pt x="84" y="361"/>
                  </a:cubicBezTo>
                  <a:cubicBezTo>
                    <a:pt x="108" y="361"/>
                    <a:pt x="132" y="348"/>
                    <a:pt x="147" y="327"/>
                  </a:cubicBezTo>
                  <a:lnTo>
                    <a:pt x="270" y="113"/>
                  </a:lnTo>
                  <a:cubicBezTo>
                    <a:pt x="293" y="79"/>
                    <a:pt x="282" y="34"/>
                    <a:pt x="248" y="12"/>
                  </a:cubicBezTo>
                  <a:cubicBezTo>
                    <a:pt x="236" y="4"/>
                    <a:pt x="223" y="0"/>
                    <a:pt x="21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4"/>
            <p:cNvSpPr/>
            <p:nvPr/>
          </p:nvSpPr>
          <p:spPr>
            <a:xfrm>
              <a:off x="5872913" y="4951571"/>
              <a:ext cx="146403" cy="208935"/>
            </a:xfrm>
            <a:custGeom>
              <a:rect b="b" l="l" r="r" t="t"/>
              <a:pathLst>
                <a:path extrusionOk="0" h="1831" w="1283">
                  <a:moveTo>
                    <a:pt x="123" y="1"/>
                  </a:moveTo>
                  <a:cubicBezTo>
                    <a:pt x="94" y="1"/>
                    <a:pt x="66" y="17"/>
                    <a:pt x="57" y="54"/>
                  </a:cubicBezTo>
                  <a:cubicBezTo>
                    <a:pt x="1" y="447"/>
                    <a:pt x="113" y="852"/>
                    <a:pt x="372" y="1156"/>
                  </a:cubicBezTo>
                  <a:cubicBezTo>
                    <a:pt x="495" y="1313"/>
                    <a:pt x="619" y="1459"/>
                    <a:pt x="754" y="1594"/>
                  </a:cubicBezTo>
                  <a:cubicBezTo>
                    <a:pt x="855" y="1740"/>
                    <a:pt x="1012" y="1819"/>
                    <a:pt x="1181" y="1830"/>
                  </a:cubicBezTo>
                  <a:cubicBezTo>
                    <a:pt x="1278" y="1830"/>
                    <a:pt x="1282" y="1695"/>
                    <a:pt x="1202" y="1695"/>
                  </a:cubicBezTo>
                  <a:cubicBezTo>
                    <a:pt x="1199" y="1695"/>
                    <a:pt x="1196" y="1695"/>
                    <a:pt x="1192" y="1695"/>
                  </a:cubicBezTo>
                  <a:cubicBezTo>
                    <a:pt x="1035" y="1695"/>
                    <a:pt x="911" y="1571"/>
                    <a:pt x="810" y="1459"/>
                  </a:cubicBezTo>
                  <a:cubicBezTo>
                    <a:pt x="698" y="1335"/>
                    <a:pt x="585" y="1200"/>
                    <a:pt x="484" y="1066"/>
                  </a:cubicBezTo>
                  <a:cubicBezTo>
                    <a:pt x="282" y="785"/>
                    <a:pt x="124" y="436"/>
                    <a:pt x="203" y="87"/>
                  </a:cubicBezTo>
                  <a:cubicBezTo>
                    <a:pt x="210" y="34"/>
                    <a:pt x="165" y="1"/>
                    <a:pt x="123"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4"/>
            <p:cNvSpPr/>
            <p:nvPr/>
          </p:nvSpPr>
          <p:spPr>
            <a:xfrm>
              <a:off x="5295625" y="4870438"/>
              <a:ext cx="147658" cy="230959"/>
            </a:xfrm>
            <a:custGeom>
              <a:rect b="b" l="l" r="r" t="t"/>
              <a:pathLst>
                <a:path extrusionOk="0" h="2024" w="1294">
                  <a:moveTo>
                    <a:pt x="107" y="0"/>
                  </a:moveTo>
                  <a:cubicBezTo>
                    <a:pt x="71" y="0"/>
                    <a:pt x="34" y="23"/>
                    <a:pt x="34" y="68"/>
                  </a:cubicBezTo>
                  <a:cubicBezTo>
                    <a:pt x="0" y="495"/>
                    <a:pt x="102" y="922"/>
                    <a:pt x="315" y="1293"/>
                  </a:cubicBezTo>
                  <a:cubicBezTo>
                    <a:pt x="495" y="1619"/>
                    <a:pt x="787" y="1855"/>
                    <a:pt x="1147" y="1945"/>
                  </a:cubicBezTo>
                  <a:lnTo>
                    <a:pt x="1147" y="1956"/>
                  </a:lnTo>
                  <a:cubicBezTo>
                    <a:pt x="1147" y="2001"/>
                    <a:pt x="1181" y="2024"/>
                    <a:pt x="1215" y="2024"/>
                  </a:cubicBezTo>
                  <a:cubicBezTo>
                    <a:pt x="1248" y="2024"/>
                    <a:pt x="1282" y="2001"/>
                    <a:pt x="1282" y="1956"/>
                  </a:cubicBezTo>
                  <a:lnTo>
                    <a:pt x="1293" y="1900"/>
                  </a:lnTo>
                  <a:cubicBezTo>
                    <a:pt x="1293" y="1867"/>
                    <a:pt x="1271" y="1833"/>
                    <a:pt x="1237" y="1833"/>
                  </a:cubicBezTo>
                  <a:cubicBezTo>
                    <a:pt x="889" y="1743"/>
                    <a:pt x="596" y="1518"/>
                    <a:pt x="428" y="1203"/>
                  </a:cubicBezTo>
                  <a:cubicBezTo>
                    <a:pt x="237" y="855"/>
                    <a:pt x="147" y="461"/>
                    <a:pt x="180" y="68"/>
                  </a:cubicBezTo>
                  <a:cubicBezTo>
                    <a:pt x="180" y="23"/>
                    <a:pt x="144" y="0"/>
                    <a:pt x="10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4"/>
            <p:cNvSpPr/>
            <p:nvPr/>
          </p:nvSpPr>
          <p:spPr>
            <a:xfrm>
              <a:off x="5549066" y="5058379"/>
              <a:ext cx="172306" cy="59680"/>
            </a:xfrm>
            <a:custGeom>
              <a:rect b="b" l="l" r="r" t="t"/>
              <a:pathLst>
                <a:path extrusionOk="0" h="523" w="1510">
                  <a:moveTo>
                    <a:pt x="1398" y="1"/>
                  </a:moveTo>
                  <a:cubicBezTo>
                    <a:pt x="1383" y="1"/>
                    <a:pt x="1368" y="6"/>
                    <a:pt x="1355" y="17"/>
                  </a:cubicBezTo>
                  <a:cubicBezTo>
                    <a:pt x="1068" y="257"/>
                    <a:pt x="713" y="384"/>
                    <a:pt x="353" y="384"/>
                  </a:cubicBezTo>
                  <a:cubicBezTo>
                    <a:pt x="275" y="384"/>
                    <a:pt x="196" y="378"/>
                    <a:pt x="118" y="366"/>
                  </a:cubicBezTo>
                  <a:cubicBezTo>
                    <a:pt x="111" y="364"/>
                    <a:pt x="104" y="363"/>
                    <a:pt x="98" y="363"/>
                  </a:cubicBezTo>
                  <a:cubicBezTo>
                    <a:pt x="23" y="363"/>
                    <a:pt x="0" y="480"/>
                    <a:pt x="73" y="501"/>
                  </a:cubicBezTo>
                  <a:cubicBezTo>
                    <a:pt x="165" y="515"/>
                    <a:pt x="258" y="523"/>
                    <a:pt x="351" y="523"/>
                  </a:cubicBezTo>
                  <a:cubicBezTo>
                    <a:pt x="752" y="523"/>
                    <a:pt x="1145" y="386"/>
                    <a:pt x="1456" y="130"/>
                  </a:cubicBezTo>
                  <a:cubicBezTo>
                    <a:pt x="1509" y="76"/>
                    <a:pt x="1456" y="1"/>
                    <a:pt x="139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4"/>
            <p:cNvSpPr/>
            <p:nvPr/>
          </p:nvSpPr>
          <p:spPr>
            <a:xfrm>
              <a:off x="5769529" y="4951229"/>
              <a:ext cx="54773" cy="78964"/>
            </a:xfrm>
            <a:custGeom>
              <a:rect b="b" l="l" r="r" t="t"/>
              <a:pathLst>
                <a:path extrusionOk="0" h="692" w="480">
                  <a:moveTo>
                    <a:pt x="380" y="0"/>
                  </a:moveTo>
                  <a:cubicBezTo>
                    <a:pt x="356" y="0"/>
                    <a:pt x="336" y="12"/>
                    <a:pt x="322" y="34"/>
                  </a:cubicBezTo>
                  <a:cubicBezTo>
                    <a:pt x="311" y="57"/>
                    <a:pt x="311" y="79"/>
                    <a:pt x="322" y="113"/>
                  </a:cubicBezTo>
                  <a:cubicBezTo>
                    <a:pt x="311" y="135"/>
                    <a:pt x="288" y="158"/>
                    <a:pt x="277" y="180"/>
                  </a:cubicBezTo>
                  <a:lnTo>
                    <a:pt x="198" y="315"/>
                  </a:lnTo>
                  <a:lnTo>
                    <a:pt x="41" y="585"/>
                  </a:lnTo>
                  <a:cubicBezTo>
                    <a:pt x="1" y="641"/>
                    <a:pt x="52" y="692"/>
                    <a:pt x="101" y="692"/>
                  </a:cubicBezTo>
                  <a:cubicBezTo>
                    <a:pt x="121" y="692"/>
                    <a:pt x="140" y="683"/>
                    <a:pt x="153" y="664"/>
                  </a:cubicBezTo>
                  <a:lnTo>
                    <a:pt x="356" y="327"/>
                  </a:lnTo>
                  <a:cubicBezTo>
                    <a:pt x="389" y="282"/>
                    <a:pt x="423" y="225"/>
                    <a:pt x="446" y="180"/>
                  </a:cubicBezTo>
                  <a:cubicBezTo>
                    <a:pt x="479" y="124"/>
                    <a:pt x="468" y="46"/>
                    <a:pt x="423" y="12"/>
                  </a:cubicBezTo>
                  <a:cubicBezTo>
                    <a:pt x="407" y="4"/>
                    <a:pt x="393" y="0"/>
                    <a:pt x="38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4">
    <p:spTree>
      <p:nvGrpSpPr>
        <p:cNvPr id="647" name="Shape 647"/>
        <p:cNvGrpSpPr/>
        <p:nvPr/>
      </p:nvGrpSpPr>
      <p:grpSpPr>
        <a:xfrm>
          <a:off x="0" y="0"/>
          <a:ext cx="0" cy="0"/>
          <a:chOff x="0" y="0"/>
          <a:chExt cx="0" cy="0"/>
        </a:xfrm>
      </p:grpSpPr>
      <p:sp>
        <p:nvSpPr>
          <p:cNvPr id="648" name="Google Shape;648;p15"/>
          <p:cNvSpPr/>
          <p:nvPr/>
        </p:nvSpPr>
        <p:spPr>
          <a:xfrm flipH="1">
            <a:off x="-2575" y="-6425"/>
            <a:ext cx="9146700" cy="5149800"/>
          </a:xfrm>
          <a:prstGeom prst="rect">
            <a:avLst/>
          </a:prstGeom>
          <a:gradFill>
            <a:gsLst>
              <a:gs pos="0">
                <a:srgbClr val="C2ECF1">
                  <a:alpha val="62352"/>
                </a:srgbClr>
              </a:gs>
              <a:gs pos="100000">
                <a:srgbClr val="30585A"/>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grpSp>
        <p:nvGrpSpPr>
          <p:cNvPr id="650" name="Google Shape;650;p15"/>
          <p:cNvGrpSpPr/>
          <p:nvPr/>
        </p:nvGrpSpPr>
        <p:grpSpPr>
          <a:xfrm>
            <a:off x="4486912" y="4945778"/>
            <a:ext cx="170170" cy="263393"/>
            <a:chOff x="1223537" y="2032528"/>
            <a:chExt cx="170170" cy="263393"/>
          </a:xfrm>
        </p:grpSpPr>
        <p:sp>
          <p:nvSpPr>
            <p:cNvPr id="651" name="Google Shape;651;p15"/>
            <p:cNvSpPr/>
            <p:nvPr/>
          </p:nvSpPr>
          <p:spPr>
            <a:xfrm>
              <a:off x="1223537" y="2032528"/>
              <a:ext cx="170170" cy="263393"/>
            </a:xfrm>
            <a:custGeom>
              <a:rect b="b" l="l" r="r" t="t"/>
              <a:pathLst>
                <a:path extrusionOk="0" h="1602" w="1035">
                  <a:moveTo>
                    <a:pt x="619" y="1"/>
                  </a:moveTo>
                  <a:cubicBezTo>
                    <a:pt x="619" y="1"/>
                    <a:pt x="0" y="698"/>
                    <a:pt x="236" y="1271"/>
                  </a:cubicBezTo>
                  <a:cubicBezTo>
                    <a:pt x="336" y="1502"/>
                    <a:pt x="477" y="1602"/>
                    <a:pt x="612" y="1602"/>
                  </a:cubicBezTo>
                  <a:cubicBezTo>
                    <a:pt x="813" y="1602"/>
                    <a:pt x="999" y="1382"/>
                    <a:pt x="1012" y="1046"/>
                  </a:cubicBezTo>
                  <a:cubicBezTo>
                    <a:pt x="1035" y="496"/>
                    <a:pt x="619" y="1"/>
                    <a:pt x="6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5"/>
            <p:cNvSpPr/>
            <p:nvPr/>
          </p:nvSpPr>
          <p:spPr>
            <a:xfrm>
              <a:off x="1278945" y="2117202"/>
              <a:ext cx="37158" cy="115913"/>
            </a:xfrm>
            <a:custGeom>
              <a:rect b="b" l="l" r="r" t="t"/>
              <a:pathLst>
                <a:path extrusionOk="0" h="705" w="226">
                  <a:moveTo>
                    <a:pt x="151" y="0"/>
                  </a:moveTo>
                  <a:cubicBezTo>
                    <a:pt x="124" y="0"/>
                    <a:pt x="100" y="20"/>
                    <a:pt x="90" y="48"/>
                  </a:cubicBezTo>
                  <a:cubicBezTo>
                    <a:pt x="12" y="250"/>
                    <a:pt x="0" y="453"/>
                    <a:pt x="45" y="655"/>
                  </a:cubicBezTo>
                  <a:cubicBezTo>
                    <a:pt x="54" y="690"/>
                    <a:pt x="76" y="704"/>
                    <a:pt x="101" y="704"/>
                  </a:cubicBezTo>
                  <a:cubicBezTo>
                    <a:pt x="108" y="704"/>
                    <a:pt x="116" y="703"/>
                    <a:pt x="124" y="700"/>
                  </a:cubicBezTo>
                  <a:cubicBezTo>
                    <a:pt x="158" y="700"/>
                    <a:pt x="180" y="655"/>
                    <a:pt x="169" y="621"/>
                  </a:cubicBezTo>
                  <a:cubicBezTo>
                    <a:pt x="135" y="442"/>
                    <a:pt x="147" y="262"/>
                    <a:pt x="214" y="82"/>
                  </a:cubicBezTo>
                  <a:cubicBezTo>
                    <a:pt x="225" y="48"/>
                    <a:pt x="203" y="14"/>
                    <a:pt x="169" y="3"/>
                  </a:cubicBezTo>
                  <a:cubicBezTo>
                    <a:pt x="163" y="1"/>
                    <a:pt x="157" y="0"/>
                    <a:pt x="1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 name="Google Shape;653;p15"/>
          <p:cNvGrpSpPr/>
          <p:nvPr/>
        </p:nvGrpSpPr>
        <p:grpSpPr>
          <a:xfrm>
            <a:off x="7302074" y="5077186"/>
            <a:ext cx="168361" cy="263393"/>
            <a:chOff x="1637537" y="2448498"/>
            <a:chExt cx="168361" cy="263393"/>
          </a:xfrm>
        </p:grpSpPr>
        <p:sp>
          <p:nvSpPr>
            <p:cNvPr id="654" name="Google Shape;654;p15"/>
            <p:cNvSpPr/>
            <p:nvPr/>
          </p:nvSpPr>
          <p:spPr>
            <a:xfrm>
              <a:off x="1637537" y="2448498"/>
              <a:ext cx="168361" cy="263393"/>
            </a:xfrm>
            <a:custGeom>
              <a:rect b="b" l="l" r="r" t="t"/>
              <a:pathLst>
                <a:path extrusionOk="0" h="1602" w="1024">
                  <a:moveTo>
                    <a:pt x="608" y="0"/>
                  </a:moveTo>
                  <a:cubicBezTo>
                    <a:pt x="608" y="0"/>
                    <a:pt x="1" y="698"/>
                    <a:pt x="237" y="1271"/>
                  </a:cubicBezTo>
                  <a:cubicBezTo>
                    <a:pt x="332" y="1502"/>
                    <a:pt x="470" y="1601"/>
                    <a:pt x="604" y="1601"/>
                  </a:cubicBezTo>
                  <a:cubicBezTo>
                    <a:pt x="802" y="1601"/>
                    <a:pt x="988" y="1382"/>
                    <a:pt x="1001" y="1046"/>
                  </a:cubicBezTo>
                  <a:cubicBezTo>
                    <a:pt x="1024" y="495"/>
                    <a:pt x="608" y="0"/>
                    <a:pt x="6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5"/>
            <p:cNvSpPr/>
            <p:nvPr/>
          </p:nvSpPr>
          <p:spPr>
            <a:xfrm>
              <a:off x="1694918" y="2527253"/>
              <a:ext cx="46365" cy="104404"/>
            </a:xfrm>
            <a:custGeom>
              <a:rect b="b" l="l" r="r" t="t"/>
              <a:pathLst>
                <a:path extrusionOk="0" h="635" w="282">
                  <a:moveTo>
                    <a:pt x="219" y="1"/>
                  </a:moveTo>
                  <a:cubicBezTo>
                    <a:pt x="192" y="1"/>
                    <a:pt x="166" y="11"/>
                    <a:pt x="157" y="27"/>
                  </a:cubicBezTo>
                  <a:cubicBezTo>
                    <a:pt x="34" y="196"/>
                    <a:pt x="0" y="398"/>
                    <a:pt x="45" y="590"/>
                  </a:cubicBezTo>
                  <a:cubicBezTo>
                    <a:pt x="54" y="621"/>
                    <a:pt x="79" y="634"/>
                    <a:pt x="104" y="634"/>
                  </a:cubicBezTo>
                  <a:cubicBezTo>
                    <a:pt x="143" y="634"/>
                    <a:pt x="182" y="603"/>
                    <a:pt x="169" y="556"/>
                  </a:cubicBezTo>
                  <a:cubicBezTo>
                    <a:pt x="135" y="398"/>
                    <a:pt x="169" y="230"/>
                    <a:pt x="270" y="95"/>
                  </a:cubicBezTo>
                  <a:cubicBezTo>
                    <a:pt x="281" y="61"/>
                    <a:pt x="270" y="27"/>
                    <a:pt x="247" y="5"/>
                  </a:cubicBezTo>
                  <a:cubicBezTo>
                    <a:pt x="238" y="2"/>
                    <a:pt x="228" y="1"/>
                    <a:pt x="2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 name="Google Shape;656;p15"/>
          <p:cNvGrpSpPr/>
          <p:nvPr/>
        </p:nvGrpSpPr>
        <p:grpSpPr>
          <a:xfrm>
            <a:off x="8415763" y="127588"/>
            <a:ext cx="168361" cy="261749"/>
            <a:chOff x="1877913" y="1847725"/>
            <a:chExt cx="168361" cy="261749"/>
          </a:xfrm>
        </p:grpSpPr>
        <p:sp>
          <p:nvSpPr>
            <p:cNvPr id="657" name="Google Shape;657;p15"/>
            <p:cNvSpPr/>
            <p:nvPr/>
          </p:nvSpPr>
          <p:spPr>
            <a:xfrm>
              <a:off x="1877913" y="1847725"/>
              <a:ext cx="168361" cy="261749"/>
            </a:xfrm>
            <a:custGeom>
              <a:rect b="b" l="l" r="r" t="t"/>
              <a:pathLst>
                <a:path extrusionOk="0" h="1592" w="1024">
                  <a:moveTo>
                    <a:pt x="607" y="1"/>
                  </a:moveTo>
                  <a:cubicBezTo>
                    <a:pt x="607" y="1"/>
                    <a:pt x="0" y="698"/>
                    <a:pt x="236" y="1260"/>
                  </a:cubicBezTo>
                  <a:cubicBezTo>
                    <a:pt x="332" y="1492"/>
                    <a:pt x="473" y="1591"/>
                    <a:pt x="609" y="1591"/>
                  </a:cubicBezTo>
                  <a:cubicBezTo>
                    <a:pt x="809" y="1591"/>
                    <a:pt x="998" y="1375"/>
                    <a:pt x="1012" y="1046"/>
                  </a:cubicBezTo>
                  <a:cubicBezTo>
                    <a:pt x="1023" y="495"/>
                    <a:pt x="607" y="1"/>
                    <a:pt x="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5"/>
            <p:cNvSpPr/>
            <p:nvPr/>
          </p:nvSpPr>
          <p:spPr>
            <a:xfrm>
              <a:off x="1925922" y="1932728"/>
              <a:ext cx="48174" cy="106048"/>
            </a:xfrm>
            <a:custGeom>
              <a:rect b="b" l="l" r="r" t="t"/>
              <a:pathLst>
                <a:path extrusionOk="0" h="645" w="293">
                  <a:moveTo>
                    <a:pt x="210" y="0"/>
                  </a:moveTo>
                  <a:cubicBezTo>
                    <a:pt x="186" y="0"/>
                    <a:pt x="165" y="13"/>
                    <a:pt x="158" y="35"/>
                  </a:cubicBezTo>
                  <a:cubicBezTo>
                    <a:pt x="34" y="192"/>
                    <a:pt x="0" y="406"/>
                    <a:pt x="57" y="597"/>
                  </a:cubicBezTo>
                  <a:cubicBezTo>
                    <a:pt x="66" y="624"/>
                    <a:pt x="98" y="645"/>
                    <a:pt x="128" y="645"/>
                  </a:cubicBezTo>
                  <a:cubicBezTo>
                    <a:pt x="134" y="645"/>
                    <a:pt x="141" y="644"/>
                    <a:pt x="146" y="642"/>
                  </a:cubicBezTo>
                  <a:cubicBezTo>
                    <a:pt x="180" y="630"/>
                    <a:pt x="203" y="597"/>
                    <a:pt x="191" y="563"/>
                  </a:cubicBezTo>
                  <a:cubicBezTo>
                    <a:pt x="146" y="406"/>
                    <a:pt x="169" y="237"/>
                    <a:pt x="270" y="102"/>
                  </a:cubicBezTo>
                  <a:cubicBezTo>
                    <a:pt x="293" y="68"/>
                    <a:pt x="281" y="35"/>
                    <a:pt x="248" y="12"/>
                  </a:cubicBezTo>
                  <a:cubicBezTo>
                    <a:pt x="236" y="4"/>
                    <a:pt x="222" y="0"/>
                    <a:pt x="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 name="Google Shape;659;p15"/>
          <p:cNvSpPr/>
          <p:nvPr/>
        </p:nvSpPr>
        <p:spPr>
          <a:xfrm flipH="1">
            <a:off x="1365613" y="4813836"/>
            <a:ext cx="109663" cy="114482"/>
          </a:xfrm>
          <a:custGeom>
            <a:rect b="b" l="l" r="r" t="t"/>
            <a:pathLst>
              <a:path extrusionOk="0" h="1069" w="1024">
                <a:moveTo>
                  <a:pt x="630" y="1"/>
                </a:moveTo>
                <a:lnTo>
                  <a:pt x="371" y="270"/>
                </a:lnTo>
                <a:lnTo>
                  <a:pt x="0" y="203"/>
                </a:lnTo>
                <a:lnTo>
                  <a:pt x="180" y="540"/>
                </a:lnTo>
                <a:lnTo>
                  <a:pt x="0" y="866"/>
                </a:lnTo>
                <a:lnTo>
                  <a:pt x="0" y="866"/>
                </a:lnTo>
                <a:lnTo>
                  <a:pt x="371" y="810"/>
                </a:lnTo>
                <a:lnTo>
                  <a:pt x="630" y="1069"/>
                </a:lnTo>
                <a:lnTo>
                  <a:pt x="686" y="698"/>
                </a:lnTo>
                <a:lnTo>
                  <a:pt x="1023" y="540"/>
                </a:lnTo>
                <a:lnTo>
                  <a:pt x="686" y="372"/>
                </a:lnTo>
                <a:lnTo>
                  <a:pt x="6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5"/>
          <p:cNvSpPr/>
          <p:nvPr/>
        </p:nvSpPr>
        <p:spPr>
          <a:xfrm flipH="1">
            <a:off x="8841457" y="3604944"/>
            <a:ext cx="80748" cy="85567"/>
          </a:xfrm>
          <a:custGeom>
            <a:rect b="b" l="l" r="r" t="t"/>
            <a:pathLst>
              <a:path extrusionOk="0" h="799" w="754">
                <a:moveTo>
                  <a:pt x="282" y="0"/>
                </a:moveTo>
                <a:lnTo>
                  <a:pt x="248" y="281"/>
                </a:lnTo>
                <a:lnTo>
                  <a:pt x="1" y="405"/>
                </a:lnTo>
                <a:lnTo>
                  <a:pt x="248" y="517"/>
                </a:lnTo>
                <a:lnTo>
                  <a:pt x="293" y="798"/>
                </a:lnTo>
                <a:lnTo>
                  <a:pt x="484" y="596"/>
                </a:lnTo>
                <a:lnTo>
                  <a:pt x="754" y="641"/>
                </a:lnTo>
                <a:lnTo>
                  <a:pt x="619" y="394"/>
                </a:lnTo>
                <a:lnTo>
                  <a:pt x="743" y="146"/>
                </a:lnTo>
                <a:lnTo>
                  <a:pt x="473" y="203"/>
                </a:lnTo>
                <a:lnTo>
                  <a:pt x="2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5"/>
          <p:cNvSpPr/>
          <p:nvPr/>
        </p:nvSpPr>
        <p:spPr>
          <a:xfrm flipH="1">
            <a:off x="2458941" y="222857"/>
            <a:ext cx="67575" cy="71217"/>
          </a:xfrm>
          <a:custGeom>
            <a:rect b="b" l="l" r="r" t="t"/>
            <a:pathLst>
              <a:path extrusionOk="0" h="665" w="631">
                <a:moveTo>
                  <a:pt x="394" y="1"/>
                </a:moveTo>
                <a:lnTo>
                  <a:pt x="237" y="169"/>
                </a:lnTo>
                <a:lnTo>
                  <a:pt x="1" y="124"/>
                </a:lnTo>
                <a:lnTo>
                  <a:pt x="1" y="124"/>
                </a:lnTo>
                <a:lnTo>
                  <a:pt x="113" y="327"/>
                </a:lnTo>
                <a:lnTo>
                  <a:pt x="1" y="540"/>
                </a:lnTo>
                <a:lnTo>
                  <a:pt x="1" y="540"/>
                </a:lnTo>
                <a:lnTo>
                  <a:pt x="237" y="495"/>
                </a:lnTo>
                <a:lnTo>
                  <a:pt x="394" y="664"/>
                </a:lnTo>
                <a:lnTo>
                  <a:pt x="428" y="439"/>
                </a:lnTo>
                <a:lnTo>
                  <a:pt x="630" y="327"/>
                </a:lnTo>
                <a:lnTo>
                  <a:pt x="428" y="226"/>
                </a:lnTo>
                <a:lnTo>
                  <a:pt x="3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5"/>
          <p:cNvSpPr/>
          <p:nvPr/>
        </p:nvSpPr>
        <p:spPr>
          <a:xfrm flipH="1">
            <a:off x="6200796" y="4890290"/>
            <a:ext cx="54296" cy="55474"/>
          </a:xfrm>
          <a:custGeom>
            <a:rect b="b" l="l" r="r" t="t"/>
            <a:pathLst>
              <a:path extrusionOk="0" h="518" w="507">
                <a:moveTo>
                  <a:pt x="214" y="0"/>
                </a:moveTo>
                <a:lnTo>
                  <a:pt x="169" y="180"/>
                </a:lnTo>
                <a:lnTo>
                  <a:pt x="0" y="237"/>
                </a:lnTo>
                <a:lnTo>
                  <a:pt x="147" y="338"/>
                </a:lnTo>
                <a:lnTo>
                  <a:pt x="147" y="518"/>
                </a:lnTo>
                <a:lnTo>
                  <a:pt x="293" y="405"/>
                </a:lnTo>
                <a:lnTo>
                  <a:pt x="473" y="461"/>
                </a:lnTo>
                <a:lnTo>
                  <a:pt x="473" y="461"/>
                </a:lnTo>
                <a:lnTo>
                  <a:pt x="405" y="293"/>
                </a:lnTo>
                <a:lnTo>
                  <a:pt x="506" y="135"/>
                </a:lnTo>
                <a:lnTo>
                  <a:pt x="506" y="135"/>
                </a:lnTo>
                <a:lnTo>
                  <a:pt x="326" y="147"/>
                </a:lnTo>
                <a:lnTo>
                  <a:pt x="2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5"/>
          <p:cNvSpPr/>
          <p:nvPr/>
        </p:nvSpPr>
        <p:spPr>
          <a:xfrm flipH="1">
            <a:off x="6884071" y="206034"/>
            <a:ext cx="84389" cy="88030"/>
          </a:xfrm>
          <a:custGeom>
            <a:rect b="b" l="l" r="r" t="t"/>
            <a:pathLst>
              <a:path extrusionOk="0" h="822" w="788">
                <a:moveTo>
                  <a:pt x="281" y="1"/>
                </a:moveTo>
                <a:lnTo>
                  <a:pt x="247" y="282"/>
                </a:lnTo>
                <a:lnTo>
                  <a:pt x="0" y="428"/>
                </a:lnTo>
                <a:lnTo>
                  <a:pt x="259" y="540"/>
                </a:lnTo>
                <a:lnTo>
                  <a:pt x="304" y="821"/>
                </a:lnTo>
                <a:lnTo>
                  <a:pt x="506" y="608"/>
                </a:lnTo>
                <a:lnTo>
                  <a:pt x="787" y="653"/>
                </a:lnTo>
                <a:lnTo>
                  <a:pt x="641" y="405"/>
                </a:lnTo>
                <a:lnTo>
                  <a:pt x="765" y="147"/>
                </a:lnTo>
                <a:lnTo>
                  <a:pt x="483" y="203"/>
                </a:lnTo>
                <a:lnTo>
                  <a:pt x="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5"/>
          <p:cNvSpPr/>
          <p:nvPr/>
        </p:nvSpPr>
        <p:spPr>
          <a:xfrm flipH="1">
            <a:off x="313509" y="3966641"/>
            <a:ext cx="88030" cy="85567"/>
          </a:xfrm>
          <a:custGeom>
            <a:rect b="b" l="l" r="r" t="t"/>
            <a:pathLst>
              <a:path extrusionOk="0" h="799" w="822">
                <a:moveTo>
                  <a:pt x="383" y="1"/>
                </a:moveTo>
                <a:lnTo>
                  <a:pt x="282" y="270"/>
                </a:lnTo>
                <a:lnTo>
                  <a:pt x="1" y="327"/>
                </a:lnTo>
                <a:lnTo>
                  <a:pt x="226" y="518"/>
                </a:lnTo>
                <a:lnTo>
                  <a:pt x="192" y="799"/>
                </a:lnTo>
                <a:lnTo>
                  <a:pt x="439" y="641"/>
                </a:lnTo>
                <a:lnTo>
                  <a:pt x="698" y="754"/>
                </a:lnTo>
                <a:lnTo>
                  <a:pt x="698" y="754"/>
                </a:lnTo>
                <a:lnTo>
                  <a:pt x="631" y="484"/>
                </a:lnTo>
                <a:lnTo>
                  <a:pt x="822" y="259"/>
                </a:lnTo>
                <a:lnTo>
                  <a:pt x="529" y="248"/>
                </a:lnTo>
                <a:lnTo>
                  <a:pt x="3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5"/>
          <p:cNvSpPr/>
          <p:nvPr/>
        </p:nvSpPr>
        <p:spPr>
          <a:xfrm flipH="1">
            <a:off x="8847502" y="1017719"/>
            <a:ext cx="68646" cy="71109"/>
          </a:xfrm>
          <a:custGeom>
            <a:rect b="b" l="l" r="r" t="t"/>
            <a:pathLst>
              <a:path extrusionOk="0" h="664" w="641">
                <a:moveTo>
                  <a:pt x="225" y="1"/>
                </a:moveTo>
                <a:lnTo>
                  <a:pt x="202" y="225"/>
                </a:lnTo>
                <a:lnTo>
                  <a:pt x="0" y="338"/>
                </a:lnTo>
                <a:lnTo>
                  <a:pt x="214" y="439"/>
                </a:lnTo>
                <a:lnTo>
                  <a:pt x="259" y="664"/>
                </a:lnTo>
                <a:lnTo>
                  <a:pt x="416" y="484"/>
                </a:lnTo>
                <a:lnTo>
                  <a:pt x="641" y="518"/>
                </a:lnTo>
                <a:lnTo>
                  <a:pt x="529" y="315"/>
                </a:lnTo>
                <a:lnTo>
                  <a:pt x="630" y="102"/>
                </a:lnTo>
                <a:lnTo>
                  <a:pt x="394" y="158"/>
                </a:lnTo>
                <a:lnTo>
                  <a:pt x="2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5"/>
          <p:cNvSpPr/>
          <p:nvPr/>
        </p:nvSpPr>
        <p:spPr>
          <a:xfrm flipH="1">
            <a:off x="2646009" y="4851213"/>
            <a:ext cx="39838" cy="39731"/>
          </a:xfrm>
          <a:custGeom>
            <a:rect b="b" l="l" r="r" t="t"/>
            <a:pathLst>
              <a:path extrusionOk="0" h="371" w="372">
                <a:moveTo>
                  <a:pt x="158" y="0"/>
                </a:moveTo>
                <a:lnTo>
                  <a:pt x="124" y="124"/>
                </a:lnTo>
                <a:lnTo>
                  <a:pt x="0" y="169"/>
                </a:lnTo>
                <a:lnTo>
                  <a:pt x="101" y="247"/>
                </a:lnTo>
                <a:lnTo>
                  <a:pt x="101" y="371"/>
                </a:lnTo>
                <a:lnTo>
                  <a:pt x="203" y="292"/>
                </a:lnTo>
                <a:lnTo>
                  <a:pt x="338" y="337"/>
                </a:lnTo>
                <a:lnTo>
                  <a:pt x="293" y="214"/>
                </a:lnTo>
                <a:lnTo>
                  <a:pt x="371" y="112"/>
                </a:lnTo>
                <a:lnTo>
                  <a:pt x="236" y="112"/>
                </a:lnTo>
                <a:lnTo>
                  <a:pt x="1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7" name="Google Shape;667;p15"/>
          <p:cNvGrpSpPr/>
          <p:nvPr/>
        </p:nvGrpSpPr>
        <p:grpSpPr>
          <a:xfrm>
            <a:off x="-1786667" y="-625962"/>
            <a:ext cx="3320595" cy="1723840"/>
            <a:chOff x="4666075" y="3825750"/>
            <a:chExt cx="2868269" cy="1489021"/>
          </a:xfrm>
        </p:grpSpPr>
        <p:sp>
          <p:nvSpPr>
            <p:cNvPr id="668" name="Google Shape;668;p15"/>
            <p:cNvSpPr/>
            <p:nvPr/>
          </p:nvSpPr>
          <p:spPr>
            <a:xfrm>
              <a:off x="4666075" y="3825750"/>
              <a:ext cx="2868269" cy="1489021"/>
            </a:xfrm>
            <a:custGeom>
              <a:rect b="b" l="l" r="r" t="t"/>
              <a:pathLst>
                <a:path extrusionOk="0" h="13049" w="25136">
                  <a:moveTo>
                    <a:pt x="8141" y="0"/>
                  </a:moveTo>
                  <a:cubicBezTo>
                    <a:pt x="8010" y="0"/>
                    <a:pt x="7873" y="5"/>
                    <a:pt x="7732" y="15"/>
                  </a:cubicBezTo>
                  <a:cubicBezTo>
                    <a:pt x="3590" y="313"/>
                    <a:pt x="3833" y="4894"/>
                    <a:pt x="3872" y="5400"/>
                  </a:cubicBezTo>
                  <a:lnTo>
                    <a:pt x="3872" y="5400"/>
                  </a:lnTo>
                  <a:cubicBezTo>
                    <a:pt x="3495" y="5215"/>
                    <a:pt x="3136" y="5132"/>
                    <a:pt x="2806" y="5132"/>
                  </a:cubicBezTo>
                  <a:cubicBezTo>
                    <a:pt x="970" y="5132"/>
                    <a:pt x="0" y="7674"/>
                    <a:pt x="1414" y="9189"/>
                  </a:cubicBezTo>
                  <a:cubicBezTo>
                    <a:pt x="2121" y="9937"/>
                    <a:pt x="2853" y="10160"/>
                    <a:pt x="3472" y="10160"/>
                  </a:cubicBezTo>
                  <a:cubicBezTo>
                    <a:pt x="4379" y="10160"/>
                    <a:pt x="5045" y="9684"/>
                    <a:pt x="5045" y="9684"/>
                  </a:cubicBezTo>
                  <a:cubicBezTo>
                    <a:pt x="5045" y="9684"/>
                    <a:pt x="5270" y="11505"/>
                    <a:pt x="7552" y="11730"/>
                  </a:cubicBezTo>
                  <a:cubicBezTo>
                    <a:pt x="7717" y="11747"/>
                    <a:pt x="7872" y="11755"/>
                    <a:pt x="8018" y="11755"/>
                  </a:cubicBezTo>
                  <a:cubicBezTo>
                    <a:pt x="9877" y="11755"/>
                    <a:pt x="10205" y="10460"/>
                    <a:pt x="10206" y="10459"/>
                  </a:cubicBezTo>
                  <a:lnTo>
                    <a:pt x="10206" y="10459"/>
                  </a:lnTo>
                  <a:cubicBezTo>
                    <a:pt x="10206" y="10460"/>
                    <a:pt x="10093" y="11775"/>
                    <a:pt x="11948" y="12393"/>
                  </a:cubicBezTo>
                  <a:cubicBezTo>
                    <a:pt x="12172" y="12467"/>
                    <a:pt x="12378" y="12499"/>
                    <a:pt x="12568" y="12499"/>
                  </a:cubicBezTo>
                  <a:cubicBezTo>
                    <a:pt x="13933" y="12499"/>
                    <a:pt x="14410" y="10808"/>
                    <a:pt x="14410" y="10808"/>
                  </a:cubicBezTo>
                  <a:lnTo>
                    <a:pt x="14410" y="10808"/>
                  </a:lnTo>
                  <a:cubicBezTo>
                    <a:pt x="14410" y="10808"/>
                    <a:pt x="14298" y="12461"/>
                    <a:pt x="16962" y="12966"/>
                  </a:cubicBezTo>
                  <a:cubicBezTo>
                    <a:pt x="17259" y="13023"/>
                    <a:pt x="17527" y="13048"/>
                    <a:pt x="17769" y="13048"/>
                  </a:cubicBezTo>
                  <a:cubicBezTo>
                    <a:pt x="19698" y="13048"/>
                    <a:pt x="20009" y="11460"/>
                    <a:pt x="20009" y="11460"/>
                  </a:cubicBezTo>
                  <a:cubicBezTo>
                    <a:pt x="20502" y="12037"/>
                    <a:pt x="21516" y="12450"/>
                    <a:pt x="22447" y="12450"/>
                  </a:cubicBezTo>
                  <a:cubicBezTo>
                    <a:pt x="23257" y="12450"/>
                    <a:pt x="24005" y="12137"/>
                    <a:pt x="24292" y="11348"/>
                  </a:cubicBezTo>
                  <a:cubicBezTo>
                    <a:pt x="24911" y="9650"/>
                    <a:pt x="23978" y="9414"/>
                    <a:pt x="23978" y="9414"/>
                  </a:cubicBezTo>
                  <a:cubicBezTo>
                    <a:pt x="23978" y="9414"/>
                    <a:pt x="25136" y="8256"/>
                    <a:pt x="24169" y="7098"/>
                  </a:cubicBezTo>
                  <a:cubicBezTo>
                    <a:pt x="23802" y="6658"/>
                    <a:pt x="23439" y="6523"/>
                    <a:pt x="23131" y="6523"/>
                  </a:cubicBezTo>
                  <a:cubicBezTo>
                    <a:pt x="22635" y="6523"/>
                    <a:pt x="22280" y="6873"/>
                    <a:pt x="22280" y="6873"/>
                  </a:cubicBezTo>
                  <a:cubicBezTo>
                    <a:pt x="22280" y="6873"/>
                    <a:pt x="23168" y="2129"/>
                    <a:pt x="19818" y="1589"/>
                  </a:cubicBezTo>
                  <a:cubicBezTo>
                    <a:pt x="19608" y="1555"/>
                    <a:pt x="19404" y="1540"/>
                    <a:pt x="19208" y="1540"/>
                  </a:cubicBezTo>
                  <a:cubicBezTo>
                    <a:pt x="16260" y="1540"/>
                    <a:pt x="14837" y="5097"/>
                    <a:pt x="14837" y="5097"/>
                  </a:cubicBezTo>
                  <a:cubicBezTo>
                    <a:pt x="14837" y="5097"/>
                    <a:pt x="15141" y="3062"/>
                    <a:pt x="13713" y="3062"/>
                  </a:cubicBezTo>
                  <a:cubicBezTo>
                    <a:pt x="12285" y="3062"/>
                    <a:pt x="11712" y="4445"/>
                    <a:pt x="11712" y="4445"/>
                  </a:cubicBezTo>
                  <a:cubicBezTo>
                    <a:pt x="11712" y="4445"/>
                    <a:pt x="12102" y="0"/>
                    <a:pt x="81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5"/>
            <p:cNvSpPr/>
            <p:nvPr/>
          </p:nvSpPr>
          <p:spPr>
            <a:xfrm>
              <a:off x="6083334" y="4706346"/>
              <a:ext cx="168198" cy="121185"/>
            </a:xfrm>
            <a:custGeom>
              <a:rect b="b" l="l" r="r" t="t"/>
              <a:pathLst>
                <a:path extrusionOk="0" h="1062" w="1474">
                  <a:moveTo>
                    <a:pt x="182" y="0"/>
                  </a:moveTo>
                  <a:cubicBezTo>
                    <a:pt x="154" y="0"/>
                    <a:pt x="126" y="14"/>
                    <a:pt x="113" y="44"/>
                  </a:cubicBezTo>
                  <a:cubicBezTo>
                    <a:pt x="0" y="393"/>
                    <a:pt x="124" y="775"/>
                    <a:pt x="428" y="977"/>
                  </a:cubicBezTo>
                  <a:cubicBezTo>
                    <a:pt x="534" y="1034"/>
                    <a:pt x="648" y="1062"/>
                    <a:pt x="761" y="1062"/>
                  </a:cubicBezTo>
                  <a:cubicBezTo>
                    <a:pt x="980" y="1062"/>
                    <a:pt x="1193" y="957"/>
                    <a:pt x="1327" y="764"/>
                  </a:cubicBezTo>
                  <a:cubicBezTo>
                    <a:pt x="1428" y="595"/>
                    <a:pt x="1473" y="393"/>
                    <a:pt x="1451" y="202"/>
                  </a:cubicBezTo>
                  <a:cubicBezTo>
                    <a:pt x="1445" y="157"/>
                    <a:pt x="1406" y="134"/>
                    <a:pt x="1370" y="134"/>
                  </a:cubicBezTo>
                  <a:cubicBezTo>
                    <a:pt x="1335" y="134"/>
                    <a:pt x="1304" y="157"/>
                    <a:pt x="1316" y="202"/>
                  </a:cubicBezTo>
                  <a:cubicBezTo>
                    <a:pt x="1348" y="551"/>
                    <a:pt x="1126" y="922"/>
                    <a:pt x="753" y="922"/>
                  </a:cubicBezTo>
                  <a:cubicBezTo>
                    <a:pt x="742" y="922"/>
                    <a:pt x="731" y="922"/>
                    <a:pt x="720" y="921"/>
                  </a:cubicBezTo>
                  <a:cubicBezTo>
                    <a:pt x="326" y="899"/>
                    <a:pt x="146" y="426"/>
                    <a:pt x="248" y="89"/>
                  </a:cubicBezTo>
                  <a:cubicBezTo>
                    <a:pt x="268" y="34"/>
                    <a:pt x="226" y="0"/>
                    <a:pt x="182"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5"/>
            <p:cNvSpPr/>
            <p:nvPr/>
          </p:nvSpPr>
          <p:spPr>
            <a:xfrm>
              <a:off x="6134570" y="4589382"/>
              <a:ext cx="34804" cy="48269"/>
            </a:xfrm>
            <a:custGeom>
              <a:rect b="b" l="l" r="r" t="t"/>
              <a:pathLst>
                <a:path extrusionOk="0" h="423" w="305">
                  <a:moveTo>
                    <a:pt x="109" y="1"/>
                  </a:moveTo>
                  <a:cubicBezTo>
                    <a:pt x="86" y="1"/>
                    <a:pt x="64" y="13"/>
                    <a:pt x="57" y="35"/>
                  </a:cubicBezTo>
                  <a:cubicBezTo>
                    <a:pt x="23" y="114"/>
                    <a:pt x="1" y="192"/>
                    <a:pt x="12" y="271"/>
                  </a:cubicBezTo>
                  <a:cubicBezTo>
                    <a:pt x="1" y="327"/>
                    <a:pt x="23" y="372"/>
                    <a:pt x="57" y="406"/>
                  </a:cubicBezTo>
                  <a:cubicBezTo>
                    <a:pt x="80" y="417"/>
                    <a:pt x="102" y="423"/>
                    <a:pt x="123" y="423"/>
                  </a:cubicBezTo>
                  <a:cubicBezTo>
                    <a:pt x="144" y="423"/>
                    <a:pt x="164" y="417"/>
                    <a:pt x="181" y="406"/>
                  </a:cubicBezTo>
                  <a:cubicBezTo>
                    <a:pt x="248" y="350"/>
                    <a:pt x="293" y="282"/>
                    <a:pt x="293" y="192"/>
                  </a:cubicBezTo>
                  <a:cubicBezTo>
                    <a:pt x="305" y="102"/>
                    <a:pt x="237" y="24"/>
                    <a:pt x="147" y="12"/>
                  </a:cubicBezTo>
                  <a:cubicBezTo>
                    <a:pt x="135" y="4"/>
                    <a:pt x="122" y="1"/>
                    <a:pt x="109"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5"/>
            <p:cNvSpPr/>
            <p:nvPr/>
          </p:nvSpPr>
          <p:spPr>
            <a:xfrm>
              <a:off x="6221865" y="4621561"/>
              <a:ext cx="114" cy="114"/>
            </a:xfrm>
            <a:custGeom>
              <a:rect b="b" l="l" r="r" t="t"/>
              <a:pathLst>
                <a:path extrusionOk="0" h="1" w="1">
                  <a:moveTo>
                    <a:pt x="0" y="0"/>
                  </a:moveTo>
                  <a:close/>
                </a:path>
              </a:pathLst>
            </a:custGeom>
            <a:solidFill>
              <a:srgbClr val="3F9C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5"/>
            <p:cNvSpPr/>
            <p:nvPr/>
          </p:nvSpPr>
          <p:spPr>
            <a:xfrm>
              <a:off x="6201325" y="4590409"/>
              <a:ext cx="37314" cy="53061"/>
            </a:xfrm>
            <a:custGeom>
              <a:rect b="b" l="l" r="r" t="t"/>
              <a:pathLst>
                <a:path extrusionOk="0" h="465" w="327">
                  <a:moveTo>
                    <a:pt x="140" y="0"/>
                  </a:moveTo>
                  <a:cubicBezTo>
                    <a:pt x="113" y="0"/>
                    <a:pt x="89" y="21"/>
                    <a:pt x="79" y="48"/>
                  </a:cubicBezTo>
                  <a:lnTo>
                    <a:pt x="79" y="71"/>
                  </a:lnTo>
                  <a:lnTo>
                    <a:pt x="68" y="82"/>
                  </a:lnTo>
                  <a:lnTo>
                    <a:pt x="46" y="138"/>
                  </a:lnTo>
                  <a:cubicBezTo>
                    <a:pt x="23" y="183"/>
                    <a:pt x="1" y="228"/>
                    <a:pt x="1" y="273"/>
                  </a:cubicBezTo>
                  <a:cubicBezTo>
                    <a:pt x="1" y="352"/>
                    <a:pt x="57" y="431"/>
                    <a:pt x="136" y="453"/>
                  </a:cubicBezTo>
                  <a:cubicBezTo>
                    <a:pt x="151" y="461"/>
                    <a:pt x="167" y="465"/>
                    <a:pt x="183" y="465"/>
                  </a:cubicBezTo>
                  <a:cubicBezTo>
                    <a:pt x="211" y="465"/>
                    <a:pt x="237" y="452"/>
                    <a:pt x="259" y="431"/>
                  </a:cubicBezTo>
                  <a:cubicBezTo>
                    <a:pt x="293" y="397"/>
                    <a:pt x="315" y="352"/>
                    <a:pt x="315" y="307"/>
                  </a:cubicBezTo>
                  <a:cubicBezTo>
                    <a:pt x="327" y="273"/>
                    <a:pt x="327" y="228"/>
                    <a:pt x="304" y="183"/>
                  </a:cubicBezTo>
                  <a:cubicBezTo>
                    <a:pt x="293" y="138"/>
                    <a:pt x="259" y="105"/>
                    <a:pt x="214" y="93"/>
                  </a:cubicBezTo>
                  <a:cubicBezTo>
                    <a:pt x="225" y="48"/>
                    <a:pt x="203" y="15"/>
                    <a:pt x="158" y="3"/>
                  </a:cubicBezTo>
                  <a:cubicBezTo>
                    <a:pt x="152" y="1"/>
                    <a:pt x="146" y="0"/>
                    <a:pt x="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5"/>
            <p:cNvSpPr/>
            <p:nvPr/>
          </p:nvSpPr>
          <p:spPr>
            <a:xfrm>
              <a:off x="6219354" y="4626696"/>
              <a:ext cx="0" cy="114"/>
            </a:xfrm>
            <a:custGeom>
              <a:rect b="b" l="l" r="r" t="t"/>
              <a:pathLst>
                <a:path extrusionOk="0" h="1" w="0">
                  <a:moveTo>
                    <a:pt x="0" y="0"/>
                  </a:moveTo>
                  <a:lnTo>
                    <a:pt x="0" y="0"/>
                  </a:lnTo>
                  <a:lnTo>
                    <a:pt x="0" y="0"/>
                  </a:lnTo>
                  <a:cubicBezTo>
                    <a:pt x="0" y="0"/>
                    <a:pt x="0" y="0"/>
                    <a:pt x="0" y="0"/>
                  </a:cubicBezTo>
                  <a:close/>
                </a:path>
              </a:pathLst>
            </a:custGeom>
            <a:solidFill>
              <a:srgbClr val="3F9CAC"/>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5"/>
            <p:cNvSpPr/>
            <p:nvPr/>
          </p:nvSpPr>
          <p:spPr>
            <a:xfrm>
              <a:off x="5163485" y="3920381"/>
              <a:ext cx="233811" cy="479376"/>
            </a:xfrm>
            <a:custGeom>
              <a:rect b="b" l="l" r="r" t="t"/>
              <a:pathLst>
                <a:path extrusionOk="0" h="4201" w="2049">
                  <a:moveTo>
                    <a:pt x="1928" y="1"/>
                  </a:moveTo>
                  <a:cubicBezTo>
                    <a:pt x="1919" y="1"/>
                    <a:pt x="1910" y="3"/>
                    <a:pt x="1900" y="7"/>
                  </a:cubicBezTo>
                  <a:cubicBezTo>
                    <a:pt x="765" y="546"/>
                    <a:pt x="169" y="1760"/>
                    <a:pt x="34" y="2963"/>
                  </a:cubicBezTo>
                  <a:cubicBezTo>
                    <a:pt x="0" y="3357"/>
                    <a:pt x="0" y="3739"/>
                    <a:pt x="34" y="4133"/>
                  </a:cubicBezTo>
                  <a:cubicBezTo>
                    <a:pt x="34" y="4178"/>
                    <a:pt x="71" y="4200"/>
                    <a:pt x="107" y="4200"/>
                  </a:cubicBezTo>
                  <a:cubicBezTo>
                    <a:pt x="144" y="4200"/>
                    <a:pt x="180" y="4178"/>
                    <a:pt x="180" y="4133"/>
                  </a:cubicBezTo>
                  <a:cubicBezTo>
                    <a:pt x="79" y="2907"/>
                    <a:pt x="293" y="1581"/>
                    <a:pt x="1203" y="670"/>
                  </a:cubicBezTo>
                  <a:cubicBezTo>
                    <a:pt x="1428" y="456"/>
                    <a:pt x="1687" y="265"/>
                    <a:pt x="1979" y="130"/>
                  </a:cubicBezTo>
                  <a:cubicBezTo>
                    <a:pt x="2049" y="101"/>
                    <a:pt x="1996" y="1"/>
                    <a:pt x="192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5"/>
            <p:cNvSpPr/>
            <p:nvPr/>
          </p:nvSpPr>
          <p:spPr>
            <a:xfrm>
              <a:off x="5816542" y="3983599"/>
              <a:ext cx="106693" cy="149142"/>
            </a:xfrm>
            <a:custGeom>
              <a:rect b="b" l="l" r="r" t="t"/>
              <a:pathLst>
                <a:path extrusionOk="0" h="1307" w="935">
                  <a:moveTo>
                    <a:pt x="95" y="0"/>
                  </a:moveTo>
                  <a:cubicBezTo>
                    <a:pt x="36" y="0"/>
                    <a:pt x="1" y="92"/>
                    <a:pt x="56" y="138"/>
                  </a:cubicBezTo>
                  <a:cubicBezTo>
                    <a:pt x="225" y="262"/>
                    <a:pt x="360" y="431"/>
                    <a:pt x="438" y="622"/>
                  </a:cubicBezTo>
                  <a:cubicBezTo>
                    <a:pt x="562" y="835"/>
                    <a:pt x="674" y="1049"/>
                    <a:pt x="787" y="1274"/>
                  </a:cubicBezTo>
                  <a:cubicBezTo>
                    <a:pt x="800" y="1297"/>
                    <a:pt x="820" y="1307"/>
                    <a:pt x="839" y="1307"/>
                  </a:cubicBezTo>
                  <a:cubicBezTo>
                    <a:pt x="886" y="1307"/>
                    <a:pt x="934" y="1254"/>
                    <a:pt x="911" y="1206"/>
                  </a:cubicBezTo>
                  <a:cubicBezTo>
                    <a:pt x="798" y="970"/>
                    <a:pt x="674" y="734"/>
                    <a:pt x="540" y="509"/>
                  </a:cubicBezTo>
                  <a:cubicBezTo>
                    <a:pt x="450" y="318"/>
                    <a:pt x="303" y="150"/>
                    <a:pt x="135" y="15"/>
                  </a:cubicBezTo>
                  <a:cubicBezTo>
                    <a:pt x="121" y="5"/>
                    <a:pt x="107" y="0"/>
                    <a:pt x="95"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5"/>
            <p:cNvSpPr/>
            <p:nvPr/>
          </p:nvSpPr>
          <p:spPr>
            <a:xfrm>
              <a:off x="4797873" y="4484889"/>
              <a:ext cx="188624" cy="243168"/>
            </a:xfrm>
            <a:custGeom>
              <a:rect b="b" l="l" r="r" t="t"/>
              <a:pathLst>
                <a:path extrusionOk="0" h="2131" w="1653">
                  <a:moveTo>
                    <a:pt x="1464" y="1"/>
                  </a:moveTo>
                  <a:cubicBezTo>
                    <a:pt x="1004" y="1"/>
                    <a:pt x="635" y="358"/>
                    <a:pt x="394" y="726"/>
                  </a:cubicBezTo>
                  <a:cubicBezTo>
                    <a:pt x="146" y="1131"/>
                    <a:pt x="0" y="1625"/>
                    <a:pt x="158" y="2086"/>
                  </a:cubicBezTo>
                  <a:cubicBezTo>
                    <a:pt x="171" y="2117"/>
                    <a:pt x="199" y="2130"/>
                    <a:pt x="227" y="2130"/>
                  </a:cubicBezTo>
                  <a:cubicBezTo>
                    <a:pt x="272" y="2130"/>
                    <a:pt x="318" y="2096"/>
                    <a:pt x="304" y="2041"/>
                  </a:cubicBezTo>
                  <a:cubicBezTo>
                    <a:pt x="158" y="1625"/>
                    <a:pt x="293" y="1187"/>
                    <a:pt x="506" y="827"/>
                  </a:cubicBezTo>
                  <a:cubicBezTo>
                    <a:pt x="716" y="492"/>
                    <a:pt x="1052" y="147"/>
                    <a:pt x="1479" y="147"/>
                  </a:cubicBezTo>
                  <a:cubicBezTo>
                    <a:pt x="1510" y="147"/>
                    <a:pt x="1542" y="149"/>
                    <a:pt x="1574" y="152"/>
                  </a:cubicBezTo>
                  <a:cubicBezTo>
                    <a:pt x="1577" y="153"/>
                    <a:pt x="1580" y="153"/>
                    <a:pt x="1583" y="153"/>
                  </a:cubicBezTo>
                  <a:cubicBezTo>
                    <a:pt x="1653" y="153"/>
                    <a:pt x="1650" y="17"/>
                    <a:pt x="1563" y="6"/>
                  </a:cubicBezTo>
                  <a:cubicBezTo>
                    <a:pt x="1530" y="3"/>
                    <a:pt x="1496" y="1"/>
                    <a:pt x="1464"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5"/>
            <p:cNvSpPr/>
            <p:nvPr/>
          </p:nvSpPr>
          <p:spPr>
            <a:xfrm>
              <a:off x="5055194" y="4488199"/>
              <a:ext cx="49410" cy="19285"/>
            </a:xfrm>
            <a:custGeom>
              <a:rect b="b" l="l" r="r" t="t"/>
              <a:pathLst>
                <a:path extrusionOk="0" h="169" w="433">
                  <a:moveTo>
                    <a:pt x="190" y="0"/>
                  </a:moveTo>
                  <a:cubicBezTo>
                    <a:pt x="155" y="0"/>
                    <a:pt x="119" y="4"/>
                    <a:pt x="84" y="11"/>
                  </a:cubicBezTo>
                  <a:cubicBezTo>
                    <a:pt x="0" y="32"/>
                    <a:pt x="23" y="160"/>
                    <a:pt x="108" y="160"/>
                  </a:cubicBezTo>
                  <a:cubicBezTo>
                    <a:pt x="115" y="160"/>
                    <a:pt x="122" y="159"/>
                    <a:pt x="129" y="157"/>
                  </a:cubicBezTo>
                  <a:lnTo>
                    <a:pt x="331" y="157"/>
                  </a:lnTo>
                  <a:cubicBezTo>
                    <a:pt x="343" y="165"/>
                    <a:pt x="355" y="169"/>
                    <a:pt x="366" y="169"/>
                  </a:cubicBezTo>
                  <a:cubicBezTo>
                    <a:pt x="387" y="169"/>
                    <a:pt x="407" y="156"/>
                    <a:pt x="421" y="135"/>
                  </a:cubicBezTo>
                  <a:cubicBezTo>
                    <a:pt x="432" y="112"/>
                    <a:pt x="421" y="78"/>
                    <a:pt x="399" y="56"/>
                  </a:cubicBezTo>
                  <a:cubicBezTo>
                    <a:pt x="337" y="18"/>
                    <a:pt x="265" y="0"/>
                    <a:pt x="19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5"/>
            <p:cNvSpPr/>
            <p:nvPr/>
          </p:nvSpPr>
          <p:spPr>
            <a:xfrm>
              <a:off x="4857211" y="4808704"/>
              <a:ext cx="142181" cy="113425"/>
            </a:xfrm>
            <a:custGeom>
              <a:rect b="b" l="l" r="r" t="t"/>
              <a:pathLst>
                <a:path extrusionOk="0" h="994" w="1246">
                  <a:moveTo>
                    <a:pt x="97" y="0"/>
                  </a:moveTo>
                  <a:cubicBezTo>
                    <a:pt x="49" y="0"/>
                    <a:pt x="0" y="49"/>
                    <a:pt x="31" y="103"/>
                  </a:cubicBezTo>
                  <a:cubicBezTo>
                    <a:pt x="87" y="238"/>
                    <a:pt x="166" y="361"/>
                    <a:pt x="256" y="485"/>
                  </a:cubicBezTo>
                  <a:cubicBezTo>
                    <a:pt x="346" y="597"/>
                    <a:pt x="447" y="699"/>
                    <a:pt x="582" y="777"/>
                  </a:cubicBezTo>
                  <a:cubicBezTo>
                    <a:pt x="706" y="845"/>
                    <a:pt x="841" y="901"/>
                    <a:pt x="976" y="957"/>
                  </a:cubicBezTo>
                  <a:cubicBezTo>
                    <a:pt x="1015" y="973"/>
                    <a:pt x="1065" y="994"/>
                    <a:pt x="1114" y="994"/>
                  </a:cubicBezTo>
                  <a:cubicBezTo>
                    <a:pt x="1136" y="994"/>
                    <a:pt x="1157" y="990"/>
                    <a:pt x="1178" y="980"/>
                  </a:cubicBezTo>
                  <a:cubicBezTo>
                    <a:pt x="1234" y="946"/>
                    <a:pt x="1245" y="867"/>
                    <a:pt x="1200" y="822"/>
                  </a:cubicBezTo>
                  <a:cubicBezTo>
                    <a:pt x="1183" y="809"/>
                    <a:pt x="1163" y="803"/>
                    <a:pt x="1145" y="803"/>
                  </a:cubicBezTo>
                  <a:cubicBezTo>
                    <a:pt x="1116" y="803"/>
                    <a:pt x="1090" y="818"/>
                    <a:pt x="1077" y="845"/>
                  </a:cubicBezTo>
                  <a:lnTo>
                    <a:pt x="1043" y="834"/>
                  </a:lnTo>
                  <a:lnTo>
                    <a:pt x="964" y="800"/>
                  </a:lnTo>
                  <a:cubicBezTo>
                    <a:pt x="919" y="789"/>
                    <a:pt x="863" y="766"/>
                    <a:pt x="818" y="744"/>
                  </a:cubicBezTo>
                  <a:cubicBezTo>
                    <a:pt x="717" y="699"/>
                    <a:pt x="616" y="642"/>
                    <a:pt x="537" y="575"/>
                  </a:cubicBezTo>
                  <a:cubicBezTo>
                    <a:pt x="368" y="429"/>
                    <a:pt x="234" y="238"/>
                    <a:pt x="155" y="35"/>
                  </a:cubicBezTo>
                  <a:cubicBezTo>
                    <a:pt x="141" y="11"/>
                    <a:pt x="119" y="0"/>
                    <a:pt x="9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5"/>
            <p:cNvSpPr/>
            <p:nvPr/>
          </p:nvSpPr>
          <p:spPr>
            <a:xfrm>
              <a:off x="6037119" y="4222091"/>
              <a:ext cx="174246" cy="148001"/>
            </a:xfrm>
            <a:custGeom>
              <a:rect b="b" l="l" r="r" t="t"/>
              <a:pathLst>
                <a:path extrusionOk="0" h="1297" w="1527">
                  <a:moveTo>
                    <a:pt x="1334" y="0"/>
                  </a:moveTo>
                  <a:cubicBezTo>
                    <a:pt x="1223" y="0"/>
                    <a:pt x="1107" y="59"/>
                    <a:pt x="1012" y="106"/>
                  </a:cubicBezTo>
                  <a:cubicBezTo>
                    <a:pt x="855" y="184"/>
                    <a:pt x="720" y="286"/>
                    <a:pt x="585" y="398"/>
                  </a:cubicBezTo>
                  <a:cubicBezTo>
                    <a:pt x="450" y="511"/>
                    <a:pt x="338" y="645"/>
                    <a:pt x="225" y="780"/>
                  </a:cubicBezTo>
                  <a:cubicBezTo>
                    <a:pt x="135" y="904"/>
                    <a:pt x="1" y="1073"/>
                    <a:pt x="68" y="1253"/>
                  </a:cubicBezTo>
                  <a:cubicBezTo>
                    <a:pt x="81" y="1283"/>
                    <a:pt x="109" y="1297"/>
                    <a:pt x="138" y="1297"/>
                  </a:cubicBezTo>
                  <a:cubicBezTo>
                    <a:pt x="183" y="1297"/>
                    <a:pt x="228" y="1263"/>
                    <a:pt x="214" y="1208"/>
                  </a:cubicBezTo>
                  <a:cubicBezTo>
                    <a:pt x="158" y="1073"/>
                    <a:pt x="293" y="926"/>
                    <a:pt x="372" y="837"/>
                  </a:cubicBezTo>
                  <a:cubicBezTo>
                    <a:pt x="462" y="713"/>
                    <a:pt x="563" y="612"/>
                    <a:pt x="675" y="511"/>
                  </a:cubicBezTo>
                  <a:cubicBezTo>
                    <a:pt x="776" y="421"/>
                    <a:pt x="900" y="342"/>
                    <a:pt x="1024" y="263"/>
                  </a:cubicBezTo>
                  <a:cubicBezTo>
                    <a:pt x="1103" y="219"/>
                    <a:pt x="1223" y="141"/>
                    <a:pt x="1331" y="141"/>
                  </a:cubicBezTo>
                  <a:cubicBezTo>
                    <a:pt x="1361" y="141"/>
                    <a:pt x="1390" y="147"/>
                    <a:pt x="1417" y="162"/>
                  </a:cubicBezTo>
                  <a:cubicBezTo>
                    <a:pt x="1421" y="163"/>
                    <a:pt x="1425" y="163"/>
                    <a:pt x="1429" y="163"/>
                  </a:cubicBezTo>
                  <a:cubicBezTo>
                    <a:pt x="1489" y="163"/>
                    <a:pt x="1526" y="81"/>
                    <a:pt x="1473" y="38"/>
                  </a:cubicBezTo>
                  <a:cubicBezTo>
                    <a:pt x="1429" y="11"/>
                    <a:pt x="1382" y="0"/>
                    <a:pt x="1334"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5"/>
            <p:cNvSpPr/>
            <p:nvPr/>
          </p:nvSpPr>
          <p:spPr>
            <a:xfrm>
              <a:off x="6270590" y="4241490"/>
              <a:ext cx="60478" cy="61619"/>
            </a:xfrm>
            <a:custGeom>
              <a:rect b="b" l="l" r="r" t="t"/>
              <a:pathLst>
                <a:path extrusionOk="0" h="540" w="530">
                  <a:moveTo>
                    <a:pt x="83" y="0"/>
                  </a:moveTo>
                  <a:cubicBezTo>
                    <a:pt x="53" y="0"/>
                    <a:pt x="21" y="20"/>
                    <a:pt x="12" y="48"/>
                  </a:cubicBezTo>
                  <a:cubicBezTo>
                    <a:pt x="1" y="82"/>
                    <a:pt x="23" y="127"/>
                    <a:pt x="68" y="138"/>
                  </a:cubicBezTo>
                  <a:lnTo>
                    <a:pt x="79" y="149"/>
                  </a:lnTo>
                  <a:lnTo>
                    <a:pt x="113" y="161"/>
                  </a:lnTo>
                  <a:cubicBezTo>
                    <a:pt x="124" y="172"/>
                    <a:pt x="147" y="183"/>
                    <a:pt x="169" y="194"/>
                  </a:cubicBezTo>
                  <a:lnTo>
                    <a:pt x="181" y="206"/>
                  </a:lnTo>
                  <a:lnTo>
                    <a:pt x="203" y="228"/>
                  </a:lnTo>
                  <a:cubicBezTo>
                    <a:pt x="214" y="239"/>
                    <a:pt x="237" y="262"/>
                    <a:pt x="248" y="273"/>
                  </a:cubicBezTo>
                  <a:lnTo>
                    <a:pt x="271" y="296"/>
                  </a:lnTo>
                  <a:lnTo>
                    <a:pt x="282" y="318"/>
                  </a:lnTo>
                  <a:cubicBezTo>
                    <a:pt x="293" y="329"/>
                    <a:pt x="304" y="352"/>
                    <a:pt x="315" y="374"/>
                  </a:cubicBezTo>
                  <a:cubicBezTo>
                    <a:pt x="327" y="385"/>
                    <a:pt x="327" y="385"/>
                    <a:pt x="338" y="397"/>
                  </a:cubicBezTo>
                  <a:lnTo>
                    <a:pt x="349" y="419"/>
                  </a:lnTo>
                  <a:lnTo>
                    <a:pt x="349" y="430"/>
                  </a:lnTo>
                  <a:lnTo>
                    <a:pt x="349" y="453"/>
                  </a:lnTo>
                  <a:cubicBezTo>
                    <a:pt x="349" y="464"/>
                    <a:pt x="349" y="475"/>
                    <a:pt x="360" y="487"/>
                  </a:cubicBezTo>
                  <a:cubicBezTo>
                    <a:pt x="370" y="523"/>
                    <a:pt x="400" y="540"/>
                    <a:pt x="430" y="540"/>
                  </a:cubicBezTo>
                  <a:cubicBezTo>
                    <a:pt x="474" y="540"/>
                    <a:pt x="520" y="506"/>
                    <a:pt x="507" y="453"/>
                  </a:cubicBezTo>
                  <a:lnTo>
                    <a:pt x="529" y="453"/>
                  </a:lnTo>
                  <a:cubicBezTo>
                    <a:pt x="462" y="251"/>
                    <a:pt x="304" y="82"/>
                    <a:pt x="102" y="3"/>
                  </a:cubicBezTo>
                  <a:cubicBezTo>
                    <a:pt x="96" y="1"/>
                    <a:pt x="90" y="0"/>
                    <a:pt x="83"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5"/>
            <p:cNvSpPr/>
            <p:nvPr/>
          </p:nvSpPr>
          <p:spPr>
            <a:xfrm>
              <a:off x="6407751" y="4106839"/>
              <a:ext cx="322817" cy="312205"/>
            </a:xfrm>
            <a:custGeom>
              <a:rect b="b" l="l" r="r" t="t"/>
              <a:pathLst>
                <a:path extrusionOk="0" h="2736" w="2829">
                  <a:moveTo>
                    <a:pt x="2729" y="0"/>
                  </a:moveTo>
                  <a:cubicBezTo>
                    <a:pt x="2724" y="0"/>
                    <a:pt x="2717" y="1"/>
                    <a:pt x="2711" y="3"/>
                  </a:cubicBezTo>
                  <a:cubicBezTo>
                    <a:pt x="2430" y="70"/>
                    <a:pt x="2171" y="216"/>
                    <a:pt x="1958" y="408"/>
                  </a:cubicBezTo>
                  <a:cubicBezTo>
                    <a:pt x="1711" y="621"/>
                    <a:pt x="1474" y="846"/>
                    <a:pt x="1250" y="1093"/>
                  </a:cubicBezTo>
                  <a:cubicBezTo>
                    <a:pt x="1013" y="1341"/>
                    <a:pt x="789" y="1599"/>
                    <a:pt x="564" y="1858"/>
                  </a:cubicBezTo>
                  <a:cubicBezTo>
                    <a:pt x="350" y="2083"/>
                    <a:pt x="170" y="2341"/>
                    <a:pt x="24" y="2622"/>
                  </a:cubicBezTo>
                  <a:cubicBezTo>
                    <a:pt x="1" y="2684"/>
                    <a:pt x="53" y="2736"/>
                    <a:pt x="98" y="2736"/>
                  </a:cubicBezTo>
                  <a:cubicBezTo>
                    <a:pt x="118" y="2736"/>
                    <a:pt x="137" y="2725"/>
                    <a:pt x="148" y="2701"/>
                  </a:cubicBezTo>
                  <a:cubicBezTo>
                    <a:pt x="294" y="2420"/>
                    <a:pt x="474" y="2161"/>
                    <a:pt x="687" y="1925"/>
                  </a:cubicBezTo>
                  <a:cubicBezTo>
                    <a:pt x="890" y="1689"/>
                    <a:pt x="1103" y="1442"/>
                    <a:pt x="1328" y="1217"/>
                  </a:cubicBezTo>
                  <a:cubicBezTo>
                    <a:pt x="1542" y="992"/>
                    <a:pt x="1744" y="767"/>
                    <a:pt x="1980" y="565"/>
                  </a:cubicBezTo>
                  <a:cubicBezTo>
                    <a:pt x="2194" y="363"/>
                    <a:pt x="2453" y="216"/>
                    <a:pt x="2745" y="138"/>
                  </a:cubicBezTo>
                  <a:cubicBezTo>
                    <a:pt x="2828" y="127"/>
                    <a:pt x="2805" y="0"/>
                    <a:pt x="272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5"/>
            <p:cNvSpPr/>
            <p:nvPr/>
          </p:nvSpPr>
          <p:spPr>
            <a:xfrm>
              <a:off x="6844454" y="4067471"/>
              <a:ext cx="189308" cy="35716"/>
            </a:xfrm>
            <a:custGeom>
              <a:rect b="b" l="l" r="r" t="t"/>
              <a:pathLst>
                <a:path extrusionOk="0" h="313" w="1659">
                  <a:moveTo>
                    <a:pt x="859" y="1"/>
                  </a:moveTo>
                  <a:cubicBezTo>
                    <a:pt x="601" y="1"/>
                    <a:pt x="338" y="49"/>
                    <a:pt x="87" y="100"/>
                  </a:cubicBezTo>
                  <a:cubicBezTo>
                    <a:pt x="1" y="122"/>
                    <a:pt x="28" y="236"/>
                    <a:pt x="109" y="236"/>
                  </a:cubicBezTo>
                  <a:cubicBezTo>
                    <a:pt x="113" y="236"/>
                    <a:pt x="117" y="236"/>
                    <a:pt x="121" y="235"/>
                  </a:cubicBezTo>
                  <a:cubicBezTo>
                    <a:pt x="359" y="189"/>
                    <a:pt x="609" y="142"/>
                    <a:pt x="854" y="142"/>
                  </a:cubicBezTo>
                  <a:cubicBezTo>
                    <a:pt x="1083" y="142"/>
                    <a:pt x="1308" y="183"/>
                    <a:pt x="1515" y="303"/>
                  </a:cubicBezTo>
                  <a:cubicBezTo>
                    <a:pt x="1528" y="310"/>
                    <a:pt x="1541" y="312"/>
                    <a:pt x="1553" y="312"/>
                  </a:cubicBezTo>
                  <a:cubicBezTo>
                    <a:pt x="1621" y="312"/>
                    <a:pt x="1659" y="217"/>
                    <a:pt x="1582" y="179"/>
                  </a:cubicBezTo>
                  <a:cubicBezTo>
                    <a:pt x="1355" y="46"/>
                    <a:pt x="1109" y="1"/>
                    <a:pt x="859"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5"/>
            <p:cNvSpPr/>
            <p:nvPr/>
          </p:nvSpPr>
          <p:spPr>
            <a:xfrm>
              <a:off x="7078154" y="4173138"/>
              <a:ext cx="76454" cy="245793"/>
            </a:xfrm>
            <a:custGeom>
              <a:rect b="b" l="l" r="r" t="t"/>
              <a:pathLst>
                <a:path extrusionOk="0" h="2154" w="670">
                  <a:moveTo>
                    <a:pt x="99" y="1"/>
                  </a:moveTo>
                  <a:cubicBezTo>
                    <a:pt x="51" y="1"/>
                    <a:pt x="0" y="49"/>
                    <a:pt x="40" y="96"/>
                  </a:cubicBezTo>
                  <a:cubicBezTo>
                    <a:pt x="231" y="377"/>
                    <a:pt x="366" y="692"/>
                    <a:pt x="434" y="1018"/>
                  </a:cubicBezTo>
                  <a:cubicBezTo>
                    <a:pt x="501" y="1367"/>
                    <a:pt x="524" y="1726"/>
                    <a:pt x="524" y="2086"/>
                  </a:cubicBezTo>
                  <a:cubicBezTo>
                    <a:pt x="524" y="2131"/>
                    <a:pt x="557" y="2154"/>
                    <a:pt x="591" y="2154"/>
                  </a:cubicBezTo>
                  <a:cubicBezTo>
                    <a:pt x="625" y="2154"/>
                    <a:pt x="659" y="2131"/>
                    <a:pt x="659" y="2086"/>
                  </a:cubicBezTo>
                  <a:cubicBezTo>
                    <a:pt x="670" y="1715"/>
                    <a:pt x="636" y="1344"/>
                    <a:pt x="580" y="984"/>
                  </a:cubicBezTo>
                  <a:cubicBezTo>
                    <a:pt x="501" y="636"/>
                    <a:pt x="366" y="310"/>
                    <a:pt x="153" y="29"/>
                  </a:cubicBezTo>
                  <a:cubicBezTo>
                    <a:pt x="139" y="9"/>
                    <a:pt x="120" y="1"/>
                    <a:pt x="99"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5"/>
            <p:cNvSpPr/>
            <p:nvPr/>
          </p:nvSpPr>
          <p:spPr>
            <a:xfrm>
              <a:off x="7244756" y="4631408"/>
              <a:ext cx="134193" cy="45986"/>
            </a:xfrm>
            <a:custGeom>
              <a:rect b="b" l="l" r="r" t="t"/>
              <a:pathLst>
                <a:path extrusionOk="0" h="403" w="1176">
                  <a:moveTo>
                    <a:pt x="554" y="0"/>
                  </a:moveTo>
                  <a:cubicBezTo>
                    <a:pt x="365" y="0"/>
                    <a:pt x="183" y="78"/>
                    <a:pt x="53" y="218"/>
                  </a:cubicBezTo>
                  <a:cubicBezTo>
                    <a:pt x="0" y="270"/>
                    <a:pt x="50" y="336"/>
                    <a:pt x="107" y="336"/>
                  </a:cubicBezTo>
                  <a:cubicBezTo>
                    <a:pt x="123" y="336"/>
                    <a:pt x="139" y="331"/>
                    <a:pt x="154" y="319"/>
                  </a:cubicBezTo>
                  <a:cubicBezTo>
                    <a:pt x="268" y="200"/>
                    <a:pt x="414" y="143"/>
                    <a:pt x="560" y="143"/>
                  </a:cubicBezTo>
                  <a:cubicBezTo>
                    <a:pt x="732" y="143"/>
                    <a:pt x="904" y="223"/>
                    <a:pt x="1020" y="375"/>
                  </a:cubicBezTo>
                  <a:cubicBezTo>
                    <a:pt x="1036" y="395"/>
                    <a:pt x="1058" y="403"/>
                    <a:pt x="1078" y="403"/>
                  </a:cubicBezTo>
                  <a:cubicBezTo>
                    <a:pt x="1128" y="403"/>
                    <a:pt x="1175" y="355"/>
                    <a:pt x="1143" y="307"/>
                  </a:cubicBezTo>
                  <a:cubicBezTo>
                    <a:pt x="1020" y="128"/>
                    <a:pt x="829" y="26"/>
                    <a:pt x="626" y="4"/>
                  </a:cubicBezTo>
                  <a:cubicBezTo>
                    <a:pt x="602" y="1"/>
                    <a:pt x="578" y="0"/>
                    <a:pt x="554"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5"/>
            <p:cNvSpPr/>
            <p:nvPr/>
          </p:nvSpPr>
          <p:spPr>
            <a:xfrm>
              <a:off x="7387965" y="4737955"/>
              <a:ext cx="27044" cy="82616"/>
            </a:xfrm>
            <a:custGeom>
              <a:rect b="b" l="l" r="r" t="t"/>
              <a:pathLst>
                <a:path extrusionOk="0" h="724" w="237">
                  <a:moveTo>
                    <a:pt x="87" y="0"/>
                  </a:moveTo>
                  <a:cubicBezTo>
                    <a:pt x="81" y="0"/>
                    <a:pt x="74" y="1"/>
                    <a:pt x="68" y="3"/>
                  </a:cubicBezTo>
                  <a:cubicBezTo>
                    <a:pt x="35" y="15"/>
                    <a:pt x="12" y="48"/>
                    <a:pt x="23" y="93"/>
                  </a:cubicBezTo>
                  <a:cubicBezTo>
                    <a:pt x="91" y="262"/>
                    <a:pt x="91" y="453"/>
                    <a:pt x="23" y="622"/>
                  </a:cubicBezTo>
                  <a:cubicBezTo>
                    <a:pt x="1" y="655"/>
                    <a:pt x="12" y="689"/>
                    <a:pt x="46" y="712"/>
                  </a:cubicBezTo>
                  <a:cubicBezTo>
                    <a:pt x="58" y="720"/>
                    <a:pt x="71" y="723"/>
                    <a:pt x="84" y="723"/>
                  </a:cubicBezTo>
                  <a:cubicBezTo>
                    <a:pt x="107" y="723"/>
                    <a:pt x="129" y="711"/>
                    <a:pt x="136" y="689"/>
                  </a:cubicBezTo>
                  <a:cubicBezTo>
                    <a:pt x="226" y="487"/>
                    <a:pt x="237" y="262"/>
                    <a:pt x="158" y="48"/>
                  </a:cubicBezTo>
                  <a:cubicBezTo>
                    <a:pt x="149" y="21"/>
                    <a:pt x="117" y="0"/>
                    <a:pt x="8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5"/>
            <p:cNvSpPr/>
            <p:nvPr/>
          </p:nvSpPr>
          <p:spPr>
            <a:xfrm>
              <a:off x="7370506" y="4941073"/>
              <a:ext cx="71547" cy="183489"/>
            </a:xfrm>
            <a:custGeom>
              <a:rect b="b" l="l" r="r" t="t"/>
              <a:pathLst>
                <a:path extrusionOk="0" h="1608" w="627">
                  <a:moveTo>
                    <a:pt x="212" y="0"/>
                  </a:moveTo>
                  <a:cubicBezTo>
                    <a:pt x="164" y="0"/>
                    <a:pt x="114" y="53"/>
                    <a:pt x="154" y="101"/>
                  </a:cubicBezTo>
                  <a:cubicBezTo>
                    <a:pt x="469" y="517"/>
                    <a:pt x="435" y="1113"/>
                    <a:pt x="53" y="1484"/>
                  </a:cubicBezTo>
                  <a:cubicBezTo>
                    <a:pt x="1" y="1535"/>
                    <a:pt x="49" y="1607"/>
                    <a:pt x="99" y="1607"/>
                  </a:cubicBezTo>
                  <a:cubicBezTo>
                    <a:pt x="114" y="1607"/>
                    <a:pt x="130" y="1600"/>
                    <a:pt x="143" y="1585"/>
                  </a:cubicBezTo>
                  <a:cubicBezTo>
                    <a:pt x="570" y="1169"/>
                    <a:pt x="626" y="506"/>
                    <a:pt x="266" y="33"/>
                  </a:cubicBezTo>
                  <a:cubicBezTo>
                    <a:pt x="253" y="10"/>
                    <a:pt x="233" y="0"/>
                    <a:pt x="212"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5"/>
            <p:cNvSpPr/>
            <p:nvPr/>
          </p:nvSpPr>
          <p:spPr>
            <a:xfrm>
              <a:off x="7084087" y="5161307"/>
              <a:ext cx="193074" cy="56941"/>
            </a:xfrm>
            <a:custGeom>
              <a:rect b="b" l="l" r="r" t="t"/>
              <a:pathLst>
                <a:path extrusionOk="0" h="499" w="1692">
                  <a:moveTo>
                    <a:pt x="88" y="0"/>
                  </a:moveTo>
                  <a:cubicBezTo>
                    <a:pt x="36" y="0"/>
                    <a:pt x="0" y="92"/>
                    <a:pt x="56" y="138"/>
                  </a:cubicBezTo>
                  <a:cubicBezTo>
                    <a:pt x="280" y="318"/>
                    <a:pt x="550" y="442"/>
                    <a:pt x="831" y="487"/>
                  </a:cubicBezTo>
                  <a:cubicBezTo>
                    <a:pt x="879" y="495"/>
                    <a:pt x="927" y="498"/>
                    <a:pt x="975" y="498"/>
                  </a:cubicBezTo>
                  <a:cubicBezTo>
                    <a:pt x="1062" y="498"/>
                    <a:pt x="1149" y="486"/>
                    <a:pt x="1236" y="464"/>
                  </a:cubicBezTo>
                  <a:cubicBezTo>
                    <a:pt x="1371" y="431"/>
                    <a:pt x="1483" y="329"/>
                    <a:pt x="1618" y="284"/>
                  </a:cubicBezTo>
                  <a:cubicBezTo>
                    <a:pt x="1691" y="264"/>
                    <a:pt x="1668" y="147"/>
                    <a:pt x="1593" y="147"/>
                  </a:cubicBezTo>
                  <a:cubicBezTo>
                    <a:pt x="1587" y="147"/>
                    <a:pt x="1580" y="148"/>
                    <a:pt x="1573" y="149"/>
                  </a:cubicBezTo>
                  <a:cubicBezTo>
                    <a:pt x="1461" y="194"/>
                    <a:pt x="1360" y="273"/>
                    <a:pt x="1247" y="318"/>
                  </a:cubicBezTo>
                  <a:cubicBezTo>
                    <a:pt x="1155" y="343"/>
                    <a:pt x="1049" y="356"/>
                    <a:pt x="950" y="356"/>
                  </a:cubicBezTo>
                  <a:cubicBezTo>
                    <a:pt x="917" y="356"/>
                    <a:pt x="885" y="355"/>
                    <a:pt x="854" y="352"/>
                  </a:cubicBezTo>
                  <a:cubicBezTo>
                    <a:pt x="584" y="296"/>
                    <a:pt x="337" y="183"/>
                    <a:pt x="123" y="15"/>
                  </a:cubicBezTo>
                  <a:cubicBezTo>
                    <a:pt x="111" y="5"/>
                    <a:pt x="99" y="0"/>
                    <a:pt x="88"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5"/>
            <p:cNvSpPr/>
            <p:nvPr/>
          </p:nvSpPr>
          <p:spPr>
            <a:xfrm>
              <a:off x="6350125" y="5031905"/>
              <a:ext cx="174588" cy="220461"/>
            </a:xfrm>
            <a:custGeom>
              <a:rect b="b" l="l" r="r" t="t"/>
              <a:pathLst>
                <a:path extrusionOk="0" h="1932" w="1530">
                  <a:moveTo>
                    <a:pt x="181" y="0"/>
                  </a:moveTo>
                  <a:cubicBezTo>
                    <a:pt x="151" y="0"/>
                    <a:pt x="122" y="17"/>
                    <a:pt x="113" y="58"/>
                  </a:cubicBezTo>
                  <a:cubicBezTo>
                    <a:pt x="1" y="474"/>
                    <a:pt x="237" y="823"/>
                    <a:pt x="462" y="1149"/>
                  </a:cubicBezTo>
                  <a:cubicBezTo>
                    <a:pt x="563" y="1306"/>
                    <a:pt x="675" y="1441"/>
                    <a:pt x="810" y="1565"/>
                  </a:cubicBezTo>
                  <a:cubicBezTo>
                    <a:pt x="878" y="1632"/>
                    <a:pt x="945" y="1677"/>
                    <a:pt x="1013" y="1722"/>
                  </a:cubicBezTo>
                  <a:cubicBezTo>
                    <a:pt x="1058" y="1756"/>
                    <a:pt x="1102" y="1778"/>
                    <a:pt x="1147" y="1801"/>
                  </a:cubicBezTo>
                  <a:lnTo>
                    <a:pt x="1192" y="1823"/>
                  </a:lnTo>
                  <a:lnTo>
                    <a:pt x="1226" y="1834"/>
                  </a:lnTo>
                  <a:cubicBezTo>
                    <a:pt x="1226" y="1834"/>
                    <a:pt x="1237" y="1846"/>
                    <a:pt x="1249" y="1846"/>
                  </a:cubicBezTo>
                  <a:cubicBezTo>
                    <a:pt x="1232" y="1894"/>
                    <a:pt x="1269" y="1931"/>
                    <a:pt x="1311" y="1931"/>
                  </a:cubicBezTo>
                  <a:cubicBezTo>
                    <a:pt x="1328" y="1931"/>
                    <a:pt x="1345" y="1926"/>
                    <a:pt x="1361" y="1913"/>
                  </a:cubicBezTo>
                  <a:cubicBezTo>
                    <a:pt x="1530" y="1767"/>
                    <a:pt x="1215" y="1677"/>
                    <a:pt x="1136" y="1632"/>
                  </a:cubicBezTo>
                  <a:cubicBezTo>
                    <a:pt x="968" y="1531"/>
                    <a:pt x="821" y="1396"/>
                    <a:pt x="709" y="1238"/>
                  </a:cubicBezTo>
                  <a:cubicBezTo>
                    <a:pt x="585" y="1081"/>
                    <a:pt x="473" y="912"/>
                    <a:pt x="372" y="744"/>
                  </a:cubicBezTo>
                  <a:cubicBezTo>
                    <a:pt x="248" y="553"/>
                    <a:pt x="203" y="317"/>
                    <a:pt x="259" y="92"/>
                  </a:cubicBezTo>
                  <a:cubicBezTo>
                    <a:pt x="273" y="38"/>
                    <a:pt x="226" y="0"/>
                    <a:pt x="181"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5"/>
            <p:cNvSpPr/>
            <p:nvPr/>
          </p:nvSpPr>
          <p:spPr>
            <a:xfrm>
              <a:off x="6662561" y="5236050"/>
              <a:ext cx="150283" cy="57055"/>
            </a:xfrm>
            <a:custGeom>
              <a:rect b="b" l="l" r="r" t="t"/>
              <a:pathLst>
                <a:path extrusionOk="0" h="500" w="1317">
                  <a:moveTo>
                    <a:pt x="1214" y="1"/>
                  </a:moveTo>
                  <a:cubicBezTo>
                    <a:pt x="1197" y="1"/>
                    <a:pt x="1180" y="7"/>
                    <a:pt x="1164" y="23"/>
                  </a:cubicBezTo>
                  <a:cubicBezTo>
                    <a:pt x="951" y="236"/>
                    <a:pt x="653" y="351"/>
                    <a:pt x="355" y="351"/>
                  </a:cubicBezTo>
                  <a:cubicBezTo>
                    <a:pt x="275" y="351"/>
                    <a:pt x="196" y="343"/>
                    <a:pt x="118" y="326"/>
                  </a:cubicBezTo>
                  <a:cubicBezTo>
                    <a:pt x="111" y="325"/>
                    <a:pt x="105" y="324"/>
                    <a:pt x="99" y="324"/>
                  </a:cubicBezTo>
                  <a:cubicBezTo>
                    <a:pt x="24" y="324"/>
                    <a:pt x="1" y="441"/>
                    <a:pt x="73" y="473"/>
                  </a:cubicBezTo>
                  <a:cubicBezTo>
                    <a:pt x="161" y="491"/>
                    <a:pt x="250" y="500"/>
                    <a:pt x="338" y="500"/>
                  </a:cubicBezTo>
                  <a:cubicBezTo>
                    <a:pt x="679" y="500"/>
                    <a:pt x="1015" y="365"/>
                    <a:pt x="1265" y="124"/>
                  </a:cubicBezTo>
                  <a:cubicBezTo>
                    <a:pt x="1317" y="72"/>
                    <a:pt x="1269" y="1"/>
                    <a:pt x="1214"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5"/>
            <p:cNvSpPr/>
            <p:nvPr/>
          </p:nvSpPr>
          <p:spPr>
            <a:xfrm>
              <a:off x="6883823" y="5100030"/>
              <a:ext cx="33434" cy="41194"/>
            </a:xfrm>
            <a:custGeom>
              <a:rect b="b" l="l" r="r" t="t"/>
              <a:pathLst>
                <a:path extrusionOk="0" h="361" w="293">
                  <a:moveTo>
                    <a:pt x="210" y="0"/>
                  </a:moveTo>
                  <a:cubicBezTo>
                    <a:pt x="187" y="0"/>
                    <a:pt x="165" y="13"/>
                    <a:pt x="158" y="34"/>
                  </a:cubicBezTo>
                  <a:lnTo>
                    <a:pt x="23" y="259"/>
                  </a:lnTo>
                  <a:cubicBezTo>
                    <a:pt x="1" y="293"/>
                    <a:pt x="12" y="327"/>
                    <a:pt x="46" y="349"/>
                  </a:cubicBezTo>
                  <a:cubicBezTo>
                    <a:pt x="58" y="357"/>
                    <a:pt x="71" y="361"/>
                    <a:pt x="84" y="361"/>
                  </a:cubicBezTo>
                  <a:cubicBezTo>
                    <a:pt x="108" y="361"/>
                    <a:pt x="132" y="348"/>
                    <a:pt x="147" y="327"/>
                  </a:cubicBezTo>
                  <a:lnTo>
                    <a:pt x="270" y="113"/>
                  </a:lnTo>
                  <a:cubicBezTo>
                    <a:pt x="293" y="79"/>
                    <a:pt x="282" y="34"/>
                    <a:pt x="248" y="12"/>
                  </a:cubicBezTo>
                  <a:cubicBezTo>
                    <a:pt x="236" y="4"/>
                    <a:pt x="223" y="0"/>
                    <a:pt x="21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5"/>
            <p:cNvSpPr/>
            <p:nvPr/>
          </p:nvSpPr>
          <p:spPr>
            <a:xfrm>
              <a:off x="5872913" y="4951571"/>
              <a:ext cx="146403" cy="208935"/>
            </a:xfrm>
            <a:custGeom>
              <a:rect b="b" l="l" r="r" t="t"/>
              <a:pathLst>
                <a:path extrusionOk="0" h="1831" w="1283">
                  <a:moveTo>
                    <a:pt x="123" y="1"/>
                  </a:moveTo>
                  <a:cubicBezTo>
                    <a:pt x="94" y="1"/>
                    <a:pt x="66" y="17"/>
                    <a:pt x="57" y="54"/>
                  </a:cubicBezTo>
                  <a:cubicBezTo>
                    <a:pt x="1" y="447"/>
                    <a:pt x="113" y="852"/>
                    <a:pt x="372" y="1156"/>
                  </a:cubicBezTo>
                  <a:cubicBezTo>
                    <a:pt x="495" y="1313"/>
                    <a:pt x="619" y="1459"/>
                    <a:pt x="754" y="1594"/>
                  </a:cubicBezTo>
                  <a:cubicBezTo>
                    <a:pt x="855" y="1740"/>
                    <a:pt x="1012" y="1819"/>
                    <a:pt x="1181" y="1830"/>
                  </a:cubicBezTo>
                  <a:cubicBezTo>
                    <a:pt x="1278" y="1830"/>
                    <a:pt x="1282" y="1695"/>
                    <a:pt x="1202" y="1695"/>
                  </a:cubicBezTo>
                  <a:cubicBezTo>
                    <a:pt x="1199" y="1695"/>
                    <a:pt x="1196" y="1695"/>
                    <a:pt x="1192" y="1695"/>
                  </a:cubicBezTo>
                  <a:cubicBezTo>
                    <a:pt x="1035" y="1695"/>
                    <a:pt x="911" y="1571"/>
                    <a:pt x="810" y="1459"/>
                  </a:cubicBezTo>
                  <a:cubicBezTo>
                    <a:pt x="698" y="1335"/>
                    <a:pt x="585" y="1200"/>
                    <a:pt x="484" y="1066"/>
                  </a:cubicBezTo>
                  <a:cubicBezTo>
                    <a:pt x="282" y="785"/>
                    <a:pt x="124" y="436"/>
                    <a:pt x="203" y="87"/>
                  </a:cubicBezTo>
                  <a:cubicBezTo>
                    <a:pt x="210" y="34"/>
                    <a:pt x="165" y="1"/>
                    <a:pt x="123"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5"/>
            <p:cNvSpPr/>
            <p:nvPr/>
          </p:nvSpPr>
          <p:spPr>
            <a:xfrm>
              <a:off x="5295625" y="4870438"/>
              <a:ext cx="147658" cy="230959"/>
            </a:xfrm>
            <a:custGeom>
              <a:rect b="b" l="l" r="r" t="t"/>
              <a:pathLst>
                <a:path extrusionOk="0" h="2024" w="1294">
                  <a:moveTo>
                    <a:pt x="107" y="0"/>
                  </a:moveTo>
                  <a:cubicBezTo>
                    <a:pt x="71" y="0"/>
                    <a:pt x="34" y="23"/>
                    <a:pt x="34" y="68"/>
                  </a:cubicBezTo>
                  <a:cubicBezTo>
                    <a:pt x="0" y="495"/>
                    <a:pt x="102" y="922"/>
                    <a:pt x="315" y="1293"/>
                  </a:cubicBezTo>
                  <a:cubicBezTo>
                    <a:pt x="495" y="1619"/>
                    <a:pt x="787" y="1855"/>
                    <a:pt x="1147" y="1945"/>
                  </a:cubicBezTo>
                  <a:lnTo>
                    <a:pt x="1147" y="1956"/>
                  </a:lnTo>
                  <a:cubicBezTo>
                    <a:pt x="1147" y="2001"/>
                    <a:pt x="1181" y="2024"/>
                    <a:pt x="1215" y="2024"/>
                  </a:cubicBezTo>
                  <a:cubicBezTo>
                    <a:pt x="1248" y="2024"/>
                    <a:pt x="1282" y="2001"/>
                    <a:pt x="1282" y="1956"/>
                  </a:cubicBezTo>
                  <a:lnTo>
                    <a:pt x="1293" y="1900"/>
                  </a:lnTo>
                  <a:cubicBezTo>
                    <a:pt x="1293" y="1867"/>
                    <a:pt x="1271" y="1833"/>
                    <a:pt x="1237" y="1833"/>
                  </a:cubicBezTo>
                  <a:cubicBezTo>
                    <a:pt x="889" y="1743"/>
                    <a:pt x="596" y="1518"/>
                    <a:pt x="428" y="1203"/>
                  </a:cubicBezTo>
                  <a:cubicBezTo>
                    <a:pt x="237" y="855"/>
                    <a:pt x="147" y="461"/>
                    <a:pt x="180" y="68"/>
                  </a:cubicBezTo>
                  <a:cubicBezTo>
                    <a:pt x="180" y="23"/>
                    <a:pt x="144" y="0"/>
                    <a:pt x="10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5"/>
            <p:cNvSpPr/>
            <p:nvPr/>
          </p:nvSpPr>
          <p:spPr>
            <a:xfrm>
              <a:off x="5549066" y="5058379"/>
              <a:ext cx="172306" cy="59680"/>
            </a:xfrm>
            <a:custGeom>
              <a:rect b="b" l="l" r="r" t="t"/>
              <a:pathLst>
                <a:path extrusionOk="0" h="523" w="1510">
                  <a:moveTo>
                    <a:pt x="1398" y="1"/>
                  </a:moveTo>
                  <a:cubicBezTo>
                    <a:pt x="1383" y="1"/>
                    <a:pt x="1368" y="6"/>
                    <a:pt x="1355" y="17"/>
                  </a:cubicBezTo>
                  <a:cubicBezTo>
                    <a:pt x="1068" y="257"/>
                    <a:pt x="713" y="384"/>
                    <a:pt x="353" y="384"/>
                  </a:cubicBezTo>
                  <a:cubicBezTo>
                    <a:pt x="275" y="384"/>
                    <a:pt x="196" y="378"/>
                    <a:pt x="118" y="366"/>
                  </a:cubicBezTo>
                  <a:cubicBezTo>
                    <a:pt x="111" y="364"/>
                    <a:pt x="104" y="363"/>
                    <a:pt x="98" y="363"/>
                  </a:cubicBezTo>
                  <a:cubicBezTo>
                    <a:pt x="23" y="363"/>
                    <a:pt x="0" y="480"/>
                    <a:pt x="73" y="501"/>
                  </a:cubicBezTo>
                  <a:cubicBezTo>
                    <a:pt x="165" y="515"/>
                    <a:pt x="258" y="523"/>
                    <a:pt x="351" y="523"/>
                  </a:cubicBezTo>
                  <a:cubicBezTo>
                    <a:pt x="752" y="523"/>
                    <a:pt x="1145" y="386"/>
                    <a:pt x="1456" y="130"/>
                  </a:cubicBezTo>
                  <a:cubicBezTo>
                    <a:pt x="1509" y="76"/>
                    <a:pt x="1456" y="1"/>
                    <a:pt x="139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5"/>
            <p:cNvSpPr/>
            <p:nvPr/>
          </p:nvSpPr>
          <p:spPr>
            <a:xfrm>
              <a:off x="5769529" y="4951229"/>
              <a:ext cx="54773" cy="78964"/>
            </a:xfrm>
            <a:custGeom>
              <a:rect b="b" l="l" r="r" t="t"/>
              <a:pathLst>
                <a:path extrusionOk="0" h="692" w="480">
                  <a:moveTo>
                    <a:pt x="380" y="0"/>
                  </a:moveTo>
                  <a:cubicBezTo>
                    <a:pt x="356" y="0"/>
                    <a:pt x="336" y="12"/>
                    <a:pt x="322" y="34"/>
                  </a:cubicBezTo>
                  <a:cubicBezTo>
                    <a:pt x="311" y="57"/>
                    <a:pt x="311" y="79"/>
                    <a:pt x="322" y="113"/>
                  </a:cubicBezTo>
                  <a:cubicBezTo>
                    <a:pt x="311" y="135"/>
                    <a:pt x="288" y="158"/>
                    <a:pt x="277" y="180"/>
                  </a:cubicBezTo>
                  <a:lnTo>
                    <a:pt x="198" y="315"/>
                  </a:lnTo>
                  <a:lnTo>
                    <a:pt x="41" y="585"/>
                  </a:lnTo>
                  <a:cubicBezTo>
                    <a:pt x="1" y="641"/>
                    <a:pt x="52" y="692"/>
                    <a:pt x="101" y="692"/>
                  </a:cubicBezTo>
                  <a:cubicBezTo>
                    <a:pt x="121" y="692"/>
                    <a:pt x="140" y="683"/>
                    <a:pt x="153" y="664"/>
                  </a:cubicBezTo>
                  <a:lnTo>
                    <a:pt x="356" y="327"/>
                  </a:lnTo>
                  <a:cubicBezTo>
                    <a:pt x="389" y="282"/>
                    <a:pt x="423" y="225"/>
                    <a:pt x="446" y="180"/>
                  </a:cubicBezTo>
                  <a:cubicBezTo>
                    <a:pt x="479" y="124"/>
                    <a:pt x="468" y="46"/>
                    <a:pt x="423" y="12"/>
                  </a:cubicBezTo>
                  <a:cubicBezTo>
                    <a:pt x="407" y="4"/>
                    <a:pt x="393" y="0"/>
                    <a:pt x="38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 name="Google Shape;695;p15"/>
          <p:cNvGrpSpPr/>
          <p:nvPr/>
        </p:nvGrpSpPr>
        <p:grpSpPr>
          <a:xfrm flipH="1">
            <a:off x="-2819896" y="4083625"/>
            <a:ext cx="3677844" cy="1663668"/>
            <a:chOff x="5935450" y="921661"/>
            <a:chExt cx="739786" cy="334641"/>
          </a:xfrm>
        </p:grpSpPr>
        <p:sp>
          <p:nvSpPr>
            <p:cNvPr id="696" name="Google Shape;696;p15"/>
            <p:cNvSpPr/>
            <p:nvPr/>
          </p:nvSpPr>
          <p:spPr>
            <a:xfrm>
              <a:off x="5935450" y="921661"/>
              <a:ext cx="739786" cy="334641"/>
            </a:xfrm>
            <a:custGeom>
              <a:rect b="b" l="l" r="r" t="t"/>
              <a:pathLst>
                <a:path extrusionOk="0" h="2833" w="6263">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5"/>
            <p:cNvSpPr/>
            <p:nvPr/>
          </p:nvSpPr>
          <p:spPr>
            <a:xfrm>
              <a:off x="6282962" y="966429"/>
              <a:ext cx="44531" cy="25396"/>
            </a:xfrm>
            <a:custGeom>
              <a:rect b="b" l="l" r="r" t="t"/>
              <a:pathLst>
                <a:path extrusionOk="0" h="215" w="377">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5"/>
            <p:cNvSpPr/>
            <p:nvPr/>
          </p:nvSpPr>
          <p:spPr>
            <a:xfrm>
              <a:off x="6171456" y="969973"/>
              <a:ext cx="77132" cy="98042"/>
            </a:xfrm>
            <a:custGeom>
              <a:rect b="b" l="l" r="r" t="t"/>
              <a:pathLst>
                <a:path extrusionOk="0" h="830" w="653">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5"/>
            <p:cNvSpPr/>
            <p:nvPr/>
          </p:nvSpPr>
          <p:spPr>
            <a:xfrm>
              <a:off x="6508809" y="1003047"/>
              <a:ext cx="74416" cy="136904"/>
            </a:xfrm>
            <a:custGeom>
              <a:rect b="b" l="l" r="r" t="t"/>
              <a:pathLst>
                <a:path extrusionOk="0" h="1159" w="63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5"/>
            <p:cNvSpPr/>
            <p:nvPr/>
          </p:nvSpPr>
          <p:spPr>
            <a:xfrm>
              <a:off x="5997582" y="1091992"/>
              <a:ext cx="63785" cy="54454"/>
            </a:xfrm>
            <a:custGeom>
              <a:rect b="b" l="l" r="r" t="t"/>
              <a:pathLst>
                <a:path extrusionOk="0" h="461" w="54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5"/>
            <p:cNvSpPr/>
            <p:nvPr/>
          </p:nvSpPr>
          <p:spPr>
            <a:xfrm>
              <a:off x="6381238" y="947648"/>
              <a:ext cx="91779" cy="39571"/>
            </a:xfrm>
            <a:custGeom>
              <a:rect b="b" l="l" r="r" t="t"/>
              <a:pathLst>
                <a:path extrusionOk="0" h="335" w="777">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 name="Google Shape;702;p15"/>
          <p:cNvGrpSpPr/>
          <p:nvPr/>
        </p:nvGrpSpPr>
        <p:grpSpPr>
          <a:xfrm>
            <a:off x="7805541" y="4203338"/>
            <a:ext cx="3677844" cy="2828761"/>
            <a:chOff x="3127541" y="4211413"/>
            <a:chExt cx="3677844" cy="2828761"/>
          </a:xfrm>
        </p:grpSpPr>
        <p:grpSp>
          <p:nvGrpSpPr>
            <p:cNvPr id="703" name="Google Shape;703;p15"/>
            <p:cNvGrpSpPr/>
            <p:nvPr/>
          </p:nvGrpSpPr>
          <p:grpSpPr>
            <a:xfrm>
              <a:off x="3127541" y="4211413"/>
              <a:ext cx="3677844" cy="1663668"/>
              <a:chOff x="5935450" y="921661"/>
              <a:chExt cx="739786" cy="334641"/>
            </a:xfrm>
          </p:grpSpPr>
          <p:sp>
            <p:nvSpPr>
              <p:cNvPr id="704" name="Google Shape;704;p15"/>
              <p:cNvSpPr/>
              <p:nvPr/>
            </p:nvSpPr>
            <p:spPr>
              <a:xfrm>
                <a:off x="5935450" y="921661"/>
                <a:ext cx="739786" cy="334641"/>
              </a:xfrm>
              <a:custGeom>
                <a:rect b="b" l="l" r="r" t="t"/>
                <a:pathLst>
                  <a:path extrusionOk="0" h="2833" w="6263">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5"/>
              <p:cNvSpPr/>
              <p:nvPr/>
            </p:nvSpPr>
            <p:spPr>
              <a:xfrm>
                <a:off x="6282962" y="966429"/>
                <a:ext cx="44531" cy="25396"/>
              </a:xfrm>
              <a:custGeom>
                <a:rect b="b" l="l" r="r" t="t"/>
                <a:pathLst>
                  <a:path extrusionOk="0" h="215" w="377">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5"/>
              <p:cNvSpPr/>
              <p:nvPr/>
            </p:nvSpPr>
            <p:spPr>
              <a:xfrm>
                <a:off x="6171456" y="969973"/>
                <a:ext cx="77132" cy="98042"/>
              </a:xfrm>
              <a:custGeom>
                <a:rect b="b" l="l" r="r" t="t"/>
                <a:pathLst>
                  <a:path extrusionOk="0" h="830" w="653">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5"/>
              <p:cNvSpPr/>
              <p:nvPr/>
            </p:nvSpPr>
            <p:spPr>
              <a:xfrm>
                <a:off x="6508809" y="1003047"/>
                <a:ext cx="74416" cy="136904"/>
              </a:xfrm>
              <a:custGeom>
                <a:rect b="b" l="l" r="r" t="t"/>
                <a:pathLst>
                  <a:path extrusionOk="0" h="1159" w="63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5"/>
              <p:cNvSpPr/>
              <p:nvPr/>
            </p:nvSpPr>
            <p:spPr>
              <a:xfrm>
                <a:off x="5997582" y="1091992"/>
                <a:ext cx="63785" cy="54454"/>
              </a:xfrm>
              <a:custGeom>
                <a:rect b="b" l="l" r="r" t="t"/>
                <a:pathLst>
                  <a:path extrusionOk="0" h="461" w="54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5"/>
              <p:cNvSpPr/>
              <p:nvPr/>
            </p:nvSpPr>
            <p:spPr>
              <a:xfrm>
                <a:off x="6381238" y="947648"/>
                <a:ext cx="91779" cy="39571"/>
              </a:xfrm>
              <a:custGeom>
                <a:rect b="b" l="l" r="r" t="t"/>
                <a:pathLst>
                  <a:path extrusionOk="0" h="335" w="777">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 name="Google Shape;710;p15"/>
            <p:cNvGrpSpPr/>
            <p:nvPr/>
          </p:nvGrpSpPr>
          <p:grpSpPr>
            <a:xfrm>
              <a:off x="4289875" y="6195875"/>
              <a:ext cx="168361" cy="261749"/>
              <a:chOff x="1877913" y="1847725"/>
              <a:chExt cx="168361" cy="261749"/>
            </a:xfrm>
          </p:grpSpPr>
          <p:sp>
            <p:nvSpPr>
              <p:cNvPr id="711" name="Google Shape;711;p15"/>
              <p:cNvSpPr/>
              <p:nvPr/>
            </p:nvSpPr>
            <p:spPr>
              <a:xfrm>
                <a:off x="1877913" y="1847725"/>
                <a:ext cx="168361" cy="261749"/>
              </a:xfrm>
              <a:custGeom>
                <a:rect b="b" l="l" r="r" t="t"/>
                <a:pathLst>
                  <a:path extrusionOk="0" h="1592" w="1024">
                    <a:moveTo>
                      <a:pt x="607" y="1"/>
                    </a:moveTo>
                    <a:cubicBezTo>
                      <a:pt x="607" y="1"/>
                      <a:pt x="0" y="698"/>
                      <a:pt x="236" y="1260"/>
                    </a:cubicBezTo>
                    <a:cubicBezTo>
                      <a:pt x="332" y="1492"/>
                      <a:pt x="473" y="1591"/>
                      <a:pt x="609" y="1591"/>
                    </a:cubicBezTo>
                    <a:cubicBezTo>
                      <a:pt x="809" y="1591"/>
                      <a:pt x="998" y="1375"/>
                      <a:pt x="1012" y="1046"/>
                    </a:cubicBezTo>
                    <a:cubicBezTo>
                      <a:pt x="1023" y="495"/>
                      <a:pt x="607" y="1"/>
                      <a:pt x="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5"/>
              <p:cNvSpPr/>
              <p:nvPr/>
            </p:nvSpPr>
            <p:spPr>
              <a:xfrm>
                <a:off x="1925922" y="1932728"/>
                <a:ext cx="48174" cy="106048"/>
              </a:xfrm>
              <a:custGeom>
                <a:rect b="b" l="l" r="r" t="t"/>
                <a:pathLst>
                  <a:path extrusionOk="0" h="645" w="293">
                    <a:moveTo>
                      <a:pt x="210" y="0"/>
                    </a:moveTo>
                    <a:cubicBezTo>
                      <a:pt x="186" y="0"/>
                      <a:pt x="165" y="13"/>
                      <a:pt x="158" y="35"/>
                    </a:cubicBezTo>
                    <a:cubicBezTo>
                      <a:pt x="34" y="192"/>
                      <a:pt x="0" y="406"/>
                      <a:pt x="57" y="597"/>
                    </a:cubicBezTo>
                    <a:cubicBezTo>
                      <a:pt x="66" y="624"/>
                      <a:pt x="98" y="645"/>
                      <a:pt x="128" y="645"/>
                    </a:cubicBezTo>
                    <a:cubicBezTo>
                      <a:pt x="134" y="645"/>
                      <a:pt x="141" y="644"/>
                      <a:pt x="146" y="642"/>
                    </a:cubicBezTo>
                    <a:cubicBezTo>
                      <a:pt x="180" y="630"/>
                      <a:pt x="203" y="597"/>
                      <a:pt x="191" y="563"/>
                    </a:cubicBezTo>
                    <a:cubicBezTo>
                      <a:pt x="146" y="406"/>
                      <a:pt x="169" y="237"/>
                      <a:pt x="270" y="102"/>
                    </a:cubicBezTo>
                    <a:cubicBezTo>
                      <a:pt x="293" y="68"/>
                      <a:pt x="281" y="35"/>
                      <a:pt x="248" y="12"/>
                    </a:cubicBezTo>
                    <a:cubicBezTo>
                      <a:pt x="236" y="4"/>
                      <a:pt x="222" y="0"/>
                      <a:pt x="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 name="Google Shape;713;p15"/>
            <p:cNvGrpSpPr/>
            <p:nvPr/>
          </p:nvGrpSpPr>
          <p:grpSpPr>
            <a:xfrm>
              <a:off x="5060900" y="6195875"/>
              <a:ext cx="168361" cy="261749"/>
              <a:chOff x="1877913" y="1847725"/>
              <a:chExt cx="168361" cy="261749"/>
            </a:xfrm>
          </p:grpSpPr>
          <p:sp>
            <p:nvSpPr>
              <p:cNvPr id="714" name="Google Shape;714;p15"/>
              <p:cNvSpPr/>
              <p:nvPr/>
            </p:nvSpPr>
            <p:spPr>
              <a:xfrm>
                <a:off x="1877913" y="1847725"/>
                <a:ext cx="168361" cy="261749"/>
              </a:xfrm>
              <a:custGeom>
                <a:rect b="b" l="l" r="r" t="t"/>
                <a:pathLst>
                  <a:path extrusionOk="0" h="1592" w="1024">
                    <a:moveTo>
                      <a:pt x="607" y="1"/>
                    </a:moveTo>
                    <a:cubicBezTo>
                      <a:pt x="607" y="1"/>
                      <a:pt x="0" y="698"/>
                      <a:pt x="236" y="1260"/>
                    </a:cubicBezTo>
                    <a:cubicBezTo>
                      <a:pt x="332" y="1492"/>
                      <a:pt x="473" y="1591"/>
                      <a:pt x="609" y="1591"/>
                    </a:cubicBezTo>
                    <a:cubicBezTo>
                      <a:pt x="809" y="1591"/>
                      <a:pt x="998" y="1375"/>
                      <a:pt x="1012" y="1046"/>
                    </a:cubicBezTo>
                    <a:cubicBezTo>
                      <a:pt x="1023" y="495"/>
                      <a:pt x="607" y="1"/>
                      <a:pt x="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5"/>
              <p:cNvSpPr/>
              <p:nvPr/>
            </p:nvSpPr>
            <p:spPr>
              <a:xfrm>
                <a:off x="1925922" y="1932728"/>
                <a:ext cx="48174" cy="106048"/>
              </a:xfrm>
              <a:custGeom>
                <a:rect b="b" l="l" r="r" t="t"/>
                <a:pathLst>
                  <a:path extrusionOk="0" h="645" w="293">
                    <a:moveTo>
                      <a:pt x="210" y="0"/>
                    </a:moveTo>
                    <a:cubicBezTo>
                      <a:pt x="186" y="0"/>
                      <a:pt x="165" y="13"/>
                      <a:pt x="158" y="35"/>
                    </a:cubicBezTo>
                    <a:cubicBezTo>
                      <a:pt x="34" y="192"/>
                      <a:pt x="0" y="406"/>
                      <a:pt x="57" y="597"/>
                    </a:cubicBezTo>
                    <a:cubicBezTo>
                      <a:pt x="66" y="624"/>
                      <a:pt x="98" y="645"/>
                      <a:pt x="128" y="645"/>
                    </a:cubicBezTo>
                    <a:cubicBezTo>
                      <a:pt x="134" y="645"/>
                      <a:pt x="141" y="644"/>
                      <a:pt x="146" y="642"/>
                    </a:cubicBezTo>
                    <a:cubicBezTo>
                      <a:pt x="180" y="630"/>
                      <a:pt x="203" y="597"/>
                      <a:pt x="191" y="563"/>
                    </a:cubicBezTo>
                    <a:cubicBezTo>
                      <a:pt x="146" y="406"/>
                      <a:pt x="169" y="237"/>
                      <a:pt x="270" y="102"/>
                    </a:cubicBezTo>
                    <a:cubicBezTo>
                      <a:pt x="293" y="68"/>
                      <a:pt x="281" y="35"/>
                      <a:pt x="248" y="12"/>
                    </a:cubicBezTo>
                    <a:cubicBezTo>
                      <a:pt x="236" y="4"/>
                      <a:pt x="222" y="0"/>
                      <a:pt x="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 name="Google Shape;716;p15"/>
            <p:cNvGrpSpPr/>
            <p:nvPr/>
          </p:nvGrpSpPr>
          <p:grpSpPr>
            <a:xfrm>
              <a:off x="5831925" y="6195875"/>
              <a:ext cx="168361" cy="261749"/>
              <a:chOff x="1877913" y="1847725"/>
              <a:chExt cx="168361" cy="261749"/>
            </a:xfrm>
          </p:grpSpPr>
          <p:sp>
            <p:nvSpPr>
              <p:cNvPr id="717" name="Google Shape;717;p15"/>
              <p:cNvSpPr/>
              <p:nvPr/>
            </p:nvSpPr>
            <p:spPr>
              <a:xfrm>
                <a:off x="1877913" y="1847725"/>
                <a:ext cx="168361" cy="261749"/>
              </a:xfrm>
              <a:custGeom>
                <a:rect b="b" l="l" r="r" t="t"/>
                <a:pathLst>
                  <a:path extrusionOk="0" h="1592" w="1024">
                    <a:moveTo>
                      <a:pt x="607" y="1"/>
                    </a:moveTo>
                    <a:cubicBezTo>
                      <a:pt x="607" y="1"/>
                      <a:pt x="0" y="698"/>
                      <a:pt x="236" y="1260"/>
                    </a:cubicBezTo>
                    <a:cubicBezTo>
                      <a:pt x="332" y="1492"/>
                      <a:pt x="473" y="1591"/>
                      <a:pt x="609" y="1591"/>
                    </a:cubicBezTo>
                    <a:cubicBezTo>
                      <a:pt x="809" y="1591"/>
                      <a:pt x="998" y="1375"/>
                      <a:pt x="1012" y="1046"/>
                    </a:cubicBezTo>
                    <a:cubicBezTo>
                      <a:pt x="1023" y="495"/>
                      <a:pt x="607" y="1"/>
                      <a:pt x="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5"/>
              <p:cNvSpPr/>
              <p:nvPr/>
            </p:nvSpPr>
            <p:spPr>
              <a:xfrm>
                <a:off x="1925922" y="1932728"/>
                <a:ext cx="48174" cy="106048"/>
              </a:xfrm>
              <a:custGeom>
                <a:rect b="b" l="l" r="r" t="t"/>
                <a:pathLst>
                  <a:path extrusionOk="0" h="645" w="293">
                    <a:moveTo>
                      <a:pt x="210" y="0"/>
                    </a:moveTo>
                    <a:cubicBezTo>
                      <a:pt x="186" y="0"/>
                      <a:pt x="165" y="13"/>
                      <a:pt x="158" y="35"/>
                    </a:cubicBezTo>
                    <a:cubicBezTo>
                      <a:pt x="34" y="192"/>
                      <a:pt x="0" y="406"/>
                      <a:pt x="57" y="597"/>
                    </a:cubicBezTo>
                    <a:cubicBezTo>
                      <a:pt x="66" y="624"/>
                      <a:pt x="98" y="645"/>
                      <a:pt x="128" y="645"/>
                    </a:cubicBezTo>
                    <a:cubicBezTo>
                      <a:pt x="134" y="645"/>
                      <a:pt x="141" y="644"/>
                      <a:pt x="146" y="642"/>
                    </a:cubicBezTo>
                    <a:cubicBezTo>
                      <a:pt x="180" y="630"/>
                      <a:pt x="203" y="597"/>
                      <a:pt x="191" y="563"/>
                    </a:cubicBezTo>
                    <a:cubicBezTo>
                      <a:pt x="146" y="406"/>
                      <a:pt x="169" y="237"/>
                      <a:pt x="270" y="102"/>
                    </a:cubicBezTo>
                    <a:cubicBezTo>
                      <a:pt x="293" y="68"/>
                      <a:pt x="281" y="35"/>
                      <a:pt x="248" y="12"/>
                    </a:cubicBezTo>
                    <a:cubicBezTo>
                      <a:pt x="236" y="4"/>
                      <a:pt x="222" y="0"/>
                      <a:pt x="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 name="Google Shape;719;p15"/>
            <p:cNvGrpSpPr/>
            <p:nvPr/>
          </p:nvGrpSpPr>
          <p:grpSpPr>
            <a:xfrm>
              <a:off x="4729875" y="6778425"/>
              <a:ext cx="168361" cy="261749"/>
              <a:chOff x="1877913" y="1847725"/>
              <a:chExt cx="168361" cy="261749"/>
            </a:xfrm>
          </p:grpSpPr>
          <p:sp>
            <p:nvSpPr>
              <p:cNvPr id="720" name="Google Shape;720;p15"/>
              <p:cNvSpPr/>
              <p:nvPr/>
            </p:nvSpPr>
            <p:spPr>
              <a:xfrm>
                <a:off x="1877913" y="1847725"/>
                <a:ext cx="168361" cy="261749"/>
              </a:xfrm>
              <a:custGeom>
                <a:rect b="b" l="l" r="r" t="t"/>
                <a:pathLst>
                  <a:path extrusionOk="0" h="1592" w="1024">
                    <a:moveTo>
                      <a:pt x="607" y="1"/>
                    </a:moveTo>
                    <a:cubicBezTo>
                      <a:pt x="607" y="1"/>
                      <a:pt x="0" y="698"/>
                      <a:pt x="236" y="1260"/>
                    </a:cubicBezTo>
                    <a:cubicBezTo>
                      <a:pt x="332" y="1492"/>
                      <a:pt x="473" y="1591"/>
                      <a:pt x="609" y="1591"/>
                    </a:cubicBezTo>
                    <a:cubicBezTo>
                      <a:pt x="809" y="1591"/>
                      <a:pt x="998" y="1375"/>
                      <a:pt x="1012" y="1046"/>
                    </a:cubicBezTo>
                    <a:cubicBezTo>
                      <a:pt x="1023" y="495"/>
                      <a:pt x="607" y="1"/>
                      <a:pt x="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5"/>
              <p:cNvSpPr/>
              <p:nvPr/>
            </p:nvSpPr>
            <p:spPr>
              <a:xfrm>
                <a:off x="1925922" y="1932728"/>
                <a:ext cx="48174" cy="106048"/>
              </a:xfrm>
              <a:custGeom>
                <a:rect b="b" l="l" r="r" t="t"/>
                <a:pathLst>
                  <a:path extrusionOk="0" h="645" w="293">
                    <a:moveTo>
                      <a:pt x="210" y="0"/>
                    </a:moveTo>
                    <a:cubicBezTo>
                      <a:pt x="186" y="0"/>
                      <a:pt x="165" y="13"/>
                      <a:pt x="158" y="35"/>
                    </a:cubicBezTo>
                    <a:cubicBezTo>
                      <a:pt x="34" y="192"/>
                      <a:pt x="0" y="406"/>
                      <a:pt x="57" y="597"/>
                    </a:cubicBezTo>
                    <a:cubicBezTo>
                      <a:pt x="66" y="624"/>
                      <a:pt x="98" y="645"/>
                      <a:pt x="128" y="645"/>
                    </a:cubicBezTo>
                    <a:cubicBezTo>
                      <a:pt x="134" y="645"/>
                      <a:pt x="141" y="644"/>
                      <a:pt x="146" y="642"/>
                    </a:cubicBezTo>
                    <a:cubicBezTo>
                      <a:pt x="180" y="630"/>
                      <a:pt x="203" y="597"/>
                      <a:pt x="191" y="563"/>
                    </a:cubicBezTo>
                    <a:cubicBezTo>
                      <a:pt x="146" y="406"/>
                      <a:pt x="169" y="237"/>
                      <a:pt x="270" y="102"/>
                    </a:cubicBezTo>
                    <a:cubicBezTo>
                      <a:pt x="293" y="68"/>
                      <a:pt x="281" y="35"/>
                      <a:pt x="248" y="12"/>
                    </a:cubicBezTo>
                    <a:cubicBezTo>
                      <a:pt x="236" y="4"/>
                      <a:pt x="222" y="0"/>
                      <a:pt x="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 name="Google Shape;722;p15"/>
            <p:cNvGrpSpPr/>
            <p:nvPr/>
          </p:nvGrpSpPr>
          <p:grpSpPr>
            <a:xfrm>
              <a:off x="5500900" y="6778425"/>
              <a:ext cx="168361" cy="261749"/>
              <a:chOff x="1877913" y="1847725"/>
              <a:chExt cx="168361" cy="261749"/>
            </a:xfrm>
          </p:grpSpPr>
          <p:sp>
            <p:nvSpPr>
              <p:cNvPr id="723" name="Google Shape;723;p15"/>
              <p:cNvSpPr/>
              <p:nvPr/>
            </p:nvSpPr>
            <p:spPr>
              <a:xfrm>
                <a:off x="1877913" y="1847725"/>
                <a:ext cx="168361" cy="261749"/>
              </a:xfrm>
              <a:custGeom>
                <a:rect b="b" l="l" r="r" t="t"/>
                <a:pathLst>
                  <a:path extrusionOk="0" h="1592" w="1024">
                    <a:moveTo>
                      <a:pt x="607" y="1"/>
                    </a:moveTo>
                    <a:cubicBezTo>
                      <a:pt x="607" y="1"/>
                      <a:pt x="0" y="698"/>
                      <a:pt x="236" y="1260"/>
                    </a:cubicBezTo>
                    <a:cubicBezTo>
                      <a:pt x="332" y="1492"/>
                      <a:pt x="473" y="1591"/>
                      <a:pt x="609" y="1591"/>
                    </a:cubicBezTo>
                    <a:cubicBezTo>
                      <a:pt x="809" y="1591"/>
                      <a:pt x="998" y="1375"/>
                      <a:pt x="1012" y="1046"/>
                    </a:cubicBezTo>
                    <a:cubicBezTo>
                      <a:pt x="1023" y="495"/>
                      <a:pt x="607" y="1"/>
                      <a:pt x="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5"/>
              <p:cNvSpPr/>
              <p:nvPr/>
            </p:nvSpPr>
            <p:spPr>
              <a:xfrm>
                <a:off x="1925922" y="1932728"/>
                <a:ext cx="48174" cy="106048"/>
              </a:xfrm>
              <a:custGeom>
                <a:rect b="b" l="l" r="r" t="t"/>
                <a:pathLst>
                  <a:path extrusionOk="0" h="645" w="293">
                    <a:moveTo>
                      <a:pt x="210" y="0"/>
                    </a:moveTo>
                    <a:cubicBezTo>
                      <a:pt x="186" y="0"/>
                      <a:pt x="165" y="13"/>
                      <a:pt x="158" y="35"/>
                    </a:cubicBezTo>
                    <a:cubicBezTo>
                      <a:pt x="34" y="192"/>
                      <a:pt x="0" y="406"/>
                      <a:pt x="57" y="597"/>
                    </a:cubicBezTo>
                    <a:cubicBezTo>
                      <a:pt x="66" y="624"/>
                      <a:pt x="98" y="645"/>
                      <a:pt x="128" y="645"/>
                    </a:cubicBezTo>
                    <a:cubicBezTo>
                      <a:pt x="134" y="645"/>
                      <a:pt x="141" y="644"/>
                      <a:pt x="146" y="642"/>
                    </a:cubicBezTo>
                    <a:cubicBezTo>
                      <a:pt x="180" y="630"/>
                      <a:pt x="203" y="597"/>
                      <a:pt x="191" y="563"/>
                    </a:cubicBezTo>
                    <a:cubicBezTo>
                      <a:pt x="146" y="406"/>
                      <a:pt x="169" y="237"/>
                      <a:pt x="270" y="102"/>
                    </a:cubicBezTo>
                    <a:cubicBezTo>
                      <a:pt x="293" y="68"/>
                      <a:pt x="281" y="35"/>
                      <a:pt x="248" y="12"/>
                    </a:cubicBezTo>
                    <a:cubicBezTo>
                      <a:pt x="236" y="4"/>
                      <a:pt x="222" y="0"/>
                      <a:pt x="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3">
    <p:spTree>
      <p:nvGrpSpPr>
        <p:cNvPr id="725" name="Shape 725"/>
        <p:cNvGrpSpPr/>
        <p:nvPr/>
      </p:nvGrpSpPr>
      <p:grpSpPr>
        <a:xfrm>
          <a:off x="0" y="0"/>
          <a:ext cx="0" cy="0"/>
          <a:chOff x="0" y="0"/>
          <a:chExt cx="0" cy="0"/>
        </a:xfrm>
      </p:grpSpPr>
      <p:sp>
        <p:nvSpPr>
          <p:cNvPr id="726" name="Google Shape;726;p16"/>
          <p:cNvSpPr/>
          <p:nvPr/>
        </p:nvSpPr>
        <p:spPr>
          <a:xfrm flipH="1" rot="10800000">
            <a:off x="-2575" y="-6425"/>
            <a:ext cx="9146700" cy="5149800"/>
          </a:xfrm>
          <a:prstGeom prst="rect">
            <a:avLst/>
          </a:prstGeom>
          <a:gradFill>
            <a:gsLst>
              <a:gs pos="0">
                <a:srgbClr val="FFF7CB">
                  <a:alpha val="52156"/>
                </a:srgbClr>
              </a:gs>
              <a:gs pos="58000">
                <a:srgbClr val="CCEBEF">
                  <a:alpha val="55294"/>
                </a:srgbClr>
              </a:gs>
              <a:gs pos="100000">
                <a:srgbClr val="599FA8">
                  <a:alpha val="70196"/>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728" name="Google Shape;728;p16"/>
          <p:cNvSpPr/>
          <p:nvPr/>
        </p:nvSpPr>
        <p:spPr>
          <a:xfrm flipH="1">
            <a:off x="6564941" y="222857"/>
            <a:ext cx="67575" cy="71217"/>
          </a:xfrm>
          <a:custGeom>
            <a:rect b="b" l="l" r="r" t="t"/>
            <a:pathLst>
              <a:path extrusionOk="0" h="665" w="631">
                <a:moveTo>
                  <a:pt x="394" y="1"/>
                </a:moveTo>
                <a:lnTo>
                  <a:pt x="237" y="169"/>
                </a:lnTo>
                <a:lnTo>
                  <a:pt x="1" y="124"/>
                </a:lnTo>
                <a:lnTo>
                  <a:pt x="1" y="124"/>
                </a:lnTo>
                <a:lnTo>
                  <a:pt x="113" y="327"/>
                </a:lnTo>
                <a:lnTo>
                  <a:pt x="1" y="540"/>
                </a:lnTo>
                <a:lnTo>
                  <a:pt x="1" y="540"/>
                </a:lnTo>
                <a:lnTo>
                  <a:pt x="237" y="495"/>
                </a:lnTo>
                <a:lnTo>
                  <a:pt x="394" y="664"/>
                </a:lnTo>
                <a:lnTo>
                  <a:pt x="428" y="439"/>
                </a:lnTo>
                <a:lnTo>
                  <a:pt x="630" y="327"/>
                </a:lnTo>
                <a:lnTo>
                  <a:pt x="428" y="226"/>
                </a:lnTo>
                <a:lnTo>
                  <a:pt x="3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6"/>
          <p:cNvSpPr/>
          <p:nvPr/>
        </p:nvSpPr>
        <p:spPr>
          <a:xfrm flipH="1">
            <a:off x="4896046" y="4795728"/>
            <a:ext cx="54296" cy="55474"/>
          </a:xfrm>
          <a:custGeom>
            <a:rect b="b" l="l" r="r" t="t"/>
            <a:pathLst>
              <a:path extrusionOk="0" h="518" w="507">
                <a:moveTo>
                  <a:pt x="214" y="0"/>
                </a:moveTo>
                <a:lnTo>
                  <a:pt x="169" y="180"/>
                </a:lnTo>
                <a:lnTo>
                  <a:pt x="0" y="237"/>
                </a:lnTo>
                <a:lnTo>
                  <a:pt x="147" y="338"/>
                </a:lnTo>
                <a:lnTo>
                  <a:pt x="147" y="518"/>
                </a:lnTo>
                <a:lnTo>
                  <a:pt x="293" y="405"/>
                </a:lnTo>
                <a:lnTo>
                  <a:pt x="473" y="461"/>
                </a:lnTo>
                <a:lnTo>
                  <a:pt x="473" y="461"/>
                </a:lnTo>
                <a:lnTo>
                  <a:pt x="405" y="293"/>
                </a:lnTo>
                <a:lnTo>
                  <a:pt x="506" y="135"/>
                </a:lnTo>
                <a:lnTo>
                  <a:pt x="506" y="135"/>
                </a:lnTo>
                <a:lnTo>
                  <a:pt x="326" y="147"/>
                </a:lnTo>
                <a:lnTo>
                  <a:pt x="2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6"/>
          <p:cNvSpPr/>
          <p:nvPr/>
        </p:nvSpPr>
        <p:spPr>
          <a:xfrm flipH="1">
            <a:off x="2623734" y="214446"/>
            <a:ext cx="84389" cy="88030"/>
          </a:xfrm>
          <a:custGeom>
            <a:rect b="b" l="l" r="r" t="t"/>
            <a:pathLst>
              <a:path extrusionOk="0" h="822" w="788">
                <a:moveTo>
                  <a:pt x="281" y="1"/>
                </a:moveTo>
                <a:lnTo>
                  <a:pt x="247" y="282"/>
                </a:lnTo>
                <a:lnTo>
                  <a:pt x="0" y="428"/>
                </a:lnTo>
                <a:lnTo>
                  <a:pt x="259" y="540"/>
                </a:lnTo>
                <a:lnTo>
                  <a:pt x="304" y="821"/>
                </a:lnTo>
                <a:lnTo>
                  <a:pt x="506" y="608"/>
                </a:lnTo>
                <a:lnTo>
                  <a:pt x="787" y="653"/>
                </a:lnTo>
                <a:lnTo>
                  <a:pt x="641" y="405"/>
                </a:lnTo>
                <a:lnTo>
                  <a:pt x="765" y="147"/>
                </a:lnTo>
                <a:lnTo>
                  <a:pt x="483" y="203"/>
                </a:lnTo>
                <a:lnTo>
                  <a:pt x="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6"/>
          <p:cNvSpPr/>
          <p:nvPr/>
        </p:nvSpPr>
        <p:spPr>
          <a:xfrm flipH="1">
            <a:off x="581067" y="3539726"/>
            <a:ext cx="132473" cy="134937"/>
          </a:xfrm>
          <a:custGeom>
            <a:rect b="b" l="l" r="r" t="t"/>
            <a:pathLst>
              <a:path extrusionOk="0" h="1260" w="1237">
                <a:moveTo>
                  <a:pt x="540" y="0"/>
                </a:moveTo>
                <a:lnTo>
                  <a:pt x="416" y="428"/>
                </a:lnTo>
                <a:lnTo>
                  <a:pt x="0" y="574"/>
                </a:lnTo>
                <a:lnTo>
                  <a:pt x="371" y="810"/>
                </a:lnTo>
                <a:lnTo>
                  <a:pt x="371" y="1260"/>
                </a:lnTo>
                <a:lnTo>
                  <a:pt x="720" y="978"/>
                </a:lnTo>
                <a:lnTo>
                  <a:pt x="1147" y="1113"/>
                </a:lnTo>
                <a:lnTo>
                  <a:pt x="1147" y="1113"/>
                </a:lnTo>
                <a:lnTo>
                  <a:pt x="990" y="697"/>
                </a:lnTo>
                <a:lnTo>
                  <a:pt x="1237" y="338"/>
                </a:lnTo>
                <a:lnTo>
                  <a:pt x="1237" y="338"/>
                </a:lnTo>
                <a:lnTo>
                  <a:pt x="799" y="360"/>
                </a:lnTo>
                <a:lnTo>
                  <a:pt x="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6"/>
          <p:cNvSpPr/>
          <p:nvPr/>
        </p:nvSpPr>
        <p:spPr>
          <a:xfrm flipH="1">
            <a:off x="8646952" y="3183794"/>
            <a:ext cx="68646" cy="71109"/>
          </a:xfrm>
          <a:custGeom>
            <a:rect b="b" l="l" r="r" t="t"/>
            <a:pathLst>
              <a:path extrusionOk="0" h="664" w="641">
                <a:moveTo>
                  <a:pt x="225" y="1"/>
                </a:moveTo>
                <a:lnTo>
                  <a:pt x="202" y="225"/>
                </a:lnTo>
                <a:lnTo>
                  <a:pt x="0" y="338"/>
                </a:lnTo>
                <a:lnTo>
                  <a:pt x="214" y="439"/>
                </a:lnTo>
                <a:lnTo>
                  <a:pt x="259" y="664"/>
                </a:lnTo>
                <a:lnTo>
                  <a:pt x="416" y="484"/>
                </a:lnTo>
                <a:lnTo>
                  <a:pt x="641" y="518"/>
                </a:lnTo>
                <a:lnTo>
                  <a:pt x="529" y="315"/>
                </a:lnTo>
                <a:lnTo>
                  <a:pt x="630" y="102"/>
                </a:lnTo>
                <a:lnTo>
                  <a:pt x="394" y="158"/>
                </a:lnTo>
                <a:lnTo>
                  <a:pt x="2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 name="Google Shape;733;p16"/>
          <p:cNvGrpSpPr/>
          <p:nvPr/>
        </p:nvGrpSpPr>
        <p:grpSpPr>
          <a:xfrm flipH="1" rot="240851">
            <a:off x="-612390" y="-1112857"/>
            <a:ext cx="2005241" cy="1724974"/>
            <a:chOff x="6808836" y="380900"/>
            <a:chExt cx="2005335" cy="1725055"/>
          </a:xfrm>
        </p:grpSpPr>
        <p:sp>
          <p:nvSpPr>
            <p:cNvPr id="734" name="Google Shape;734;p16"/>
            <p:cNvSpPr/>
            <p:nvPr/>
          </p:nvSpPr>
          <p:spPr>
            <a:xfrm>
              <a:off x="7236434" y="1233266"/>
              <a:ext cx="985475" cy="872689"/>
            </a:xfrm>
            <a:custGeom>
              <a:rect b="b" l="l" r="r" t="t"/>
              <a:pathLst>
                <a:path extrusionOk="0" h="7388" w="8343">
                  <a:moveTo>
                    <a:pt x="4173" y="0"/>
                  </a:moveTo>
                  <a:cubicBezTo>
                    <a:pt x="2673" y="0"/>
                    <a:pt x="1261" y="923"/>
                    <a:pt x="709" y="2412"/>
                  </a:cubicBezTo>
                  <a:cubicBezTo>
                    <a:pt x="1" y="4323"/>
                    <a:pt x="979" y="6448"/>
                    <a:pt x="2890" y="7156"/>
                  </a:cubicBezTo>
                  <a:cubicBezTo>
                    <a:pt x="3312" y="7313"/>
                    <a:pt x="3744" y="7387"/>
                    <a:pt x="4169" y="7387"/>
                  </a:cubicBezTo>
                  <a:cubicBezTo>
                    <a:pt x="5667" y="7387"/>
                    <a:pt x="7074" y="6464"/>
                    <a:pt x="7634" y="4975"/>
                  </a:cubicBezTo>
                  <a:cubicBezTo>
                    <a:pt x="8343" y="3064"/>
                    <a:pt x="7365" y="939"/>
                    <a:pt x="5453" y="231"/>
                  </a:cubicBezTo>
                  <a:cubicBezTo>
                    <a:pt x="5031" y="75"/>
                    <a:pt x="4599" y="0"/>
                    <a:pt x="417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5" name="Google Shape;735;p16"/>
            <p:cNvGrpSpPr/>
            <p:nvPr/>
          </p:nvGrpSpPr>
          <p:grpSpPr>
            <a:xfrm>
              <a:off x="6808836" y="380900"/>
              <a:ext cx="2005335" cy="1679927"/>
              <a:chOff x="6808836" y="380900"/>
              <a:chExt cx="2005335" cy="1679927"/>
            </a:xfrm>
          </p:grpSpPr>
          <p:sp>
            <p:nvSpPr>
              <p:cNvPr id="736" name="Google Shape;736;p16"/>
              <p:cNvSpPr/>
              <p:nvPr/>
            </p:nvSpPr>
            <p:spPr>
              <a:xfrm>
                <a:off x="8334722" y="1767766"/>
                <a:ext cx="479449" cy="119658"/>
              </a:xfrm>
              <a:custGeom>
                <a:rect b="b" l="l" r="r" t="t"/>
                <a:pathLst>
                  <a:path extrusionOk="0" h="1013" w="4059">
                    <a:moveTo>
                      <a:pt x="158" y="1"/>
                    </a:moveTo>
                    <a:cubicBezTo>
                      <a:pt x="124" y="1"/>
                      <a:pt x="79" y="23"/>
                      <a:pt x="68" y="57"/>
                    </a:cubicBezTo>
                    <a:cubicBezTo>
                      <a:pt x="12" y="102"/>
                      <a:pt x="0" y="192"/>
                      <a:pt x="90" y="237"/>
                    </a:cubicBezTo>
                    <a:lnTo>
                      <a:pt x="113" y="248"/>
                    </a:lnTo>
                    <a:lnTo>
                      <a:pt x="124" y="248"/>
                    </a:lnTo>
                    <a:cubicBezTo>
                      <a:pt x="191" y="271"/>
                      <a:pt x="248" y="293"/>
                      <a:pt x="315" y="304"/>
                    </a:cubicBezTo>
                    <a:cubicBezTo>
                      <a:pt x="326" y="327"/>
                      <a:pt x="349" y="349"/>
                      <a:pt x="383" y="349"/>
                    </a:cubicBezTo>
                    <a:cubicBezTo>
                      <a:pt x="1394" y="585"/>
                      <a:pt x="2429" y="788"/>
                      <a:pt x="3474" y="945"/>
                    </a:cubicBezTo>
                    <a:lnTo>
                      <a:pt x="3508" y="956"/>
                    </a:lnTo>
                    <a:cubicBezTo>
                      <a:pt x="3519" y="962"/>
                      <a:pt x="3528" y="965"/>
                      <a:pt x="3536" y="965"/>
                    </a:cubicBezTo>
                    <a:cubicBezTo>
                      <a:pt x="3544" y="965"/>
                      <a:pt x="3553" y="962"/>
                      <a:pt x="3564" y="956"/>
                    </a:cubicBezTo>
                    <a:lnTo>
                      <a:pt x="3901" y="1013"/>
                    </a:lnTo>
                    <a:cubicBezTo>
                      <a:pt x="4014" y="1013"/>
                      <a:pt x="4059" y="844"/>
                      <a:pt x="3946" y="788"/>
                    </a:cubicBezTo>
                    <a:cubicBezTo>
                      <a:pt x="2732" y="327"/>
                      <a:pt x="1451" y="57"/>
                      <a:pt x="15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6"/>
              <p:cNvSpPr/>
              <p:nvPr/>
            </p:nvSpPr>
            <p:spPr>
              <a:xfrm>
                <a:off x="8196639" y="1916718"/>
                <a:ext cx="241792" cy="144109"/>
              </a:xfrm>
              <a:custGeom>
                <a:rect b="b" l="l" r="r" t="t"/>
                <a:pathLst>
                  <a:path extrusionOk="0" h="1220" w="2047">
                    <a:moveTo>
                      <a:pt x="179" y="1"/>
                    </a:moveTo>
                    <a:cubicBezTo>
                      <a:pt x="89" y="1"/>
                      <a:pt x="0" y="102"/>
                      <a:pt x="68" y="179"/>
                    </a:cubicBezTo>
                    <a:cubicBezTo>
                      <a:pt x="304" y="471"/>
                      <a:pt x="596" y="707"/>
                      <a:pt x="933" y="887"/>
                    </a:cubicBezTo>
                    <a:cubicBezTo>
                      <a:pt x="1091" y="977"/>
                      <a:pt x="1248" y="1067"/>
                      <a:pt x="1417" y="1134"/>
                    </a:cubicBezTo>
                    <a:cubicBezTo>
                      <a:pt x="1512" y="1191"/>
                      <a:pt x="1621" y="1220"/>
                      <a:pt x="1730" y="1220"/>
                    </a:cubicBezTo>
                    <a:cubicBezTo>
                      <a:pt x="1815" y="1220"/>
                      <a:pt x="1900" y="1202"/>
                      <a:pt x="1979" y="1168"/>
                    </a:cubicBezTo>
                    <a:cubicBezTo>
                      <a:pt x="2035" y="1123"/>
                      <a:pt x="2046" y="1056"/>
                      <a:pt x="2012" y="999"/>
                    </a:cubicBezTo>
                    <a:cubicBezTo>
                      <a:pt x="1923" y="876"/>
                      <a:pt x="1799" y="786"/>
                      <a:pt x="1664" y="718"/>
                    </a:cubicBezTo>
                    <a:cubicBezTo>
                      <a:pt x="1518" y="628"/>
                      <a:pt x="1383" y="538"/>
                      <a:pt x="1248" y="460"/>
                    </a:cubicBezTo>
                    <a:cubicBezTo>
                      <a:pt x="978" y="280"/>
                      <a:pt x="686" y="134"/>
                      <a:pt x="382" y="21"/>
                    </a:cubicBezTo>
                    <a:cubicBezTo>
                      <a:pt x="373" y="18"/>
                      <a:pt x="363" y="17"/>
                      <a:pt x="353" y="17"/>
                    </a:cubicBezTo>
                    <a:cubicBezTo>
                      <a:pt x="326" y="17"/>
                      <a:pt x="298" y="27"/>
                      <a:pt x="281" y="44"/>
                    </a:cubicBezTo>
                    <a:lnTo>
                      <a:pt x="225" y="10"/>
                    </a:lnTo>
                    <a:cubicBezTo>
                      <a:pt x="210" y="4"/>
                      <a:pt x="195" y="1"/>
                      <a:pt x="17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6"/>
              <p:cNvSpPr/>
              <p:nvPr/>
            </p:nvSpPr>
            <p:spPr>
              <a:xfrm>
                <a:off x="8280268" y="1567078"/>
                <a:ext cx="203285" cy="57408"/>
              </a:xfrm>
              <a:custGeom>
                <a:rect b="b" l="l" r="r" t="t"/>
                <a:pathLst>
                  <a:path extrusionOk="0" h="486" w="1721">
                    <a:moveTo>
                      <a:pt x="1321" y="1"/>
                    </a:moveTo>
                    <a:cubicBezTo>
                      <a:pt x="945" y="1"/>
                      <a:pt x="574" y="82"/>
                      <a:pt x="225" y="238"/>
                    </a:cubicBezTo>
                    <a:lnTo>
                      <a:pt x="158" y="238"/>
                    </a:lnTo>
                    <a:cubicBezTo>
                      <a:pt x="0" y="238"/>
                      <a:pt x="0" y="486"/>
                      <a:pt x="158" y="486"/>
                    </a:cubicBezTo>
                    <a:lnTo>
                      <a:pt x="1068" y="452"/>
                    </a:lnTo>
                    <a:cubicBezTo>
                      <a:pt x="1293" y="452"/>
                      <a:pt x="1552" y="407"/>
                      <a:pt x="1675" y="193"/>
                    </a:cubicBezTo>
                    <a:cubicBezTo>
                      <a:pt x="1720" y="103"/>
                      <a:pt x="1664" y="13"/>
                      <a:pt x="1574" y="13"/>
                    </a:cubicBezTo>
                    <a:cubicBezTo>
                      <a:pt x="1490" y="5"/>
                      <a:pt x="1405" y="1"/>
                      <a:pt x="13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6"/>
              <p:cNvSpPr/>
              <p:nvPr/>
            </p:nvSpPr>
            <p:spPr>
              <a:xfrm>
                <a:off x="8202663" y="1258308"/>
                <a:ext cx="461495" cy="147299"/>
              </a:xfrm>
              <a:custGeom>
                <a:rect b="b" l="l" r="r" t="t"/>
                <a:pathLst>
                  <a:path extrusionOk="0" h="1247" w="3907">
                    <a:moveTo>
                      <a:pt x="3515" y="0"/>
                    </a:moveTo>
                    <a:cubicBezTo>
                      <a:pt x="3474" y="0"/>
                      <a:pt x="3431" y="6"/>
                      <a:pt x="3389" y="19"/>
                    </a:cubicBezTo>
                    <a:cubicBezTo>
                      <a:pt x="3232" y="42"/>
                      <a:pt x="3074" y="75"/>
                      <a:pt x="2928" y="120"/>
                    </a:cubicBezTo>
                    <a:cubicBezTo>
                      <a:pt x="2872" y="131"/>
                      <a:pt x="2827" y="154"/>
                      <a:pt x="2771" y="165"/>
                    </a:cubicBezTo>
                    <a:cubicBezTo>
                      <a:pt x="2445" y="233"/>
                      <a:pt x="2108" y="334"/>
                      <a:pt x="1793" y="424"/>
                    </a:cubicBezTo>
                    <a:cubicBezTo>
                      <a:pt x="1219" y="581"/>
                      <a:pt x="657" y="772"/>
                      <a:pt x="118" y="1020"/>
                    </a:cubicBezTo>
                    <a:cubicBezTo>
                      <a:pt x="1" y="1078"/>
                      <a:pt x="78" y="1246"/>
                      <a:pt x="189" y="1246"/>
                    </a:cubicBezTo>
                    <a:cubicBezTo>
                      <a:pt x="206" y="1246"/>
                      <a:pt x="223" y="1242"/>
                      <a:pt x="241" y="1233"/>
                    </a:cubicBezTo>
                    <a:lnTo>
                      <a:pt x="264" y="1222"/>
                    </a:lnTo>
                    <a:lnTo>
                      <a:pt x="309" y="1222"/>
                    </a:lnTo>
                    <a:lnTo>
                      <a:pt x="3513" y="559"/>
                    </a:lnTo>
                    <a:cubicBezTo>
                      <a:pt x="3659" y="525"/>
                      <a:pt x="3906" y="458"/>
                      <a:pt x="3817" y="244"/>
                    </a:cubicBezTo>
                    <a:cubicBezTo>
                      <a:pt x="3805" y="221"/>
                      <a:pt x="3794" y="210"/>
                      <a:pt x="3783" y="199"/>
                    </a:cubicBezTo>
                    <a:cubicBezTo>
                      <a:pt x="3783" y="143"/>
                      <a:pt x="3749" y="87"/>
                      <a:pt x="3715" y="53"/>
                    </a:cubicBezTo>
                    <a:cubicBezTo>
                      <a:pt x="3652" y="18"/>
                      <a:pt x="3584" y="0"/>
                      <a:pt x="35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6"/>
              <p:cNvSpPr/>
              <p:nvPr/>
            </p:nvSpPr>
            <p:spPr>
              <a:xfrm>
                <a:off x="8089031" y="1168299"/>
                <a:ext cx="134184" cy="113516"/>
              </a:xfrm>
              <a:custGeom>
                <a:rect b="b" l="l" r="r" t="t"/>
                <a:pathLst>
                  <a:path extrusionOk="0" h="961" w="1136">
                    <a:moveTo>
                      <a:pt x="953" y="1"/>
                    </a:moveTo>
                    <a:cubicBezTo>
                      <a:pt x="932" y="1"/>
                      <a:pt x="910" y="6"/>
                      <a:pt x="889" y="17"/>
                    </a:cubicBezTo>
                    <a:cubicBezTo>
                      <a:pt x="563" y="185"/>
                      <a:pt x="282" y="444"/>
                      <a:pt x="68" y="759"/>
                    </a:cubicBezTo>
                    <a:cubicBezTo>
                      <a:pt x="0" y="804"/>
                      <a:pt x="12" y="916"/>
                      <a:pt x="90" y="950"/>
                    </a:cubicBezTo>
                    <a:cubicBezTo>
                      <a:pt x="102" y="950"/>
                      <a:pt x="113" y="961"/>
                      <a:pt x="124" y="961"/>
                    </a:cubicBezTo>
                    <a:lnTo>
                      <a:pt x="147" y="950"/>
                    </a:lnTo>
                    <a:lnTo>
                      <a:pt x="180" y="950"/>
                    </a:lnTo>
                    <a:cubicBezTo>
                      <a:pt x="192" y="950"/>
                      <a:pt x="192" y="938"/>
                      <a:pt x="203" y="938"/>
                    </a:cubicBezTo>
                    <a:cubicBezTo>
                      <a:pt x="214" y="938"/>
                      <a:pt x="214" y="927"/>
                      <a:pt x="225" y="927"/>
                    </a:cubicBezTo>
                    <a:cubicBezTo>
                      <a:pt x="293" y="882"/>
                      <a:pt x="349" y="837"/>
                      <a:pt x="416" y="781"/>
                    </a:cubicBezTo>
                    <a:cubicBezTo>
                      <a:pt x="641" y="646"/>
                      <a:pt x="855" y="489"/>
                      <a:pt x="1057" y="331"/>
                    </a:cubicBezTo>
                    <a:lnTo>
                      <a:pt x="1068" y="331"/>
                    </a:lnTo>
                    <a:lnTo>
                      <a:pt x="1091" y="309"/>
                    </a:lnTo>
                    <a:cubicBezTo>
                      <a:pt x="1136" y="264"/>
                      <a:pt x="1136" y="196"/>
                      <a:pt x="1091" y="151"/>
                    </a:cubicBezTo>
                    <a:cubicBezTo>
                      <a:pt x="1091" y="151"/>
                      <a:pt x="1080" y="140"/>
                      <a:pt x="1080" y="140"/>
                    </a:cubicBezTo>
                    <a:lnTo>
                      <a:pt x="1080" y="118"/>
                    </a:lnTo>
                    <a:cubicBezTo>
                      <a:pt x="1071" y="50"/>
                      <a:pt x="1017" y="1"/>
                      <a:pt x="95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6"/>
              <p:cNvSpPr/>
              <p:nvPr/>
            </p:nvSpPr>
            <p:spPr>
              <a:xfrm>
                <a:off x="7899919" y="621750"/>
                <a:ext cx="341957" cy="518203"/>
              </a:xfrm>
              <a:custGeom>
                <a:rect b="b" l="l" r="r" t="t"/>
                <a:pathLst>
                  <a:path extrusionOk="0" h="4387" w="2895">
                    <a:moveTo>
                      <a:pt x="2647" y="0"/>
                    </a:moveTo>
                    <a:cubicBezTo>
                      <a:pt x="2231" y="12"/>
                      <a:pt x="2029" y="495"/>
                      <a:pt x="1838" y="787"/>
                    </a:cubicBezTo>
                    <a:lnTo>
                      <a:pt x="1051" y="2013"/>
                    </a:lnTo>
                    <a:cubicBezTo>
                      <a:pt x="612" y="2699"/>
                      <a:pt x="162" y="3407"/>
                      <a:pt x="16" y="4228"/>
                    </a:cubicBezTo>
                    <a:cubicBezTo>
                      <a:pt x="0" y="4307"/>
                      <a:pt x="69" y="4387"/>
                      <a:pt x="138" y="4387"/>
                    </a:cubicBezTo>
                    <a:cubicBezTo>
                      <a:pt x="167" y="4387"/>
                      <a:pt x="196" y="4373"/>
                      <a:pt x="219" y="4340"/>
                    </a:cubicBezTo>
                    <a:lnTo>
                      <a:pt x="241" y="4306"/>
                    </a:lnTo>
                    <a:cubicBezTo>
                      <a:pt x="259" y="4317"/>
                      <a:pt x="278" y="4322"/>
                      <a:pt x="297" y="4322"/>
                    </a:cubicBezTo>
                    <a:cubicBezTo>
                      <a:pt x="337" y="4322"/>
                      <a:pt x="376" y="4300"/>
                      <a:pt x="399" y="4261"/>
                    </a:cubicBezTo>
                    <a:cubicBezTo>
                      <a:pt x="781" y="3497"/>
                      <a:pt x="1242" y="2766"/>
                      <a:pt x="1781" y="2092"/>
                    </a:cubicBezTo>
                    <a:cubicBezTo>
                      <a:pt x="2242" y="1507"/>
                      <a:pt x="2894" y="911"/>
                      <a:pt x="2759" y="90"/>
                    </a:cubicBezTo>
                    <a:cubicBezTo>
                      <a:pt x="2748" y="34"/>
                      <a:pt x="2703" y="0"/>
                      <a:pt x="264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6"/>
              <p:cNvSpPr/>
              <p:nvPr/>
            </p:nvSpPr>
            <p:spPr>
              <a:xfrm>
                <a:off x="7753095" y="801413"/>
                <a:ext cx="75715" cy="282667"/>
              </a:xfrm>
              <a:custGeom>
                <a:rect b="b" l="l" r="r" t="t"/>
                <a:pathLst>
                  <a:path extrusionOk="0" h="2393" w="641">
                    <a:moveTo>
                      <a:pt x="351" y="1"/>
                    </a:moveTo>
                    <a:cubicBezTo>
                      <a:pt x="285" y="1"/>
                      <a:pt x="218" y="26"/>
                      <a:pt x="169" y="76"/>
                    </a:cubicBezTo>
                    <a:cubicBezTo>
                      <a:pt x="68" y="177"/>
                      <a:pt x="79" y="346"/>
                      <a:pt x="79" y="481"/>
                    </a:cubicBezTo>
                    <a:lnTo>
                      <a:pt x="79" y="694"/>
                    </a:lnTo>
                    <a:cubicBezTo>
                      <a:pt x="56" y="885"/>
                      <a:pt x="56" y="1076"/>
                      <a:pt x="45" y="1268"/>
                    </a:cubicBezTo>
                    <a:lnTo>
                      <a:pt x="23" y="1931"/>
                    </a:lnTo>
                    <a:cubicBezTo>
                      <a:pt x="23" y="2055"/>
                      <a:pt x="0" y="2246"/>
                      <a:pt x="124" y="2302"/>
                    </a:cubicBezTo>
                    <a:cubicBezTo>
                      <a:pt x="134" y="2364"/>
                      <a:pt x="185" y="2393"/>
                      <a:pt x="236" y="2393"/>
                    </a:cubicBezTo>
                    <a:cubicBezTo>
                      <a:pt x="297" y="2393"/>
                      <a:pt x="360" y="2352"/>
                      <a:pt x="360" y="2279"/>
                    </a:cubicBezTo>
                    <a:cubicBezTo>
                      <a:pt x="360" y="1953"/>
                      <a:pt x="394" y="1627"/>
                      <a:pt x="461" y="1313"/>
                    </a:cubicBezTo>
                    <a:cubicBezTo>
                      <a:pt x="517" y="1009"/>
                      <a:pt x="641" y="717"/>
                      <a:pt x="618" y="413"/>
                    </a:cubicBezTo>
                    <a:cubicBezTo>
                      <a:pt x="630" y="278"/>
                      <a:pt x="585" y="155"/>
                      <a:pt x="506" y="53"/>
                    </a:cubicBezTo>
                    <a:cubicBezTo>
                      <a:pt x="460" y="18"/>
                      <a:pt x="406" y="1"/>
                      <a:pt x="35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6"/>
              <p:cNvSpPr/>
              <p:nvPr/>
            </p:nvSpPr>
            <p:spPr>
              <a:xfrm>
                <a:off x="7328096" y="380900"/>
                <a:ext cx="317507" cy="777128"/>
              </a:xfrm>
              <a:custGeom>
                <a:rect b="b" l="l" r="r" t="t"/>
                <a:pathLst>
                  <a:path extrusionOk="0" h="6579" w="2688">
                    <a:moveTo>
                      <a:pt x="1777" y="4614"/>
                    </a:moveTo>
                    <a:lnTo>
                      <a:pt x="1957" y="5064"/>
                    </a:lnTo>
                    <a:cubicBezTo>
                      <a:pt x="2047" y="5277"/>
                      <a:pt x="2125" y="5491"/>
                      <a:pt x="2193" y="5716"/>
                    </a:cubicBezTo>
                    <a:cubicBezTo>
                      <a:pt x="2058" y="5401"/>
                      <a:pt x="1934" y="5075"/>
                      <a:pt x="1822" y="4749"/>
                    </a:cubicBezTo>
                    <a:cubicBezTo>
                      <a:pt x="1811" y="4704"/>
                      <a:pt x="1788" y="4648"/>
                      <a:pt x="1777" y="4614"/>
                    </a:cubicBezTo>
                    <a:close/>
                    <a:moveTo>
                      <a:pt x="276" y="1"/>
                    </a:moveTo>
                    <a:cubicBezTo>
                      <a:pt x="213" y="1"/>
                      <a:pt x="143" y="62"/>
                      <a:pt x="135" y="128"/>
                    </a:cubicBezTo>
                    <a:cubicBezTo>
                      <a:pt x="1" y="1252"/>
                      <a:pt x="653" y="2231"/>
                      <a:pt x="1057" y="3231"/>
                    </a:cubicBezTo>
                    <a:cubicBezTo>
                      <a:pt x="1282" y="3771"/>
                      <a:pt x="1428" y="4333"/>
                      <a:pt x="1608" y="4873"/>
                    </a:cubicBezTo>
                    <a:cubicBezTo>
                      <a:pt x="1799" y="5423"/>
                      <a:pt x="2024" y="5963"/>
                      <a:pt x="2260" y="6491"/>
                    </a:cubicBezTo>
                    <a:cubicBezTo>
                      <a:pt x="2287" y="6532"/>
                      <a:pt x="2326" y="6552"/>
                      <a:pt x="2365" y="6552"/>
                    </a:cubicBezTo>
                    <a:cubicBezTo>
                      <a:pt x="2392" y="6552"/>
                      <a:pt x="2418" y="6543"/>
                      <a:pt x="2440" y="6525"/>
                    </a:cubicBezTo>
                    <a:cubicBezTo>
                      <a:pt x="2466" y="6563"/>
                      <a:pt x="2504" y="6579"/>
                      <a:pt x="2541" y="6579"/>
                    </a:cubicBezTo>
                    <a:cubicBezTo>
                      <a:pt x="2615" y="6579"/>
                      <a:pt x="2687" y="6514"/>
                      <a:pt x="2665" y="6424"/>
                    </a:cubicBezTo>
                    <a:cubicBezTo>
                      <a:pt x="2058" y="4254"/>
                      <a:pt x="1293" y="2118"/>
                      <a:pt x="360" y="61"/>
                    </a:cubicBezTo>
                    <a:cubicBezTo>
                      <a:pt x="341" y="18"/>
                      <a:pt x="309" y="1"/>
                      <a:pt x="27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6"/>
              <p:cNvSpPr/>
              <p:nvPr/>
            </p:nvSpPr>
            <p:spPr>
              <a:xfrm>
                <a:off x="7374517" y="1070140"/>
                <a:ext cx="126388" cy="163127"/>
              </a:xfrm>
              <a:custGeom>
                <a:rect b="b" l="l" r="r" t="t"/>
                <a:pathLst>
                  <a:path extrusionOk="0" h="1381" w="1070">
                    <a:moveTo>
                      <a:pt x="233" y="1"/>
                    </a:moveTo>
                    <a:cubicBezTo>
                      <a:pt x="193" y="1"/>
                      <a:pt x="152" y="10"/>
                      <a:pt x="113" y="27"/>
                    </a:cubicBezTo>
                    <a:cubicBezTo>
                      <a:pt x="23" y="106"/>
                      <a:pt x="1" y="229"/>
                      <a:pt x="57" y="330"/>
                    </a:cubicBezTo>
                    <a:cubicBezTo>
                      <a:pt x="136" y="533"/>
                      <a:pt x="248" y="735"/>
                      <a:pt x="372" y="926"/>
                    </a:cubicBezTo>
                    <a:cubicBezTo>
                      <a:pt x="473" y="1129"/>
                      <a:pt x="642" y="1286"/>
                      <a:pt x="844" y="1376"/>
                    </a:cubicBezTo>
                    <a:cubicBezTo>
                      <a:pt x="855" y="1379"/>
                      <a:pt x="866" y="1380"/>
                      <a:pt x="877" y="1380"/>
                    </a:cubicBezTo>
                    <a:cubicBezTo>
                      <a:pt x="914" y="1380"/>
                      <a:pt x="951" y="1365"/>
                      <a:pt x="968" y="1331"/>
                    </a:cubicBezTo>
                    <a:cubicBezTo>
                      <a:pt x="979" y="1320"/>
                      <a:pt x="979" y="1309"/>
                      <a:pt x="979" y="1297"/>
                    </a:cubicBezTo>
                    <a:cubicBezTo>
                      <a:pt x="1035" y="1286"/>
                      <a:pt x="1069" y="1241"/>
                      <a:pt x="1069" y="1185"/>
                    </a:cubicBezTo>
                    <a:cubicBezTo>
                      <a:pt x="1047" y="960"/>
                      <a:pt x="957" y="746"/>
                      <a:pt x="822" y="567"/>
                    </a:cubicBezTo>
                    <a:cubicBezTo>
                      <a:pt x="765" y="477"/>
                      <a:pt x="698" y="387"/>
                      <a:pt x="631" y="308"/>
                    </a:cubicBezTo>
                    <a:cubicBezTo>
                      <a:pt x="563" y="218"/>
                      <a:pt x="484" y="139"/>
                      <a:pt x="406" y="72"/>
                    </a:cubicBezTo>
                    <a:cubicBezTo>
                      <a:pt x="357" y="23"/>
                      <a:pt x="296" y="1"/>
                      <a:pt x="2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6"/>
              <p:cNvSpPr/>
              <p:nvPr/>
            </p:nvSpPr>
            <p:spPr>
              <a:xfrm>
                <a:off x="6808836" y="1001511"/>
                <a:ext cx="518783" cy="309835"/>
              </a:xfrm>
              <a:custGeom>
                <a:rect b="b" l="l" r="r" t="t"/>
                <a:pathLst>
                  <a:path extrusionOk="0" h="2623" w="4392">
                    <a:moveTo>
                      <a:pt x="124" y="1"/>
                    </a:moveTo>
                    <a:cubicBezTo>
                      <a:pt x="46" y="1"/>
                      <a:pt x="1" y="91"/>
                      <a:pt x="12" y="158"/>
                    </a:cubicBezTo>
                    <a:cubicBezTo>
                      <a:pt x="57" y="316"/>
                      <a:pt x="169" y="439"/>
                      <a:pt x="304" y="507"/>
                    </a:cubicBezTo>
                    <a:cubicBezTo>
                      <a:pt x="473" y="619"/>
                      <a:pt x="642" y="732"/>
                      <a:pt x="821" y="844"/>
                    </a:cubicBezTo>
                    <a:cubicBezTo>
                      <a:pt x="1159" y="1058"/>
                      <a:pt x="1518" y="1271"/>
                      <a:pt x="1878" y="1474"/>
                    </a:cubicBezTo>
                    <a:cubicBezTo>
                      <a:pt x="2598" y="1867"/>
                      <a:pt x="3328" y="2227"/>
                      <a:pt x="4082" y="2542"/>
                    </a:cubicBezTo>
                    <a:lnTo>
                      <a:pt x="4104" y="2542"/>
                    </a:lnTo>
                    <a:cubicBezTo>
                      <a:pt x="4104" y="2542"/>
                      <a:pt x="4115" y="2564"/>
                      <a:pt x="4115" y="2564"/>
                    </a:cubicBezTo>
                    <a:cubicBezTo>
                      <a:pt x="4143" y="2606"/>
                      <a:pt x="4183" y="2623"/>
                      <a:pt x="4221" y="2623"/>
                    </a:cubicBezTo>
                    <a:cubicBezTo>
                      <a:pt x="4308" y="2623"/>
                      <a:pt x="4391" y="2537"/>
                      <a:pt x="4329" y="2452"/>
                    </a:cubicBezTo>
                    <a:cubicBezTo>
                      <a:pt x="3834" y="1766"/>
                      <a:pt x="3036" y="1462"/>
                      <a:pt x="2328" y="1069"/>
                    </a:cubicBezTo>
                    <a:cubicBezTo>
                      <a:pt x="1620" y="675"/>
                      <a:pt x="968" y="102"/>
                      <a:pt x="12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6"/>
              <p:cNvSpPr/>
              <p:nvPr/>
            </p:nvSpPr>
            <p:spPr>
              <a:xfrm>
                <a:off x="7567172" y="1278507"/>
                <a:ext cx="272857" cy="53628"/>
              </a:xfrm>
              <a:custGeom>
                <a:rect b="b" l="l" r="r" t="t"/>
                <a:pathLst>
                  <a:path extrusionOk="0" h="454" w="2310">
                    <a:moveTo>
                      <a:pt x="1492" y="0"/>
                    </a:moveTo>
                    <a:cubicBezTo>
                      <a:pt x="1002" y="0"/>
                      <a:pt x="517" y="110"/>
                      <a:pt x="68" y="320"/>
                    </a:cubicBezTo>
                    <a:cubicBezTo>
                      <a:pt x="1" y="358"/>
                      <a:pt x="39" y="454"/>
                      <a:pt x="101" y="454"/>
                    </a:cubicBezTo>
                    <a:cubicBezTo>
                      <a:pt x="112" y="454"/>
                      <a:pt x="123" y="451"/>
                      <a:pt x="135" y="444"/>
                    </a:cubicBezTo>
                    <a:cubicBezTo>
                      <a:pt x="561" y="242"/>
                      <a:pt x="1021" y="140"/>
                      <a:pt x="1486" y="140"/>
                    </a:cubicBezTo>
                    <a:cubicBezTo>
                      <a:pt x="1721" y="140"/>
                      <a:pt x="1958" y="166"/>
                      <a:pt x="2192" y="219"/>
                    </a:cubicBezTo>
                    <a:cubicBezTo>
                      <a:pt x="2199" y="221"/>
                      <a:pt x="2206" y="222"/>
                      <a:pt x="2212" y="222"/>
                    </a:cubicBezTo>
                    <a:cubicBezTo>
                      <a:pt x="2287" y="222"/>
                      <a:pt x="2309" y="105"/>
                      <a:pt x="2226" y="84"/>
                    </a:cubicBezTo>
                    <a:cubicBezTo>
                      <a:pt x="1983" y="28"/>
                      <a:pt x="1736" y="0"/>
                      <a:pt x="1492"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6"/>
              <p:cNvSpPr/>
              <p:nvPr/>
            </p:nvSpPr>
            <p:spPr>
              <a:xfrm>
                <a:off x="7956026" y="1379264"/>
                <a:ext cx="130641" cy="147889"/>
              </a:xfrm>
              <a:custGeom>
                <a:rect b="b" l="l" r="r" t="t"/>
                <a:pathLst>
                  <a:path extrusionOk="0" h="1252" w="1106">
                    <a:moveTo>
                      <a:pt x="108" y="1"/>
                    </a:moveTo>
                    <a:cubicBezTo>
                      <a:pt x="44" y="1"/>
                      <a:pt x="1" y="91"/>
                      <a:pt x="70" y="131"/>
                    </a:cubicBezTo>
                    <a:cubicBezTo>
                      <a:pt x="508" y="344"/>
                      <a:pt x="823" y="738"/>
                      <a:pt x="958" y="1199"/>
                    </a:cubicBezTo>
                    <a:cubicBezTo>
                      <a:pt x="967" y="1235"/>
                      <a:pt x="995" y="1252"/>
                      <a:pt x="1023" y="1252"/>
                    </a:cubicBezTo>
                    <a:cubicBezTo>
                      <a:pt x="1064" y="1252"/>
                      <a:pt x="1106" y="1218"/>
                      <a:pt x="1093" y="1165"/>
                    </a:cubicBezTo>
                    <a:cubicBezTo>
                      <a:pt x="958" y="659"/>
                      <a:pt x="609" y="243"/>
                      <a:pt x="137" y="7"/>
                    </a:cubicBezTo>
                    <a:cubicBezTo>
                      <a:pt x="127" y="3"/>
                      <a:pt x="117" y="1"/>
                      <a:pt x="10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6"/>
              <p:cNvSpPr/>
              <p:nvPr/>
            </p:nvSpPr>
            <p:spPr>
              <a:xfrm>
                <a:off x="8087731" y="1634880"/>
                <a:ext cx="32011" cy="64849"/>
              </a:xfrm>
              <a:custGeom>
                <a:rect b="b" l="l" r="r" t="t"/>
                <a:pathLst>
                  <a:path extrusionOk="0" h="549" w="271">
                    <a:moveTo>
                      <a:pt x="84" y="1"/>
                    </a:moveTo>
                    <a:cubicBezTo>
                      <a:pt x="70" y="1"/>
                      <a:pt x="57" y="5"/>
                      <a:pt x="45" y="13"/>
                    </a:cubicBezTo>
                    <a:cubicBezTo>
                      <a:pt x="11" y="24"/>
                      <a:pt x="0" y="69"/>
                      <a:pt x="23" y="103"/>
                    </a:cubicBezTo>
                    <a:cubicBezTo>
                      <a:pt x="45" y="125"/>
                      <a:pt x="56" y="159"/>
                      <a:pt x="79" y="193"/>
                    </a:cubicBezTo>
                    <a:lnTo>
                      <a:pt x="79" y="215"/>
                    </a:lnTo>
                    <a:cubicBezTo>
                      <a:pt x="90" y="226"/>
                      <a:pt x="90" y="249"/>
                      <a:pt x="101" y="260"/>
                    </a:cubicBezTo>
                    <a:lnTo>
                      <a:pt x="101" y="283"/>
                    </a:lnTo>
                    <a:lnTo>
                      <a:pt x="101" y="316"/>
                    </a:lnTo>
                    <a:lnTo>
                      <a:pt x="101" y="361"/>
                    </a:lnTo>
                    <a:cubicBezTo>
                      <a:pt x="90" y="372"/>
                      <a:pt x="90" y="384"/>
                      <a:pt x="101" y="395"/>
                    </a:cubicBezTo>
                    <a:lnTo>
                      <a:pt x="101" y="406"/>
                    </a:lnTo>
                    <a:lnTo>
                      <a:pt x="101" y="417"/>
                    </a:lnTo>
                    <a:cubicBezTo>
                      <a:pt x="101" y="417"/>
                      <a:pt x="101" y="429"/>
                      <a:pt x="101" y="429"/>
                    </a:cubicBezTo>
                    <a:cubicBezTo>
                      <a:pt x="101" y="440"/>
                      <a:pt x="101" y="451"/>
                      <a:pt x="101" y="451"/>
                    </a:cubicBezTo>
                    <a:cubicBezTo>
                      <a:pt x="81" y="512"/>
                      <a:pt x="126" y="548"/>
                      <a:pt x="169" y="548"/>
                    </a:cubicBezTo>
                    <a:cubicBezTo>
                      <a:pt x="199" y="548"/>
                      <a:pt x="227" y="532"/>
                      <a:pt x="236" y="496"/>
                    </a:cubicBezTo>
                    <a:lnTo>
                      <a:pt x="236" y="485"/>
                    </a:lnTo>
                    <a:cubicBezTo>
                      <a:pt x="270" y="327"/>
                      <a:pt x="236" y="159"/>
                      <a:pt x="146" y="35"/>
                    </a:cubicBezTo>
                    <a:cubicBezTo>
                      <a:pt x="132" y="13"/>
                      <a:pt x="108" y="1"/>
                      <a:pt x="84"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6"/>
              <p:cNvSpPr/>
              <p:nvPr/>
            </p:nvSpPr>
            <p:spPr>
              <a:xfrm>
                <a:off x="7351956" y="1384225"/>
                <a:ext cx="134184" cy="137376"/>
              </a:xfrm>
              <a:custGeom>
                <a:rect b="b" l="l" r="r" t="t"/>
                <a:pathLst>
                  <a:path extrusionOk="0" h="1163" w="1136">
                    <a:moveTo>
                      <a:pt x="1036" y="0"/>
                    </a:moveTo>
                    <a:cubicBezTo>
                      <a:pt x="1025" y="0"/>
                      <a:pt x="1013" y="3"/>
                      <a:pt x="1001" y="10"/>
                    </a:cubicBezTo>
                    <a:cubicBezTo>
                      <a:pt x="563" y="246"/>
                      <a:pt x="226" y="606"/>
                      <a:pt x="23" y="1055"/>
                    </a:cubicBezTo>
                    <a:cubicBezTo>
                      <a:pt x="0" y="1109"/>
                      <a:pt x="51" y="1163"/>
                      <a:pt x="96" y="1163"/>
                    </a:cubicBezTo>
                    <a:cubicBezTo>
                      <a:pt x="117" y="1163"/>
                      <a:pt x="136" y="1151"/>
                      <a:pt x="147" y="1123"/>
                    </a:cubicBezTo>
                    <a:cubicBezTo>
                      <a:pt x="214" y="988"/>
                      <a:pt x="293" y="853"/>
                      <a:pt x="383" y="741"/>
                    </a:cubicBezTo>
                    <a:cubicBezTo>
                      <a:pt x="394" y="729"/>
                      <a:pt x="406" y="718"/>
                      <a:pt x="417" y="707"/>
                    </a:cubicBezTo>
                    <a:cubicBezTo>
                      <a:pt x="552" y="527"/>
                      <a:pt x="720" y="381"/>
                      <a:pt x="923" y="280"/>
                    </a:cubicBezTo>
                    <a:cubicBezTo>
                      <a:pt x="945" y="257"/>
                      <a:pt x="956" y="235"/>
                      <a:pt x="956" y="201"/>
                    </a:cubicBezTo>
                    <a:cubicBezTo>
                      <a:pt x="990" y="178"/>
                      <a:pt x="1024" y="156"/>
                      <a:pt x="1069" y="134"/>
                    </a:cubicBezTo>
                    <a:cubicBezTo>
                      <a:pt x="1136" y="95"/>
                      <a:pt x="1097" y="0"/>
                      <a:pt x="1036"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6"/>
              <p:cNvSpPr/>
              <p:nvPr/>
            </p:nvSpPr>
            <p:spPr>
              <a:xfrm>
                <a:off x="7675017" y="1475061"/>
                <a:ext cx="71463" cy="48548"/>
              </a:xfrm>
              <a:custGeom>
                <a:rect b="b" l="l" r="r" t="t"/>
                <a:pathLst>
                  <a:path extrusionOk="0" h="411" w="605">
                    <a:moveTo>
                      <a:pt x="232" y="1"/>
                    </a:moveTo>
                    <a:cubicBezTo>
                      <a:pt x="153" y="1"/>
                      <a:pt x="77" y="38"/>
                      <a:pt x="32" y="107"/>
                    </a:cubicBezTo>
                    <a:cubicBezTo>
                      <a:pt x="1" y="160"/>
                      <a:pt x="44" y="209"/>
                      <a:pt x="92" y="209"/>
                    </a:cubicBezTo>
                    <a:cubicBezTo>
                      <a:pt x="114" y="209"/>
                      <a:pt x="137" y="199"/>
                      <a:pt x="155" y="174"/>
                    </a:cubicBezTo>
                    <a:lnTo>
                      <a:pt x="166" y="163"/>
                    </a:lnTo>
                    <a:lnTo>
                      <a:pt x="290" y="163"/>
                    </a:lnTo>
                    <a:lnTo>
                      <a:pt x="313" y="185"/>
                    </a:lnTo>
                    <a:lnTo>
                      <a:pt x="324" y="196"/>
                    </a:lnTo>
                    <a:lnTo>
                      <a:pt x="346" y="219"/>
                    </a:lnTo>
                    <a:lnTo>
                      <a:pt x="358" y="230"/>
                    </a:lnTo>
                    <a:lnTo>
                      <a:pt x="369" y="241"/>
                    </a:lnTo>
                    <a:cubicBezTo>
                      <a:pt x="403" y="286"/>
                      <a:pt x="425" y="331"/>
                      <a:pt x="447" y="376"/>
                    </a:cubicBezTo>
                    <a:cubicBezTo>
                      <a:pt x="462" y="398"/>
                      <a:pt x="481" y="411"/>
                      <a:pt x="502" y="411"/>
                    </a:cubicBezTo>
                    <a:cubicBezTo>
                      <a:pt x="514" y="411"/>
                      <a:pt x="525" y="407"/>
                      <a:pt x="537" y="399"/>
                    </a:cubicBezTo>
                    <a:cubicBezTo>
                      <a:pt x="582" y="388"/>
                      <a:pt x="605" y="343"/>
                      <a:pt x="594" y="309"/>
                    </a:cubicBezTo>
                    <a:cubicBezTo>
                      <a:pt x="549" y="185"/>
                      <a:pt x="459" y="84"/>
                      <a:pt x="346" y="28"/>
                    </a:cubicBezTo>
                    <a:cubicBezTo>
                      <a:pt x="310" y="10"/>
                      <a:pt x="271" y="1"/>
                      <a:pt x="232" y="1"/>
                    </a:cubicBezTo>
                    <a:close/>
                  </a:path>
                </a:pathLst>
              </a:custGeom>
              <a:solidFill>
                <a:schemeClr val="accent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6"/>
              <p:cNvSpPr/>
              <p:nvPr/>
            </p:nvSpPr>
            <p:spPr>
              <a:xfrm>
                <a:off x="7834008" y="1518175"/>
                <a:ext cx="66620" cy="35082"/>
              </a:xfrm>
              <a:custGeom>
                <a:rect b="b" l="l" r="r" t="t"/>
                <a:pathLst>
                  <a:path extrusionOk="0" h="297" w="564">
                    <a:moveTo>
                      <a:pt x="257" y="0"/>
                    </a:moveTo>
                    <a:cubicBezTo>
                      <a:pt x="173" y="0"/>
                      <a:pt x="91" y="30"/>
                      <a:pt x="23" y="90"/>
                    </a:cubicBezTo>
                    <a:cubicBezTo>
                      <a:pt x="1" y="113"/>
                      <a:pt x="1" y="158"/>
                      <a:pt x="23" y="180"/>
                    </a:cubicBezTo>
                    <a:cubicBezTo>
                      <a:pt x="40" y="197"/>
                      <a:pt x="57" y="205"/>
                      <a:pt x="74" y="205"/>
                    </a:cubicBezTo>
                    <a:cubicBezTo>
                      <a:pt x="91" y="205"/>
                      <a:pt x="108" y="197"/>
                      <a:pt x="125" y="180"/>
                    </a:cubicBezTo>
                    <a:lnTo>
                      <a:pt x="136" y="180"/>
                    </a:lnTo>
                    <a:lnTo>
                      <a:pt x="158" y="158"/>
                    </a:lnTo>
                    <a:lnTo>
                      <a:pt x="282" y="158"/>
                    </a:lnTo>
                    <a:cubicBezTo>
                      <a:pt x="304" y="158"/>
                      <a:pt x="316" y="158"/>
                      <a:pt x="338" y="169"/>
                    </a:cubicBezTo>
                    <a:lnTo>
                      <a:pt x="349" y="169"/>
                    </a:lnTo>
                    <a:lnTo>
                      <a:pt x="372" y="180"/>
                    </a:lnTo>
                    <a:lnTo>
                      <a:pt x="383" y="191"/>
                    </a:lnTo>
                    <a:lnTo>
                      <a:pt x="394" y="202"/>
                    </a:lnTo>
                    <a:cubicBezTo>
                      <a:pt x="383" y="214"/>
                      <a:pt x="383" y="236"/>
                      <a:pt x="394" y="259"/>
                    </a:cubicBezTo>
                    <a:cubicBezTo>
                      <a:pt x="411" y="284"/>
                      <a:pt x="434" y="297"/>
                      <a:pt x="459" y="297"/>
                    </a:cubicBezTo>
                    <a:cubicBezTo>
                      <a:pt x="467" y="297"/>
                      <a:pt x="476" y="295"/>
                      <a:pt x="484" y="292"/>
                    </a:cubicBezTo>
                    <a:cubicBezTo>
                      <a:pt x="507" y="292"/>
                      <a:pt x="518" y="270"/>
                      <a:pt x="529" y="259"/>
                    </a:cubicBezTo>
                    <a:cubicBezTo>
                      <a:pt x="563" y="214"/>
                      <a:pt x="552" y="169"/>
                      <a:pt x="529" y="124"/>
                    </a:cubicBezTo>
                    <a:cubicBezTo>
                      <a:pt x="484" y="79"/>
                      <a:pt x="439" y="45"/>
                      <a:pt x="383" y="23"/>
                    </a:cubicBezTo>
                    <a:cubicBezTo>
                      <a:pt x="342" y="8"/>
                      <a:pt x="299" y="0"/>
                      <a:pt x="257" y="0"/>
                    </a:cubicBezTo>
                    <a:close/>
                  </a:path>
                </a:pathLst>
              </a:custGeom>
              <a:solidFill>
                <a:schemeClr val="accent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6"/>
              <p:cNvSpPr/>
              <p:nvPr/>
            </p:nvSpPr>
            <p:spPr>
              <a:xfrm>
                <a:off x="7644778" y="1584560"/>
                <a:ext cx="249942" cy="110445"/>
              </a:xfrm>
              <a:custGeom>
                <a:rect b="b" l="l" r="r" t="t"/>
                <a:pathLst>
                  <a:path extrusionOk="0" h="935" w="2116">
                    <a:moveTo>
                      <a:pt x="70" y="0"/>
                    </a:moveTo>
                    <a:cubicBezTo>
                      <a:pt x="35" y="0"/>
                      <a:pt x="1" y="23"/>
                      <a:pt x="6" y="68"/>
                    </a:cubicBezTo>
                    <a:cubicBezTo>
                      <a:pt x="51" y="484"/>
                      <a:pt x="400" y="753"/>
                      <a:pt x="782" y="855"/>
                    </a:cubicBezTo>
                    <a:cubicBezTo>
                      <a:pt x="1007" y="911"/>
                      <a:pt x="1232" y="933"/>
                      <a:pt x="1457" y="933"/>
                    </a:cubicBezTo>
                    <a:cubicBezTo>
                      <a:pt x="1472" y="934"/>
                      <a:pt x="1487" y="935"/>
                      <a:pt x="1503" y="935"/>
                    </a:cubicBezTo>
                    <a:cubicBezTo>
                      <a:pt x="1701" y="935"/>
                      <a:pt x="1896" y="867"/>
                      <a:pt x="2053" y="742"/>
                    </a:cubicBezTo>
                    <a:cubicBezTo>
                      <a:pt x="2115" y="698"/>
                      <a:pt x="2064" y="625"/>
                      <a:pt x="2007" y="625"/>
                    </a:cubicBezTo>
                    <a:cubicBezTo>
                      <a:pt x="1992" y="625"/>
                      <a:pt x="1977" y="629"/>
                      <a:pt x="1963" y="641"/>
                    </a:cubicBezTo>
                    <a:cubicBezTo>
                      <a:pt x="1818" y="744"/>
                      <a:pt x="1646" y="800"/>
                      <a:pt x="1471" y="800"/>
                    </a:cubicBezTo>
                    <a:cubicBezTo>
                      <a:pt x="1455" y="800"/>
                      <a:pt x="1439" y="799"/>
                      <a:pt x="1423" y="798"/>
                    </a:cubicBezTo>
                    <a:cubicBezTo>
                      <a:pt x="1232" y="787"/>
                      <a:pt x="1041" y="765"/>
                      <a:pt x="850" y="720"/>
                    </a:cubicBezTo>
                    <a:cubicBezTo>
                      <a:pt x="524" y="641"/>
                      <a:pt x="186" y="427"/>
                      <a:pt x="141" y="68"/>
                    </a:cubicBezTo>
                    <a:cubicBezTo>
                      <a:pt x="141" y="23"/>
                      <a:pt x="105" y="0"/>
                      <a:pt x="70" y="0"/>
                    </a:cubicBezTo>
                    <a:close/>
                  </a:path>
                </a:pathLst>
              </a:custGeom>
              <a:solidFill>
                <a:schemeClr val="accent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3" name="Google Shape;753;p16"/>
          <p:cNvGrpSpPr/>
          <p:nvPr/>
        </p:nvGrpSpPr>
        <p:grpSpPr>
          <a:xfrm flipH="1" rot="-60498">
            <a:off x="-352919" y="-68554"/>
            <a:ext cx="2307950" cy="1146202"/>
            <a:chOff x="6077195" y="1269884"/>
            <a:chExt cx="2307592" cy="1146024"/>
          </a:xfrm>
        </p:grpSpPr>
        <p:sp>
          <p:nvSpPr>
            <p:cNvPr id="754" name="Google Shape;754;p16"/>
            <p:cNvSpPr/>
            <p:nvPr/>
          </p:nvSpPr>
          <p:spPr>
            <a:xfrm>
              <a:off x="7091736" y="1406550"/>
              <a:ext cx="126270" cy="67920"/>
            </a:xfrm>
            <a:custGeom>
              <a:rect b="b" l="l" r="r" t="t"/>
              <a:pathLst>
                <a:path extrusionOk="0" h="575" w="1069">
                  <a:moveTo>
                    <a:pt x="147" y="1"/>
                  </a:moveTo>
                  <a:cubicBezTo>
                    <a:pt x="57" y="1"/>
                    <a:pt x="0" y="102"/>
                    <a:pt x="45" y="181"/>
                  </a:cubicBezTo>
                  <a:cubicBezTo>
                    <a:pt x="229" y="432"/>
                    <a:pt x="520" y="575"/>
                    <a:pt x="826" y="575"/>
                  </a:cubicBezTo>
                  <a:cubicBezTo>
                    <a:pt x="877" y="575"/>
                    <a:pt x="927" y="571"/>
                    <a:pt x="978" y="563"/>
                  </a:cubicBezTo>
                  <a:cubicBezTo>
                    <a:pt x="1023" y="552"/>
                    <a:pt x="1057" y="507"/>
                    <a:pt x="1068" y="462"/>
                  </a:cubicBezTo>
                  <a:cubicBezTo>
                    <a:pt x="1068" y="428"/>
                    <a:pt x="1057" y="394"/>
                    <a:pt x="1035" y="372"/>
                  </a:cubicBezTo>
                  <a:cubicBezTo>
                    <a:pt x="1046" y="360"/>
                    <a:pt x="1046" y="360"/>
                    <a:pt x="1046" y="349"/>
                  </a:cubicBezTo>
                  <a:cubicBezTo>
                    <a:pt x="1057" y="293"/>
                    <a:pt x="1023" y="226"/>
                    <a:pt x="967" y="214"/>
                  </a:cubicBezTo>
                  <a:cubicBezTo>
                    <a:pt x="697" y="102"/>
                    <a:pt x="428" y="34"/>
                    <a:pt x="147" y="1"/>
                  </a:cubicBezTo>
                  <a:close/>
                </a:path>
              </a:pathLst>
            </a:custGeom>
            <a:solidFill>
              <a:srgbClr val="F9CD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6"/>
            <p:cNvSpPr/>
            <p:nvPr/>
          </p:nvSpPr>
          <p:spPr>
            <a:xfrm>
              <a:off x="6077195" y="1269884"/>
              <a:ext cx="2307592" cy="1146024"/>
            </a:xfrm>
            <a:custGeom>
              <a:rect b="b" l="l" r="r" t="t"/>
              <a:pathLst>
                <a:path extrusionOk="0" h="9702" w="19536">
                  <a:moveTo>
                    <a:pt x="8292" y="0"/>
                  </a:moveTo>
                  <a:cubicBezTo>
                    <a:pt x="6578" y="0"/>
                    <a:pt x="5689" y="1225"/>
                    <a:pt x="5689" y="1225"/>
                  </a:cubicBezTo>
                  <a:cubicBezTo>
                    <a:pt x="5689" y="1225"/>
                    <a:pt x="5114" y="928"/>
                    <a:pt x="4331" y="928"/>
                  </a:cubicBezTo>
                  <a:cubicBezTo>
                    <a:pt x="3777" y="928"/>
                    <a:pt x="3118" y="1077"/>
                    <a:pt x="2485" y="1585"/>
                  </a:cubicBezTo>
                  <a:cubicBezTo>
                    <a:pt x="944" y="2799"/>
                    <a:pt x="1405" y="4677"/>
                    <a:pt x="1405" y="4677"/>
                  </a:cubicBezTo>
                  <a:cubicBezTo>
                    <a:pt x="382" y="4901"/>
                    <a:pt x="0" y="8173"/>
                    <a:pt x="3283" y="8893"/>
                  </a:cubicBezTo>
                  <a:cubicBezTo>
                    <a:pt x="3957" y="9038"/>
                    <a:pt x="4579" y="9096"/>
                    <a:pt x="5142" y="9096"/>
                  </a:cubicBezTo>
                  <a:cubicBezTo>
                    <a:pt x="7323" y="9096"/>
                    <a:pt x="8623" y="8229"/>
                    <a:pt x="8623" y="8229"/>
                  </a:cubicBezTo>
                  <a:cubicBezTo>
                    <a:pt x="8623" y="8229"/>
                    <a:pt x="8972" y="9533"/>
                    <a:pt x="11962" y="9691"/>
                  </a:cubicBezTo>
                  <a:cubicBezTo>
                    <a:pt x="12118" y="9698"/>
                    <a:pt x="12268" y="9702"/>
                    <a:pt x="12413" y="9702"/>
                  </a:cubicBezTo>
                  <a:cubicBezTo>
                    <a:pt x="15068" y="9702"/>
                    <a:pt x="15998" y="8499"/>
                    <a:pt x="15998" y="8499"/>
                  </a:cubicBezTo>
                  <a:cubicBezTo>
                    <a:pt x="16375" y="8647"/>
                    <a:pt x="17048" y="8781"/>
                    <a:pt x="17687" y="8781"/>
                  </a:cubicBezTo>
                  <a:cubicBezTo>
                    <a:pt x="18649" y="8781"/>
                    <a:pt x="19535" y="8478"/>
                    <a:pt x="19225" y="7465"/>
                  </a:cubicBezTo>
                  <a:cubicBezTo>
                    <a:pt x="18868" y="6294"/>
                    <a:pt x="17459" y="6113"/>
                    <a:pt x="16618" y="6113"/>
                  </a:cubicBezTo>
                  <a:cubicBezTo>
                    <a:pt x="16239" y="6113"/>
                    <a:pt x="15976" y="6149"/>
                    <a:pt x="15976" y="6149"/>
                  </a:cubicBezTo>
                  <a:cubicBezTo>
                    <a:pt x="15976" y="6149"/>
                    <a:pt x="15987" y="4890"/>
                    <a:pt x="14514" y="3901"/>
                  </a:cubicBezTo>
                  <a:cubicBezTo>
                    <a:pt x="14000" y="3552"/>
                    <a:pt x="13446" y="3438"/>
                    <a:pt x="12943" y="3438"/>
                  </a:cubicBezTo>
                  <a:cubicBezTo>
                    <a:pt x="12005" y="3438"/>
                    <a:pt x="11243" y="3833"/>
                    <a:pt x="11243" y="3833"/>
                  </a:cubicBezTo>
                  <a:cubicBezTo>
                    <a:pt x="11243" y="3833"/>
                    <a:pt x="11445" y="629"/>
                    <a:pt x="9163" y="101"/>
                  </a:cubicBezTo>
                  <a:cubicBezTo>
                    <a:pt x="8852" y="31"/>
                    <a:pt x="8562" y="0"/>
                    <a:pt x="829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6"/>
            <p:cNvSpPr/>
            <p:nvPr/>
          </p:nvSpPr>
          <p:spPr>
            <a:xfrm>
              <a:off x="6276347" y="1485574"/>
              <a:ext cx="170447" cy="331097"/>
            </a:xfrm>
            <a:custGeom>
              <a:rect b="b" l="l" r="r" t="t"/>
              <a:pathLst>
                <a:path extrusionOk="0" h="2803" w="1443">
                  <a:moveTo>
                    <a:pt x="1362" y="1"/>
                  </a:moveTo>
                  <a:cubicBezTo>
                    <a:pt x="1355" y="1"/>
                    <a:pt x="1347" y="3"/>
                    <a:pt x="1338" y="6"/>
                  </a:cubicBezTo>
                  <a:cubicBezTo>
                    <a:pt x="1091" y="119"/>
                    <a:pt x="877" y="299"/>
                    <a:pt x="720" y="512"/>
                  </a:cubicBezTo>
                  <a:cubicBezTo>
                    <a:pt x="214" y="1142"/>
                    <a:pt x="0" y="1951"/>
                    <a:pt x="124" y="2749"/>
                  </a:cubicBezTo>
                  <a:cubicBezTo>
                    <a:pt x="129" y="2786"/>
                    <a:pt x="154" y="2802"/>
                    <a:pt x="182" y="2802"/>
                  </a:cubicBezTo>
                  <a:cubicBezTo>
                    <a:pt x="221" y="2802"/>
                    <a:pt x="266" y="2769"/>
                    <a:pt x="259" y="2716"/>
                  </a:cubicBezTo>
                  <a:cubicBezTo>
                    <a:pt x="192" y="2232"/>
                    <a:pt x="248" y="1738"/>
                    <a:pt x="428" y="1277"/>
                  </a:cubicBezTo>
                  <a:cubicBezTo>
                    <a:pt x="518" y="1052"/>
                    <a:pt x="641" y="838"/>
                    <a:pt x="787" y="647"/>
                  </a:cubicBezTo>
                  <a:cubicBezTo>
                    <a:pt x="934" y="434"/>
                    <a:pt x="1136" y="254"/>
                    <a:pt x="1372" y="141"/>
                  </a:cubicBezTo>
                  <a:cubicBezTo>
                    <a:pt x="1442" y="111"/>
                    <a:pt x="1423" y="1"/>
                    <a:pt x="1362"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6"/>
            <p:cNvSpPr/>
            <p:nvPr/>
          </p:nvSpPr>
          <p:spPr>
            <a:xfrm>
              <a:off x="6532669" y="1423206"/>
              <a:ext cx="190528" cy="32956"/>
            </a:xfrm>
            <a:custGeom>
              <a:rect b="b" l="l" r="r" t="t"/>
              <a:pathLst>
                <a:path extrusionOk="0" h="279" w="1613">
                  <a:moveTo>
                    <a:pt x="671" y="1"/>
                  </a:moveTo>
                  <a:cubicBezTo>
                    <a:pt x="468" y="1"/>
                    <a:pt x="261" y="55"/>
                    <a:pt x="79" y="141"/>
                  </a:cubicBezTo>
                  <a:cubicBezTo>
                    <a:pt x="0" y="180"/>
                    <a:pt x="50" y="271"/>
                    <a:pt x="117" y="271"/>
                  </a:cubicBezTo>
                  <a:cubicBezTo>
                    <a:pt x="126" y="271"/>
                    <a:pt x="136" y="269"/>
                    <a:pt x="146" y="264"/>
                  </a:cubicBezTo>
                  <a:cubicBezTo>
                    <a:pt x="331" y="174"/>
                    <a:pt x="520" y="140"/>
                    <a:pt x="711" y="140"/>
                  </a:cubicBezTo>
                  <a:cubicBezTo>
                    <a:pt x="972" y="140"/>
                    <a:pt x="1236" y="204"/>
                    <a:pt x="1496" y="276"/>
                  </a:cubicBezTo>
                  <a:cubicBezTo>
                    <a:pt x="1502" y="277"/>
                    <a:pt x="1509" y="278"/>
                    <a:pt x="1515" y="278"/>
                  </a:cubicBezTo>
                  <a:cubicBezTo>
                    <a:pt x="1590" y="278"/>
                    <a:pt x="1612" y="162"/>
                    <a:pt x="1529" y="141"/>
                  </a:cubicBezTo>
                  <a:cubicBezTo>
                    <a:pt x="1282" y="62"/>
                    <a:pt x="1035" y="17"/>
                    <a:pt x="776" y="6"/>
                  </a:cubicBezTo>
                  <a:cubicBezTo>
                    <a:pt x="741" y="3"/>
                    <a:pt x="706" y="1"/>
                    <a:pt x="671"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6"/>
            <p:cNvSpPr/>
            <p:nvPr/>
          </p:nvSpPr>
          <p:spPr>
            <a:xfrm>
              <a:off x="6793599" y="1329299"/>
              <a:ext cx="339595" cy="105956"/>
            </a:xfrm>
            <a:custGeom>
              <a:rect b="b" l="l" r="r" t="t"/>
              <a:pathLst>
                <a:path extrusionOk="0" h="897" w="2875">
                  <a:moveTo>
                    <a:pt x="2228" y="1"/>
                  </a:moveTo>
                  <a:cubicBezTo>
                    <a:pt x="2158" y="1"/>
                    <a:pt x="2088" y="5"/>
                    <a:pt x="2018" y="14"/>
                  </a:cubicBezTo>
                  <a:cubicBezTo>
                    <a:pt x="1737" y="14"/>
                    <a:pt x="1468" y="36"/>
                    <a:pt x="1198" y="93"/>
                  </a:cubicBezTo>
                  <a:cubicBezTo>
                    <a:pt x="737" y="171"/>
                    <a:pt x="321" y="430"/>
                    <a:pt x="40" y="801"/>
                  </a:cubicBezTo>
                  <a:cubicBezTo>
                    <a:pt x="0" y="849"/>
                    <a:pt x="50" y="896"/>
                    <a:pt x="103" y="896"/>
                  </a:cubicBezTo>
                  <a:cubicBezTo>
                    <a:pt x="125" y="896"/>
                    <a:pt x="147" y="888"/>
                    <a:pt x="163" y="868"/>
                  </a:cubicBezTo>
                  <a:cubicBezTo>
                    <a:pt x="433" y="520"/>
                    <a:pt x="827" y="284"/>
                    <a:pt x="1265" y="216"/>
                  </a:cubicBezTo>
                  <a:cubicBezTo>
                    <a:pt x="1524" y="171"/>
                    <a:pt x="1771" y="149"/>
                    <a:pt x="2030" y="149"/>
                  </a:cubicBezTo>
                  <a:cubicBezTo>
                    <a:pt x="2092" y="143"/>
                    <a:pt x="2153" y="140"/>
                    <a:pt x="2215" y="140"/>
                  </a:cubicBezTo>
                  <a:cubicBezTo>
                    <a:pt x="2400" y="140"/>
                    <a:pt x="2583" y="166"/>
                    <a:pt x="2760" y="216"/>
                  </a:cubicBezTo>
                  <a:cubicBezTo>
                    <a:pt x="2770" y="220"/>
                    <a:pt x="2779" y="222"/>
                    <a:pt x="2788" y="222"/>
                  </a:cubicBezTo>
                  <a:cubicBezTo>
                    <a:pt x="2856" y="222"/>
                    <a:pt x="2874" y="111"/>
                    <a:pt x="2794" y="81"/>
                  </a:cubicBezTo>
                  <a:cubicBezTo>
                    <a:pt x="2613" y="32"/>
                    <a:pt x="2420" y="1"/>
                    <a:pt x="222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6"/>
            <p:cNvSpPr/>
            <p:nvPr/>
          </p:nvSpPr>
          <p:spPr>
            <a:xfrm>
              <a:off x="7228402" y="1395329"/>
              <a:ext cx="134302" cy="284911"/>
            </a:xfrm>
            <a:custGeom>
              <a:rect b="b" l="l" r="r" t="t"/>
              <a:pathLst>
                <a:path extrusionOk="0" h="2412" w="1137">
                  <a:moveTo>
                    <a:pt x="120" y="0"/>
                  </a:moveTo>
                  <a:cubicBezTo>
                    <a:pt x="53" y="0"/>
                    <a:pt x="1" y="100"/>
                    <a:pt x="80" y="129"/>
                  </a:cubicBezTo>
                  <a:cubicBezTo>
                    <a:pt x="429" y="298"/>
                    <a:pt x="698" y="590"/>
                    <a:pt x="822" y="961"/>
                  </a:cubicBezTo>
                  <a:cubicBezTo>
                    <a:pt x="991" y="1400"/>
                    <a:pt x="991" y="1883"/>
                    <a:pt x="979" y="2344"/>
                  </a:cubicBezTo>
                  <a:cubicBezTo>
                    <a:pt x="979" y="2389"/>
                    <a:pt x="1016" y="2412"/>
                    <a:pt x="1052" y="2412"/>
                  </a:cubicBezTo>
                  <a:cubicBezTo>
                    <a:pt x="1089" y="2412"/>
                    <a:pt x="1126" y="2389"/>
                    <a:pt x="1126" y="2344"/>
                  </a:cubicBezTo>
                  <a:cubicBezTo>
                    <a:pt x="1137" y="1850"/>
                    <a:pt x="1126" y="1332"/>
                    <a:pt x="946" y="871"/>
                  </a:cubicBezTo>
                  <a:cubicBezTo>
                    <a:pt x="800" y="489"/>
                    <a:pt x="518" y="186"/>
                    <a:pt x="147" y="6"/>
                  </a:cubicBezTo>
                  <a:cubicBezTo>
                    <a:pt x="138" y="2"/>
                    <a:pt x="129" y="0"/>
                    <a:pt x="12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6"/>
            <p:cNvSpPr/>
            <p:nvPr/>
          </p:nvSpPr>
          <p:spPr>
            <a:xfrm>
              <a:off x="6204648" y="1897110"/>
              <a:ext cx="150131" cy="298259"/>
            </a:xfrm>
            <a:custGeom>
              <a:rect b="b" l="l" r="r" t="t"/>
              <a:pathLst>
                <a:path extrusionOk="0" h="2525" w="1271">
                  <a:moveTo>
                    <a:pt x="436" y="1"/>
                  </a:moveTo>
                  <a:cubicBezTo>
                    <a:pt x="419" y="1"/>
                    <a:pt x="400" y="6"/>
                    <a:pt x="383" y="19"/>
                  </a:cubicBezTo>
                  <a:cubicBezTo>
                    <a:pt x="0" y="333"/>
                    <a:pt x="34" y="986"/>
                    <a:pt x="180" y="1424"/>
                  </a:cubicBezTo>
                  <a:cubicBezTo>
                    <a:pt x="349" y="1896"/>
                    <a:pt x="686" y="2290"/>
                    <a:pt x="1136" y="2515"/>
                  </a:cubicBezTo>
                  <a:cubicBezTo>
                    <a:pt x="1148" y="2521"/>
                    <a:pt x="1159" y="2524"/>
                    <a:pt x="1170" y="2524"/>
                  </a:cubicBezTo>
                  <a:cubicBezTo>
                    <a:pt x="1231" y="2524"/>
                    <a:pt x="1270" y="2429"/>
                    <a:pt x="1203" y="2391"/>
                  </a:cubicBezTo>
                  <a:cubicBezTo>
                    <a:pt x="799" y="2188"/>
                    <a:pt x="484" y="1840"/>
                    <a:pt x="326" y="1413"/>
                  </a:cubicBezTo>
                  <a:cubicBezTo>
                    <a:pt x="191" y="1019"/>
                    <a:pt x="124" y="412"/>
                    <a:pt x="484" y="109"/>
                  </a:cubicBezTo>
                  <a:cubicBezTo>
                    <a:pt x="545" y="65"/>
                    <a:pt x="497" y="1"/>
                    <a:pt x="436"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6"/>
            <p:cNvSpPr/>
            <p:nvPr/>
          </p:nvSpPr>
          <p:spPr>
            <a:xfrm>
              <a:off x="7381486" y="1721227"/>
              <a:ext cx="441769" cy="125682"/>
            </a:xfrm>
            <a:custGeom>
              <a:rect b="b" l="l" r="r" t="t"/>
              <a:pathLst>
                <a:path extrusionOk="0" h="1064" w="3740">
                  <a:moveTo>
                    <a:pt x="1932" y="0"/>
                  </a:moveTo>
                  <a:cubicBezTo>
                    <a:pt x="1493" y="0"/>
                    <a:pt x="1065" y="126"/>
                    <a:pt x="695" y="361"/>
                  </a:cubicBezTo>
                  <a:cubicBezTo>
                    <a:pt x="437" y="518"/>
                    <a:pt x="212" y="721"/>
                    <a:pt x="32" y="968"/>
                  </a:cubicBezTo>
                  <a:cubicBezTo>
                    <a:pt x="0" y="1016"/>
                    <a:pt x="53" y="1063"/>
                    <a:pt x="102" y="1063"/>
                  </a:cubicBezTo>
                  <a:cubicBezTo>
                    <a:pt x="123" y="1063"/>
                    <a:pt x="142" y="1055"/>
                    <a:pt x="156" y="1036"/>
                  </a:cubicBezTo>
                  <a:cubicBezTo>
                    <a:pt x="470" y="631"/>
                    <a:pt x="898" y="338"/>
                    <a:pt x="1392" y="204"/>
                  </a:cubicBezTo>
                  <a:cubicBezTo>
                    <a:pt x="1568" y="161"/>
                    <a:pt x="1747" y="139"/>
                    <a:pt x="1925" y="139"/>
                  </a:cubicBezTo>
                  <a:cubicBezTo>
                    <a:pt x="2259" y="139"/>
                    <a:pt x="2591" y="214"/>
                    <a:pt x="2899" y="361"/>
                  </a:cubicBezTo>
                  <a:cubicBezTo>
                    <a:pt x="3157" y="485"/>
                    <a:pt x="3393" y="665"/>
                    <a:pt x="3596" y="878"/>
                  </a:cubicBezTo>
                  <a:cubicBezTo>
                    <a:pt x="3612" y="895"/>
                    <a:pt x="3630" y="902"/>
                    <a:pt x="3647" y="902"/>
                  </a:cubicBezTo>
                  <a:cubicBezTo>
                    <a:pt x="3699" y="902"/>
                    <a:pt x="3739" y="836"/>
                    <a:pt x="3697" y="777"/>
                  </a:cubicBezTo>
                  <a:cubicBezTo>
                    <a:pt x="3315" y="361"/>
                    <a:pt x="2809" y="102"/>
                    <a:pt x="2258" y="24"/>
                  </a:cubicBezTo>
                  <a:cubicBezTo>
                    <a:pt x="2149" y="8"/>
                    <a:pt x="2040" y="0"/>
                    <a:pt x="1932"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6"/>
            <p:cNvSpPr/>
            <p:nvPr/>
          </p:nvSpPr>
          <p:spPr>
            <a:xfrm>
              <a:off x="8016032" y="2035312"/>
              <a:ext cx="269904" cy="151787"/>
            </a:xfrm>
            <a:custGeom>
              <a:rect b="b" l="l" r="r" t="t"/>
              <a:pathLst>
                <a:path extrusionOk="0" h="1285" w="2285">
                  <a:moveTo>
                    <a:pt x="670" y="0"/>
                  </a:moveTo>
                  <a:cubicBezTo>
                    <a:pt x="456" y="0"/>
                    <a:pt x="245" y="55"/>
                    <a:pt x="56" y="187"/>
                  </a:cubicBezTo>
                  <a:cubicBezTo>
                    <a:pt x="1" y="223"/>
                    <a:pt x="36" y="313"/>
                    <a:pt x="94" y="313"/>
                  </a:cubicBezTo>
                  <a:cubicBezTo>
                    <a:pt x="107" y="313"/>
                    <a:pt x="121" y="309"/>
                    <a:pt x="135" y="299"/>
                  </a:cubicBezTo>
                  <a:cubicBezTo>
                    <a:pt x="302" y="187"/>
                    <a:pt x="490" y="140"/>
                    <a:pt x="680" y="140"/>
                  </a:cubicBezTo>
                  <a:cubicBezTo>
                    <a:pt x="911" y="140"/>
                    <a:pt x="1146" y="210"/>
                    <a:pt x="1349" y="321"/>
                  </a:cubicBezTo>
                  <a:cubicBezTo>
                    <a:pt x="1720" y="513"/>
                    <a:pt x="2057" y="794"/>
                    <a:pt x="2136" y="1232"/>
                  </a:cubicBezTo>
                  <a:cubicBezTo>
                    <a:pt x="2145" y="1269"/>
                    <a:pt x="2173" y="1285"/>
                    <a:pt x="2202" y="1285"/>
                  </a:cubicBezTo>
                  <a:cubicBezTo>
                    <a:pt x="2243" y="1285"/>
                    <a:pt x="2284" y="1251"/>
                    <a:pt x="2271" y="1198"/>
                  </a:cubicBezTo>
                  <a:cubicBezTo>
                    <a:pt x="2181" y="715"/>
                    <a:pt x="1821" y="389"/>
                    <a:pt x="1394" y="187"/>
                  </a:cubicBezTo>
                  <a:cubicBezTo>
                    <a:pt x="1166" y="73"/>
                    <a:pt x="916" y="0"/>
                    <a:pt x="67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6"/>
            <p:cNvSpPr/>
            <p:nvPr/>
          </p:nvSpPr>
          <p:spPr>
            <a:xfrm>
              <a:off x="7181271" y="2221354"/>
              <a:ext cx="362038" cy="150724"/>
            </a:xfrm>
            <a:custGeom>
              <a:rect b="b" l="l" r="r" t="t"/>
              <a:pathLst>
                <a:path extrusionOk="0" h="1276" w="3065">
                  <a:moveTo>
                    <a:pt x="104" y="0"/>
                  </a:moveTo>
                  <a:cubicBezTo>
                    <a:pt x="51" y="0"/>
                    <a:pt x="1" y="48"/>
                    <a:pt x="41" y="96"/>
                  </a:cubicBezTo>
                  <a:cubicBezTo>
                    <a:pt x="355" y="489"/>
                    <a:pt x="783" y="770"/>
                    <a:pt x="1255" y="927"/>
                  </a:cubicBezTo>
                  <a:cubicBezTo>
                    <a:pt x="1806" y="1130"/>
                    <a:pt x="2390" y="1242"/>
                    <a:pt x="2975" y="1276"/>
                  </a:cubicBezTo>
                  <a:cubicBezTo>
                    <a:pt x="3065" y="1276"/>
                    <a:pt x="3065" y="1141"/>
                    <a:pt x="2975" y="1130"/>
                  </a:cubicBezTo>
                  <a:cubicBezTo>
                    <a:pt x="2424" y="1107"/>
                    <a:pt x="1873" y="995"/>
                    <a:pt x="1345" y="804"/>
                  </a:cubicBezTo>
                  <a:cubicBezTo>
                    <a:pt x="884" y="669"/>
                    <a:pt x="468" y="399"/>
                    <a:pt x="164" y="28"/>
                  </a:cubicBezTo>
                  <a:cubicBezTo>
                    <a:pt x="148" y="8"/>
                    <a:pt x="126" y="0"/>
                    <a:pt x="104"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6"/>
            <p:cNvSpPr/>
            <p:nvPr/>
          </p:nvSpPr>
          <p:spPr>
            <a:xfrm>
              <a:off x="7688010" y="2281123"/>
              <a:ext cx="183086" cy="93671"/>
            </a:xfrm>
            <a:custGeom>
              <a:rect b="b" l="l" r="r" t="t"/>
              <a:pathLst>
                <a:path extrusionOk="0" h="793" w="1550">
                  <a:moveTo>
                    <a:pt x="1444" y="0"/>
                  </a:moveTo>
                  <a:cubicBezTo>
                    <a:pt x="1430" y="0"/>
                    <a:pt x="1417" y="5"/>
                    <a:pt x="1406" y="17"/>
                  </a:cubicBezTo>
                  <a:cubicBezTo>
                    <a:pt x="1035" y="365"/>
                    <a:pt x="585" y="590"/>
                    <a:pt x="90" y="658"/>
                  </a:cubicBezTo>
                  <a:cubicBezTo>
                    <a:pt x="0" y="669"/>
                    <a:pt x="34" y="792"/>
                    <a:pt x="124" y="792"/>
                  </a:cubicBezTo>
                  <a:cubicBezTo>
                    <a:pt x="641" y="725"/>
                    <a:pt x="1124" y="489"/>
                    <a:pt x="1495" y="129"/>
                  </a:cubicBezTo>
                  <a:cubicBezTo>
                    <a:pt x="1549" y="75"/>
                    <a:pt x="1496" y="0"/>
                    <a:pt x="1444"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6"/>
            <p:cNvSpPr/>
            <p:nvPr/>
          </p:nvSpPr>
          <p:spPr>
            <a:xfrm>
              <a:off x="7020036" y="1933491"/>
              <a:ext cx="132885" cy="109972"/>
            </a:xfrm>
            <a:custGeom>
              <a:rect b="b" l="l" r="r" t="t"/>
              <a:pathLst>
                <a:path extrusionOk="0" h="931" w="1125">
                  <a:moveTo>
                    <a:pt x="105" y="0"/>
                  </a:moveTo>
                  <a:cubicBezTo>
                    <a:pt x="75" y="0"/>
                    <a:pt x="43" y="20"/>
                    <a:pt x="34" y="48"/>
                  </a:cubicBezTo>
                  <a:cubicBezTo>
                    <a:pt x="0" y="329"/>
                    <a:pt x="23" y="655"/>
                    <a:pt x="270" y="835"/>
                  </a:cubicBezTo>
                  <a:cubicBezTo>
                    <a:pt x="353" y="890"/>
                    <a:pt x="452" y="931"/>
                    <a:pt x="553" y="931"/>
                  </a:cubicBezTo>
                  <a:cubicBezTo>
                    <a:pt x="575" y="931"/>
                    <a:pt x="597" y="929"/>
                    <a:pt x="619" y="925"/>
                  </a:cubicBezTo>
                  <a:cubicBezTo>
                    <a:pt x="754" y="914"/>
                    <a:pt x="877" y="824"/>
                    <a:pt x="945" y="711"/>
                  </a:cubicBezTo>
                  <a:cubicBezTo>
                    <a:pt x="1035" y="554"/>
                    <a:pt x="1091" y="374"/>
                    <a:pt x="1113" y="194"/>
                  </a:cubicBezTo>
                  <a:cubicBezTo>
                    <a:pt x="1125" y="160"/>
                    <a:pt x="1102" y="127"/>
                    <a:pt x="1068" y="115"/>
                  </a:cubicBezTo>
                  <a:cubicBezTo>
                    <a:pt x="1062" y="113"/>
                    <a:pt x="1056" y="112"/>
                    <a:pt x="1050" y="112"/>
                  </a:cubicBezTo>
                  <a:cubicBezTo>
                    <a:pt x="1020" y="112"/>
                    <a:pt x="988" y="133"/>
                    <a:pt x="978" y="160"/>
                  </a:cubicBezTo>
                  <a:cubicBezTo>
                    <a:pt x="956" y="340"/>
                    <a:pt x="900" y="498"/>
                    <a:pt x="821" y="655"/>
                  </a:cubicBezTo>
                  <a:cubicBezTo>
                    <a:pt x="767" y="746"/>
                    <a:pt x="676" y="800"/>
                    <a:pt x="578" y="800"/>
                  </a:cubicBezTo>
                  <a:cubicBezTo>
                    <a:pt x="554" y="800"/>
                    <a:pt x="530" y="797"/>
                    <a:pt x="506" y="790"/>
                  </a:cubicBezTo>
                  <a:cubicBezTo>
                    <a:pt x="191" y="723"/>
                    <a:pt x="135" y="374"/>
                    <a:pt x="169" y="93"/>
                  </a:cubicBezTo>
                  <a:cubicBezTo>
                    <a:pt x="180" y="48"/>
                    <a:pt x="158" y="14"/>
                    <a:pt x="124" y="3"/>
                  </a:cubicBezTo>
                  <a:cubicBezTo>
                    <a:pt x="118" y="1"/>
                    <a:pt x="112" y="0"/>
                    <a:pt x="105" y="0"/>
                  </a:cubicBezTo>
                  <a:close/>
                </a:path>
              </a:pathLst>
            </a:custGeom>
            <a:solidFill>
              <a:schemeClr val="accent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6"/>
            <p:cNvSpPr/>
            <p:nvPr/>
          </p:nvSpPr>
          <p:spPr>
            <a:xfrm>
              <a:off x="7059843" y="1817850"/>
              <a:ext cx="30711" cy="47131"/>
            </a:xfrm>
            <a:custGeom>
              <a:rect b="b" l="l" r="r" t="t"/>
              <a:pathLst>
                <a:path extrusionOk="0" h="399" w="260">
                  <a:moveTo>
                    <a:pt x="177" y="1"/>
                  </a:moveTo>
                  <a:cubicBezTo>
                    <a:pt x="170" y="1"/>
                    <a:pt x="164" y="2"/>
                    <a:pt x="158" y="4"/>
                  </a:cubicBezTo>
                  <a:cubicBezTo>
                    <a:pt x="147" y="15"/>
                    <a:pt x="135" y="15"/>
                    <a:pt x="113" y="26"/>
                  </a:cubicBezTo>
                  <a:cubicBezTo>
                    <a:pt x="107" y="24"/>
                    <a:pt x="101" y="24"/>
                    <a:pt x="96" y="24"/>
                  </a:cubicBezTo>
                  <a:cubicBezTo>
                    <a:pt x="68" y="24"/>
                    <a:pt x="44" y="45"/>
                    <a:pt x="34" y="83"/>
                  </a:cubicBezTo>
                  <a:cubicBezTo>
                    <a:pt x="23" y="128"/>
                    <a:pt x="12" y="173"/>
                    <a:pt x="12" y="218"/>
                  </a:cubicBezTo>
                  <a:cubicBezTo>
                    <a:pt x="1" y="274"/>
                    <a:pt x="12" y="330"/>
                    <a:pt x="45" y="375"/>
                  </a:cubicBezTo>
                  <a:cubicBezTo>
                    <a:pt x="66" y="391"/>
                    <a:pt x="92" y="399"/>
                    <a:pt x="117" y="399"/>
                  </a:cubicBezTo>
                  <a:cubicBezTo>
                    <a:pt x="146" y="399"/>
                    <a:pt x="174" y="388"/>
                    <a:pt x="192" y="364"/>
                  </a:cubicBezTo>
                  <a:cubicBezTo>
                    <a:pt x="225" y="319"/>
                    <a:pt x="248" y="274"/>
                    <a:pt x="248" y="229"/>
                  </a:cubicBezTo>
                  <a:cubicBezTo>
                    <a:pt x="259" y="173"/>
                    <a:pt x="259" y="116"/>
                    <a:pt x="248" y="49"/>
                  </a:cubicBezTo>
                  <a:cubicBezTo>
                    <a:pt x="239" y="21"/>
                    <a:pt x="207" y="1"/>
                    <a:pt x="177" y="1"/>
                  </a:cubicBezTo>
                  <a:close/>
                </a:path>
              </a:pathLst>
            </a:custGeom>
            <a:solidFill>
              <a:srgbClr val="3F9CAC"/>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6"/>
            <p:cNvSpPr/>
            <p:nvPr/>
          </p:nvSpPr>
          <p:spPr>
            <a:xfrm>
              <a:off x="7114297" y="1827890"/>
              <a:ext cx="34609" cy="43705"/>
            </a:xfrm>
            <a:custGeom>
              <a:rect b="b" l="l" r="r" t="t"/>
              <a:pathLst>
                <a:path extrusionOk="0" h="370" w="293">
                  <a:moveTo>
                    <a:pt x="141" y="0"/>
                  </a:moveTo>
                  <a:cubicBezTo>
                    <a:pt x="133" y="0"/>
                    <a:pt x="124" y="3"/>
                    <a:pt x="113" y="9"/>
                  </a:cubicBezTo>
                  <a:cubicBezTo>
                    <a:pt x="90" y="9"/>
                    <a:pt x="79" y="20"/>
                    <a:pt x="68" y="31"/>
                  </a:cubicBezTo>
                  <a:cubicBezTo>
                    <a:pt x="12" y="121"/>
                    <a:pt x="0" y="234"/>
                    <a:pt x="57" y="335"/>
                  </a:cubicBezTo>
                  <a:cubicBezTo>
                    <a:pt x="64" y="357"/>
                    <a:pt x="85" y="369"/>
                    <a:pt x="109" y="369"/>
                  </a:cubicBezTo>
                  <a:cubicBezTo>
                    <a:pt x="121" y="369"/>
                    <a:pt x="135" y="365"/>
                    <a:pt x="147" y="357"/>
                  </a:cubicBezTo>
                  <a:cubicBezTo>
                    <a:pt x="248" y="301"/>
                    <a:pt x="293" y="177"/>
                    <a:pt x="259" y="65"/>
                  </a:cubicBezTo>
                  <a:cubicBezTo>
                    <a:pt x="248" y="43"/>
                    <a:pt x="225" y="20"/>
                    <a:pt x="203" y="9"/>
                  </a:cubicBezTo>
                  <a:lnTo>
                    <a:pt x="169" y="9"/>
                  </a:lnTo>
                  <a:cubicBezTo>
                    <a:pt x="158" y="3"/>
                    <a:pt x="149" y="0"/>
                    <a:pt x="141" y="0"/>
                  </a:cubicBezTo>
                  <a:close/>
                </a:path>
              </a:pathLst>
            </a:custGeom>
            <a:solidFill>
              <a:schemeClr val="accent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 name="Google Shape;768;p16"/>
          <p:cNvGrpSpPr/>
          <p:nvPr/>
        </p:nvGrpSpPr>
        <p:grpSpPr>
          <a:xfrm flipH="1">
            <a:off x="-1082625" y="4497688"/>
            <a:ext cx="2533396" cy="1146012"/>
            <a:chOff x="5935450" y="921661"/>
            <a:chExt cx="739786" cy="334641"/>
          </a:xfrm>
        </p:grpSpPr>
        <p:sp>
          <p:nvSpPr>
            <p:cNvPr id="769" name="Google Shape;769;p16"/>
            <p:cNvSpPr/>
            <p:nvPr/>
          </p:nvSpPr>
          <p:spPr>
            <a:xfrm>
              <a:off x="5935450" y="921661"/>
              <a:ext cx="739786" cy="334641"/>
            </a:xfrm>
            <a:custGeom>
              <a:rect b="b" l="l" r="r" t="t"/>
              <a:pathLst>
                <a:path extrusionOk="0" h="2833" w="6263">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6"/>
            <p:cNvSpPr/>
            <p:nvPr/>
          </p:nvSpPr>
          <p:spPr>
            <a:xfrm>
              <a:off x="6282962" y="966429"/>
              <a:ext cx="44531" cy="25396"/>
            </a:xfrm>
            <a:custGeom>
              <a:rect b="b" l="l" r="r" t="t"/>
              <a:pathLst>
                <a:path extrusionOk="0" h="215" w="377">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6"/>
            <p:cNvSpPr/>
            <p:nvPr/>
          </p:nvSpPr>
          <p:spPr>
            <a:xfrm>
              <a:off x="6171456" y="969973"/>
              <a:ext cx="77132" cy="98042"/>
            </a:xfrm>
            <a:custGeom>
              <a:rect b="b" l="l" r="r" t="t"/>
              <a:pathLst>
                <a:path extrusionOk="0" h="830" w="653">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6"/>
            <p:cNvSpPr/>
            <p:nvPr/>
          </p:nvSpPr>
          <p:spPr>
            <a:xfrm>
              <a:off x="6508809" y="1003047"/>
              <a:ext cx="74416" cy="136904"/>
            </a:xfrm>
            <a:custGeom>
              <a:rect b="b" l="l" r="r" t="t"/>
              <a:pathLst>
                <a:path extrusionOk="0" h="1159" w="63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6"/>
            <p:cNvSpPr/>
            <p:nvPr/>
          </p:nvSpPr>
          <p:spPr>
            <a:xfrm>
              <a:off x="5997582" y="1091992"/>
              <a:ext cx="63785" cy="54454"/>
            </a:xfrm>
            <a:custGeom>
              <a:rect b="b" l="l" r="r" t="t"/>
              <a:pathLst>
                <a:path extrusionOk="0" h="461" w="54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6"/>
            <p:cNvSpPr/>
            <p:nvPr/>
          </p:nvSpPr>
          <p:spPr>
            <a:xfrm>
              <a:off x="6381238" y="947648"/>
              <a:ext cx="91779" cy="39571"/>
            </a:xfrm>
            <a:custGeom>
              <a:rect b="b" l="l" r="r" t="t"/>
              <a:pathLst>
                <a:path extrusionOk="0" h="335" w="777">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 name="Google Shape;775;p16"/>
          <p:cNvGrpSpPr/>
          <p:nvPr/>
        </p:nvGrpSpPr>
        <p:grpSpPr>
          <a:xfrm>
            <a:off x="7537094" y="-720967"/>
            <a:ext cx="3150894" cy="3180434"/>
            <a:chOff x="-4257137" y="276283"/>
            <a:chExt cx="3150894" cy="3180434"/>
          </a:xfrm>
        </p:grpSpPr>
        <p:grpSp>
          <p:nvGrpSpPr>
            <p:cNvPr id="776" name="Google Shape;776;p16"/>
            <p:cNvGrpSpPr/>
            <p:nvPr/>
          </p:nvGrpSpPr>
          <p:grpSpPr>
            <a:xfrm>
              <a:off x="-4257137" y="276283"/>
              <a:ext cx="3150894" cy="3180434"/>
              <a:chOff x="-4257137" y="276283"/>
              <a:chExt cx="3150894" cy="3180434"/>
            </a:xfrm>
          </p:grpSpPr>
          <p:sp>
            <p:nvSpPr>
              <p:cNvPr id="777" name="Google Shape;777;p16"/>
              <p:cNvSpPr/>
              <p:nvPr/>
            </p:nvSpPr>
            <p:spPr>
              <a:xfrm>
                <a:off x="-4257137" y="276283"/>
                <a:ext cx="3150894" cy="1914683"/>
              </a:xfrm>
              <a:custGeom>
                <a:rect b="b" l="l" r="r" t="t"/>
                <a:pathLst>
                  <a:path extrusionOk="0" h="11799" w="19417">
                    <a:moveTo>
                      <a:pt x="13647" y="1"/>
                    </a:moveTo>
                    <a:cubicBezTo>
                      <a:pt x="12173" y="1"/>
                      <a:pt x="11344" y="1479"/>
                      <a:pt x="11344" y="1479"/>
                    </a:cubicBezTo>
                    <a:cubicBezTo>
                      <a:pt x="11344" y="1479"/>
                      <a:pt x="10880" y="106"/>
                      <a:pt x="9424" y="106"/>
                    </a:cubicBezTo>
                    <a:cubicBezTo>
                      <a:pt x="9344" y="106"/>
                      <a:pt x="9261" y="110"/>
                      <a:pt x="9175" y="119"/>
                    </a:cubicBezTo>
                    <a:cubicBezTo>
                      <a:pt x="7511" y="288"/>
                      <a:pt x="7117" y="1873"/>
                      <a:pt x="7117" y="1873"/>
                    </a:cubicBezTo>
                    <a:cubicBezTo>
                      <a:pt x="7117" y="1873"/>
                      <a:pt x="6425" y="646"/>
                      <a:pt x="5205" y="646"/>
                    </a:cubicBezTo>
                    <a:cubicBezTo>
                      <a:pt x="4967" y="646"/>
                      <a:pt x="4708" y="693"/>
                      <a:pt x="4430" y="805"/>
                    </a:cubicBezTo>
                    <a:cubicBezTo>
                      <a:pt x="2733" y="1479"/>
                      <a:pt x="3047" y="3481"/>
                      <a:pt x="3047" y="3481"/>
                    </a:cubicBezTo>
                    <a:cubicBezTo>
                      <a:pt x="3047" y="3481"/>
                      <a:pt x="2620" y="3334"/>
                      <a:pt x="2123" y="3334"/>
                    </a:cubicBezTo>
                    <a:cubicBezTo>
                      <a:pt x="1616" y="3334"/>
                      <a:pt x="1038" y="3486"/>
                      <a:pt x="765" y="4099"/>
                    </a:cubicBezTo>
                    <a:cubicBezTo>
                      <a:pt x="439" y="4796"/>
                      <a:pt x="619" y="5605"/>
                      <a:pt x="1181" y="6111"/>
                    </a:cubicBezTo>
                    <a:cubicBezTo>
                      <a:pt x="1" y="7157"/>
                      <a:pt x="394" y="8450"/>
                      <a:pt x="1012" y="9079"/>
                    </a:cubicBezTo>
                    <a:cubicBezTo>
                      <a:pt x="1238" y="9305"/>
                      <a:pt x="1576" y="9376"/>
                      <a:pt x="1916" y="9376"/>
                    </a:cubicBezTo>
                    <a:cubicBezTo>
                      <a:pt x="2508" y="9376"/>
                      <a:pt x="3104" y="9158"/>
                      <a:pt x="3104" y="9158"/>
                    </a:cubicBezTo>
                    <a:cubicBezTo>
                      <a:pt x="3104" y="9158"/>
                      <a:pt x="3362" y="11249"/>
                      <a:pt x="4970" y="11508"/>
                    </a:cubicBezTo>
                    <a:cubicBezTo>
                      <a:pt x="5069" y="11523"/>
                      <a:pt x="5164" y="11530"/>
                      <a:pt x="5257" y="11530"/>
                    </a:cubicBezTo>
                    <a:cubicBezTo>
                      <a:pt x="6669" y="11530"/>
                      <a:pt x="7342" y="9866"/>
                      <a:pt x="7342" y="9866"/>
                    </a:cubicBezTo>
                    <a:cubicBezTo>
                      <a:pt x="7342" y="9866"/>
                      <a:pt x="7733" y="11389"/>
                      <a:pt x="9018" y="11389"/>
                    </a:cubicBezTo>
                    <a:cubicBezTo>
                      <a:pt x="9058" y="11389"/>
                      <a:pt x="9099" y="11387"/>
                      <a:pt x="9141" y="11384"/>
                    </a:cubicBezTo>
                    <a:cubicBezTo>
                      <a:pt x="10524" y="11272"/>
                      <a:pt x="10895" y="10260"/>
                      <a:pt x="10895" y="10260"/>
                    </a:cubicBezTo>
                    <a:cubicBezTo>
                      <a:pt x="10895" y="10260"/>
                      <a:pt x="11586" y="11798"/>
                      <a:pt x="12939" y="11798"/>
                    </a:cubicBezTo>
                    <a:cubicBezTo>
                      <a:pt x="13129" y="11798"/>
                      <a:pt x="13332" y="11768"/>
                      <a:pt x="13548" y="11699"/>
                    </a:cubicBezTo>
                    <a:cubicBezTo>
                      <a:pt x="15302" y="11137"/>
                      <a:pt x="15133" y="9046"/>
                      <a:pt x="15133" y="9046"/>
                    </a:cubicBezTo>
                    <a:lnTo>
                      <a:pt x="15133" y="9046"/>
                    </a:lnTo>
                    <a:cubicBezTo>
                      <a:pt x="15133" y="9046"/>
                      <a:pt x="15940" y="9401"/>
                      <a:pt x="16723" y="9401"/>
                    </a:cubicBezTo>
                    <a:cubicBezTo>
                      <a:pt x="17284" y="9401"/>
                      <a:pt x="17833" y="9219"/>
                      <a:pt x="18067" y="8596"/>
                    </a:cubicBezTo>
                    <a:cubicBezTo>
                      <a:pt x="18405" y="7741"/>
                      <a:pt x="18169" y="6763"/>
                      <a:pt x="17471" y="6168"/>
                    </a:cubicBezTo>
                    <a:cubicBezTo>
                      <a:pt x="17471" y="6168"/>
                      <a:pt x="19416" y="4830"/>
                      <a:pt x="18596" y="3458"/>
                    </a:cubicBezTo>
                    <a:cubicBezTo>
                      <a:pt x="18186" y="2758"/>
                      <a:pt x="17462" y="2585"/>
                      <a:pt x="16847" y="2585"/>
                    </a:cubicBezTo>
                    <a:cubicBezTo>
                      <a:pt x="16248" y="2585"/>
                      <a:pt x="15751" y="2750"/>
                      <a:pt x="15751" y="2750"/>
                    </a:cubicBezTo>
                    <a:cubicBezTo>
                      <a:pt x="15751" y="2750"/>
                      <a:pt x="16055" y="524"/>
                      <a:pt x="14222" y="74"/>
                    </a:cubicBezTo>
                    <a:cubicBezTo>
                      <a:pt x="14021" y="23"/>
                      <a:pt x="13829" y="1"/>
                      <a:pt x="136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6"/>
              <p:cNvSpPr/>
              <p:nvPr/>
            </p:nvSpPr>
            <p:spPr>
              <a:xfrm>
                <a:off x="-3301174" y="2289633"/>
                <a:ext cx="166170" cy="259965"/>
              </a:xfrm>
              <a:custGeom>
                <a:rect b="b" l="l" r="r" t="t"/>
                <a:pathLst>
                  <a:path extrusionOk="0" h="1602" w="1024">
                    <a:moveTo>
                      <a:pt x="608" y="0"/>
                    </a:moveTo>
                    <a:cubicBezTo>
                      <a:pt x="608" y="0"/>
                      <a:pt x="1" y="697"/>
                      <a:pt x="237" y="1270"/>
                    </a:cubicBezTo>
                    <a:cubicBezTo>
                      <a:pt x="332" y="1502"/>
                      <a:pt x="473" y="1602"/>
                      <a:pt x="609" y="1602"/>
                    </a:cubicBezTo>
                    <a:cubicBezTo>
                      <a:pt x="808" y="1602"/>
                      <a:pt x="995" y="1385"/>
                      <a:pt x="1001" y="1057"/>
                    </a:cubicBezTo>
                    <a:cubicBezTo>
                      <a:pt x="1024" y="506"/>
                      <a:pt x="608" y="0"/>
                      <a:pt x="6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6"/>
              <p:cNvSpPr/>
              <p:nvPr/>
            </p:nvSpPr>
            <p:spPr>
              <a:xfrm>
                <a:off x="-2627893" y="2386187"/>
                <a:ext cx="167955" cy="259965"/>
              </a:xfrm>
              <a:custGeom>
                <a:rect b="b" l="l" r="r" t="t"/>
                <a:pathLst>
                  <a:path extrusionOk="0" h="1602" w="1035">
                    <a:moveTo>
                      <a:pt x="619" y="1"/>
                    </a:moveTo>
                    <a:cubicBezTo>
                      <a:pt x="619" y="1"/>
                      <a:pt x="0" y="698"/>
                      <a:pt x="236" y="1271"/>
                    </a:cubicBezTo>
                    <a:cubicBezTo>
                      <a:pt x="336" y="1502"/>
                      <a:pt x="477" y="1602"/>
                      <a:pt x="612" y="1602"/>
                    </a:cubicBezTo>
                    <a:cubicBezTo>
                      <a:pt x="813" y="1602"/>
                      <a:pt x="999" y="1382"/>
                      <a:pt x="1012" y="1046"/>
                    </a:cubicBezTo>
                    <a:cubicBezTo>
                      <a:pt x="1035" y="496"/>
                      <a:pt x="619" y="1"/>
                      <a:pt x="6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6"/>
              <p:cNvSpPr/>
              <p:nvPr/>
            </p:nvSpPr>
            <p:spPr>
              <a:xfrm>
                <a:off x="-1982037" y="2203789"/>
                <a:ext cx="166170" cy="258342"/>
              </a:xfrm>
              <a:custGeom>
                <a:rect b="b" l="l" r="r" t="t"/>
                <a:pathLst>
                  <a:path extrusionOk="0" h="1592" w="1024">
                    <a:moveTo>
                      <a:pt x="607" y="1"/>
                    </a:moveTo>
                    <a:cubicBezTo>
                      <a:pt x="607" y="1"/>
                      <a:pt x="0" y="698"/>
                      <a:pt x="236" y="1260"/>
                    </a:cubicBezTo>
                    <a:cubicBezTo>
                      <a:pt x="332" y="1492"/>
                      <a:pt x="473" y="1591"/>
                      <a:pt x="609" y="1591"/>
                    </a:cubicBezTo>
                    <a:cubicBezTo>
                      <a:pt x="809" y="1591"/>
                      <a:pt x="998" y="1375"/>
                      <a:pt x="1012" y="1046"/>
                    </a:cubicBezTo>
                    <a:cubicBezTo>
                      <a:pt x="1023" y="495"/>
                      <a:pt x="607" y="1"/>
                      <a:pt x="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6"/>
              <p:cNvSpPr/>
              <p:nvPr/>
            </p:nvSpPr>
            <p:spPr>
              <a:xfrm>
                <a:off x="-2219284" y="2796743"/>
                <a:ext cx="166170" cy="259965"/>
              </a:xfrm>
              <a:custGeom>
                <a:rect b="b" l="l" r="r" t="t"/>
                <a:pathLst>
                  <a:path extrusionOk="0" h="1602" w="1024">
                    <a:moveTo>
                      <a:pt x="608" y="0"/>
                    </a:moveTo>
                    <a:cubicBezTo>
                      <a:pt x="608" y="0"/>
                      <a:pt x="1" y="698"/>
                      <a:pt x="237" y="1271"/>
                    </a:cubicBezTo>
                    <a:cubicBezTo>
                      <a:pt x="332" y="1502"/>
                      <a:pt x="470" y="1601"/>
                      <a:pt x="604" y="1601"/>
                    </a:cubicBezTo>
                    <a:cubicBezTo>
                      <a:pt x="802" y="1601"/>
                      <a:pt x="988" y="1382"/>
                      <a:pt x="1001" y="1046"/>
                    </a:cubicBezTo>
                    <a:cubicBezTo>
                      <a:pt x="1024" y="495"/>
                      <a:pt x="608" y="0"/>
                      <a:pt x="6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6"/>
              <p:cNvSpPr/>
              <p:nvPr/>
            </p:nvSpPr>
            <p:spPr>
              <a:xfrm>
                <a:off x="-2963641" y="2822221"/>
                <a:ext cx="166170" cy="259965"/>
              </a:xfrm>
              <a:custGeom>
                <a:rect b="b" l="l" r="r" t="t"/>
                <a:pathLst>
                  <a:path extrusionOk="0" h="1602" w="1024">
                    <a:moveTo>
                      <a:pt x="608" y="1"/>
                    </a:moveTo>
                    <a:cubicBezTo>
                      <a:pt x="608" y="1"/>
                      <a:pt x="1" y="698"/>
                      <a:pt x="237" y="1271"/>
                    </a:cubicBezTo>
                    <a:cubicBezTo>
                      <a:pt x="332" y="1502"/>
                      <a:pt x="472" y="1602"/>
                      <a:pt x="607" y="1602"/>
                    </a:cubicBezTo>
                    <a:cubicBezTo>
                      <a:pt x="807" y="1602"/>
                      <a:pt x="994" y="1382"/>
                      <a:pt x="1001" y="1046"/>
                    </a:cubicBezTo>
                    <a:cubicBezTo>
                      <a:pt x="1024" y="496"/>
                      <a:pt x="608" y="1"/>
                      <a:pt x="6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6"/>
              <p:cNvSpPr/>
              <p:nvPr/>
            </p:nvSpPr>
            <p:spPr>
              <a:xfrm>
                <a:off x="-2611503" y="3198050"/>
                <a:ext cx="167955" cy="258666"/>
              </a:xfrm>
              <a:custGeom>
                <a:rect b="b" l="l" r="r" t="t"/>
                <a:pathLst>
                  <a:path extrusionOk="0" h="1594" w="1035">
                    <a:moveTo>
                      <a:pt x="619" y="1"/>
                    </a:moveTo>
                    <a:cubicBezTo>
                      <a:pt x="619" y="1"/>
                      <a:pt x="0" y="698"/>
                      <a:pt x="236" y="1271"/>
                    </a:cubicBezTo>
                    <a:cubicBezTo>
                      <a:pt x="331" y="1496"/>
                      <a:pt x="471" y="1594"/>
                      <a:pt x="606" y="1594"/>
                    </a:cubicBezTo>
                    <a:cubicBezTo>
                      <a:pt x="808" y="1594"/>
                      <a:pt x="999" y="1376"/>
                      <a:pt x="1012" y="1046"/>
                    </a:cubicBezTo>
                    <a:cubicBezTo>
                      <a:pt x="1035" y="495"/>
                      <a:pt x="619" y="1"/>
                      <a:pt x="6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6"/>
              <p:cNvSpPr/>
              <p:nvPr/>
            </p:nvSpPr>
            <p:spPr>
              <a:xfrm>
                <a:off x="-2814023" y="1304459"/>
                <a:ext cx="197164" cy="139719"/>
              </a:xfrm>
              <a:custGeom>
                <a:rect b="b" l="l" r="r" t="t"/>
                <a:pathLst>
                  <a:path extrusionOk="0" h="861" w="1215">
                    <a:moveTo>
                      <a:pt x="89" y="0"/>
                    </a:moveTo>
                    <a:cubicBezTo>
                      <a:pt x="54" y="0"/>
                      <a:pt x="17" y="23"/>
                      <a:pt x="12" y="68"/>
                    </a:cubicBezTo>
                    <a:cubicBezTo>
                      <a:pt x="0" y="326"/>
                      <a:pt x="124" y="585"/>
                      <a:pt x="349" y="742"/>
                    </a:cubicBezTo>
                    <a:cubicBezTo>
                      <a:pt x="442" y="817"/>
                      <a:pt x="558" y="860"/>
                      <a:pt x="679" y="860"/>
                    </a:cubicBezTo>
                    <a:cubicBezTo>
                      <a:pt x="704" y="860"/>
                      <a:pt x="729" y="858"/>
                      <a:pt x="754" y="855"/>
                    </a:cubicBezTo>
                    <a:cubicBezTo>
                      <a:pt x="900" y="821"/>
                      <a:pt x="1012" y="731"/>
                      <a:pt x="1080" y="596"/>
                    </a:cubicBezTo>
                    <a:cubicBezTo>
                      <a:pt x="1170" y="427"/>
                      <a:pt x="1215" y="248"/>
                      <a:pt x="1203" y="68"/>
                    </a:cubicBezTo>
                    <a:cubicBezTo>
                      <a:pt x="1203" y="23"/>
                      <a:pt x="1170" y="0"/>
                      <a:pt x="1136" y="0"/>
                    </a:cubicBezTo>
                    <a:cubicBezTo>
                      <a:pt x="1102" y="0"/>
                      <a:pt x="1069" y="23"/>
                      <a:pt x="1069" y="68"/>
                    </a:cubicBezTo>
                    <a:cubicBezTo>
                      <a:pt x="1080" y="236"/>
                      <a:pt x="1035" y="416"/>
                      <a:pt x="945" y="562"/>
                    </a:cubicBezTo>
                    <a:cubicBezTo>
                      <a:pt x="911" y="619"/>
                      <a:pt x="866" y="675"/>
                      <a:pt x="810" y="708"/>
                    </a:cubicBezTo>
                    <a:cubicBezTo>
                      <a:pt x="771" y="720"/>
                      <a:pt x="728" y="725"/>
                      <a:pt x="686" y="725"/>
                    </a:cubicBezTo>
                    <a:cubicBezTo>
                      <a:pt x="644" y="725"/>
                      <a:pt x="602" y="720"/>
                      <a:pt x="563" y="708"/>
                    </a:cubicBezTo>
                    <a:cubicBezTo>
                      <a:pt x="304" y="596"/>
                      <a:pt x="135" y="337"/>
                      <a:pt x="158" y="68"/>
                    </a:cubicBezTo>
                    <a:cubicBezTo>
                      <a:pt x="158" y="23"/>
                      <a:pt x="124" y="0"/>
                      <a:pt x="89"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6"/>
              <p:cNvSpPr/>
              <p:nvPr/>
            </p:nvSpPr>
            <p:spPr>
              <a:xfrm>
                <a:off x="-2797633" y="1116545"/>
                <a:ext cx="51279" cy="73348"/>
              </a:xfrm>
              <a:custGeom>
                <a:rect b="b" l="l" r="r" t="t"/>
                <a:pathLst>
                  <a:path extrusionOk="0" h="452" w="316">
                    <a:moveTo>
                      <a:pt x="214" y="0"/>
                    </a:moveTo>
                    <a:cubicBezTo>
                      <a:pt x="169" y="0"/>
                      <a:pt x="124" y="23"/>
                      <a:pt x="102" y="56"/>
                    </a:cubicBezTo>
                    <a:cubicBezTo>
                      <a:pt x="91" y="68"/>
                      <a:pt x="91" y="79"/>
                      <a:pt x="91" y="90"/>
                    </a:cubicBezTo>
                    <a:cubicBezTo>
                      <a:pt x="79" y="90"/>
                      <a:pt x="68" y="101"/>
                      <a:pt x="68" y="113"/>
                    </a:cubicBezTo>
                    <a:cubicBezTo>
                      <a:pt x="12" y="180"/>
                      <a:pt x="1" y="281"/>
                      <a:pt x="34" y="360"/>
                    </a:cubicBezTo>
                    <a:cubicBezTo>
                      <a:pt x="59" y="418"/>
                      <a:pt x="115" y="452"/>
                      <a:pt x="174" y="452"/>
                    </a:cubicBezTo>
                    <a:cubicBezTo>
                      <a:pt x="195" y="452"/>
                      <a:pt x="216" y="447"/>
                      <a:pt x="237" y="439"/>
                    </a:cubicBezTo>
                    <a:cubicBezTo>
                      <a:pt x="315" y="394"/>
                      <a:pt x="315" y="304"/>
                      <a:pt x="315" y="225"/>
                    </a:cubicBezTo>
                    <a:lnTo>
                      <a:pt x="315" y="113"/>
                    </a:lnTo>
                    <a:cubicBezTo>
                      <a:pt x="315" y="56"/>
                      <a:pt x="270" y="0"/>
                      <a:pt x="214" y="0"/>
                    </a:cubicBezTo>
                    <a:close/>
                  </a:path>
                </a:pathLst>
              </a:custGeom>
              <a:solidFill>
                <a:srgbClr val="4577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6"/>
              <p:cNvSpPr/>
              <p:nvPr/>
            </p:nvSpPr>
            <p:spPr>
              <a:xfrm>
                <a:off x="-2770209" y="1169446"/>
                <a:ext cx="162" cy="162"/>
              </a:xfrm>
              <a:custGeom>
                <a:rect b="b" l="l" r="r" t="t"/>
                <a:pathLst>
                  <a:path extrusionOk="0" h="1" w="1">
                    <a:moveTo>
                      <a:pt x="0" y="0"/>
                    </a:moveTo>
                    <a:lnTo>
                      <a:pt x="0" y="0"/>
                    </a:lnTo>
                    <a:lnTo>
                      <a:pt x="0"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6"/>
              <p:cNvSpPr/>
              <p:nvPr/>
            </p:nvSpPr>
            <p:spPr>
              <a:xfrm>
                <a:off x="-2771994" y="1167499"/>
                <a:ext cx="162" cy="162"/>
              </a:xfrm>
              <a:custGeom>
                <a:rect b="b" l="l" r="r" t="t"/>
                <a:pathLst>
                  <a:path extrusionOk="0" h="1" w="1">
                    <a:moveTo>
                      <a:pt x="0" y="1"/>
                    </a:move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6"/>
              <p:cNvSpPr/>
              <p:nvPr/>
            </p:nvSpPr>
            <p:spPr>
              <a:xfrm>
                <a:off x="-2702702" y="1119466"/>
                <a:ext cx="43977" cy="63612"/>
              </a:xfrm>
              <a:custGeom>
                <a:rect b="b" l="l" r="r" t="t"/>
                <a:pathLst>
                  <a:path extrusionOk="0" h="392" w="271">
                    <a:moveTo>
                      <a:pt x="160" y="0"/>
                    </a:moveTo>
                    <a:cubicBezTo>
                      <a:pt x="152" y="0"/>
                      <a:pt x="144" y="2"/>
                      <a:pt x="135" y="5"/>
                    </a:cubicBezTo>
                    <a:cubicBezTo>
                      <a:pt x="124" y="5"/>
                      <a:pt x="113" y="5"/>
                      <a:pt x="101" y="16"/>
                    </a:cubicBezTo>
                    <a:cubicBezTo>
                      <a:pt x="101" y="27"/>
                      <a:pt x="90" y="38"/>
                      <a:pt x="90" y="50"/>
                    </a:cubicBezTo>
                    <a:cubicBezTo>
                      <a:pt x="79" y="50"/>
                      <a:pt x="79" y="61"/>
                      <a:pt x="79" y="72"/>
                    </a:cubicBezTo>
                    <a:cubicBezTo>
                      <a:pt x="12" y="151"/>
                      <a:pt x="0" y="263"/>
                      <a:pt x="68" y="353"/>
                    </a:cubicBezTo>
                    <a:cubicBezTo>
                      <a:pt x="89" y="380"/>
                      <a:pt x="118" y="391"/>
                      <a:pt x="147" y="391"/>
                    </a:cubicBezTo>
                    <a:cubicBezTo>
                      <a:pt x="180" y="391"/>
                      <a:pt x="213" y="377"/>
                      <a:pt x="236" y="353"/>
                    </a:cubicBezTo>
                    <a:cubicBezTo>
                      <a:pt x="259" y="308"/>
                      <a:pt x="270" y="252"/>
                      <a:pt x="270" y="196"/>
                    </a:cubicBezTo>
                    <a:cubicBezTo>
                      <a:pt x="259" y="140"/>
                      <a:pt x="248" y="83"/>
                      <a:pt x="214" y="27"/>
                    </a:cubicBezTo>
                    <a:cubicBezTo>
                      <a:pt x="197" y="11"/>
                      <a:pt x="181" y="0"/>
                      <a:pt x="16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6"/>
              <p:cNvSpPr/>
              <p:nvPr/>
            </p:nvSpPr>
            <p:spPr>
              <a:xfrm>
                <a:off x="-3740777" y="512718"/>
                <a:ext cx="151565" cy="315949"/>
              </a:xfrm>
              <a:custGeom>
                <a:rect b="b" l="l" r="r" t="t"/>
                <a:pathLst>
                  <a:path extrusionOk="0" h="1947" w="934">
                    <a:moveTo>
                      <a:pt x="842" y="1"/>
                    </a:moveTo>
                    <a:cubicBezTo>
                      <a:pt x="831" y="1"/>
                      <a:pt x="821" y="4"/>
                      <a:pt x="810" y="11"/>
                    </a:cubicBezTo>
                    <a:cubicBezTo>
                      <a:pt x="517" y="202"/>
                      <a:pt x="360" y="528"/>
                      <a:pt x="225" y="832"/>
                    </a:cubicBezTo>
                    <a:cubicBezTo>
                      <a:pt x="90" y="1180"/>
                      <a:pt x="0" y="1563"/>
                      <a:pt x="169" y="1911"/>
                    </a:cubicBezTo>
                    <a:cubicBezTo>
                      <a:pt x="180" y="1936"/>
                      <a:pt x="198" y="1946"/>
                      <a:pt x="217" y="1946"/>
                    </a:cubicBezTo>
                    <a:cubicBezTo>
                      <a:pt x="259" y="1946"/>
                      <a:pt x="304" y="1898"/>
                      <a:pt x="281" y="1844"/>
                    </a:cubicBezTo>
                    <a:cubicBezTo>
                      <a:pt x="124" y="1529"/>
                      <a:pt x="236" y="1169"/>
                      <a:pt x="360" y="854"/>
                    </a:cubicBezTo>
                    <a:cubicBezTo>
                      <a:pt x="484" y="585"/>
                      <a:pt x="619" y="292"/>
                      <a:pt x="877" y="135"/>
                    </a:cubicBezTo>
                    <a:cubicBezTo>
                      <a:pt x="934" y="88"/>
                      <a:pt x="895" y="1"/>
                      <a:pt x="842"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6"/>
              <p:cNvSpPr/>
              <p:nvPr/>
            </p:nvSpPr>
            <p:spPr>
              <a:xfrm>
                <a:off x="-3490711" y="438883"/>
                <a:ext cx="189699" cy="46248"/>
              </a:xfrm>
              <a:custGeom>
                <a:rect b="b" l="l" r="r" t="t"/>
                <a:pathLst>
                  <a:path extrusionOk="0" h="285" w="1169">
                    <a:moveTo>
                      <a:pt x="564" y="1"/>
                    </a:moveTo>
                    <a:cubicBezTo>
                      <a:pt x="394" y="1"/>
                      <a:pt x="223" y="43"/>
                      <a:pt x="67" y="129"/>
                    </a:cubicBezTo>
                    <a:cubicBezTo>
                      <a:pt x="0" y="158"/>
                      <a:pt x="39" y="251"/>
                      <a:pt x="100" y="251"/>
                    </a:cubicBezTo>
                    <a:cubicBezTo>
                      <a:pt x="111" y="251"/>
                      <a:pt x="123" y="248"/>
                      <a:pt x="134" y="241"/>
                    </a:cubicBezTo>
                    <a:cubicBezTo>
                      <a:pt x="266" y="168"/>
                      <a:pt x="411" y="131"/>
                      <a:pt x="557" y="131"/>
                    </a:cubicBezTo>
                    <a:cubicBezTo>
                      <a:pt x="724" y="131"/>
                      <a:pt x="890" y="179"/>
                      <a:pt x="1034" y="275"/>
                    </a:cubicBezTo>
                    <a:cubicBezTo>
                      <a:pt x="1046" y="282"/>
                      <a:pt x="1057" y="285"/>
                      <a:pt x="1068" y="285"/>
                    </a:cubicBezTo>
                    <a:cubicBezTo>
                      <a:pt x="1129" y="285"/>
                      <a:pt x="1168" y="190"/>
                      <a:pt x="1101" y="151"/>
                    </a:cubicBezTo>
                    <a:cubicBezTo>
                      <a:pt x="937" y="52"/>
                      <a:pt x="751" y="1"/>
                      <a:pt x="564"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6"/>
              <p:cNvSpPr/>
              <p:nvPr/>
            </p:nvSpPr>
            <p:spPr>
              <a:xfrm>
                <a:off x="-4120339" y="912240"/>
                <a:ext cx="113106" cy="193432"/>
              </a:xfrm>
              <a:custGeom>
                <a:rect b="b" l="l" r="r" t="t"/>
                <a:pathLst>
                  <a:path extrusionOk="0" h="1192" w="697">
                    <a:moveTo>
                      <a:pt x="600" y="1"/>
                    </a:moveTo>
                    <a:cubicBezTo>
                      <a:pt x="588" y="1"/>
                      <a:pt x="576" y="4"/>
                      <a:pt x="563" y="11"/>
                    </a:cubicBezTo>
                    <a:cubicBezTo>
                      <a:pt x="181" y="247"/>
                      <a:pt x="1" y="708"/>
                      <a:pt x="136" y="1147"/>
                    </a:cubicBezTo>
                    <a:cubicBezTo>
                      <a:pt x="145" y="1178"/>
                      <a:pt x="171" y="1192"/>
                      <a:pt x="198" y="1192"/>
                    </a:cubicBezTo>
                    <a:cubicBezTo>
                      <a:pt x="239" y="1192"/>
                      <a:pt x="280" y="1160"/>
                      <a:pt x="259" y="1113"/>
                    </a:cubicBezTo>
                    <a:cubicBezTo>
                      <a:pt x="147" y="742"/>
                      <a:pt x="304" y="337"/>
                      <a:pt x="630" y="124"/>
                    </a:cubicBezTo>
                    <a:cubicBezTo>
                      <a:pt x="696" y="86"/>
                      <a:pt x="660" y="1"/>
                      <a:pt x="600"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6"/>
              <p:cNvSpPr/>
              <p:nvPr/>
            </p:nvSpPr>
            <p:spPr>
              <a:xfrm>
                <a:off x="-3945731" y="861935"/>
                <a:ext cx="123654" cy="34565"/>
              </a:xfrm>
              <a:custGeom>
                <a:rect b="b" l="l" r="r" t="t"/>
                <a:pathLst>
                  <a:path extrusionOk="0" h="213" w="762">
                    <a:moveTo>
                      <a:pt x="385" y="1"/>
                    </a:moveTo>
                    <a:cubicBezTo>
                      <a:pt x="274" y="1"/>
                      <a:pt x="162" y="29"/>
                      <a:pt x="60" y="85"/>
                    </a:cubicBezTo>
                    <a:cubicBezTo>
                      <a:pt x="0" y="135"/>
                      <a:pt x="38" y="212"/>
                      <a:pt x="103" y="212"/>
                    </a:cubicBezTo>
                    <a:cubicBezTo>
                      <a:pt x="111" y="212"/>
                      <a:pt x="119" y="211"/>
                      <a:pt x="128" y="209"/>
                    </a:cubicBezTo>
                    <a:cubicBezTo>
                      <a:pt x="206" y="158"/>
                      <a:pt x="294" y="133"/>
                      <a:pt x="381" y="133"/>
                    </a:cubicBezTo>
                    <a:cubicBezTo>
                      <a:pt x="468" y="133"/>
                      <a:pt x="555" y="158"/>
                      <a:pt x="634" y="209"/>
                    </a:cubicBezTo>
                    <a:cubicBezTo>
                      <a:pt x="642" y="211"/>
                      <a:pt x="650" y="212"/>
                      <a:pt x="658" y="212"/>
                    </a:cubicBezTo>
                    <a:cubicBezTo>
                      <a:pt x="723" y="212"/>
                      <a:pt x="761" y="135"/>
                      <a:pt x="701" y="85"/>
                    </a:cubicBezTo>
                    <a:cubicBezTo>
                      <a:pt x="606" y="29"/>
                      <a:pt x="496" y="1"/>
                      <a:pt x="38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6"/>
              <p:cNvSpPr/>
              <p:nvPr/>
            </p:nvSpPr>
            <p:spPr>
              <a:xfrm>
                <a:off x="-3059546" y="350443"/>
                <a:ext cx="205440" cy="252500"/>
              </a:xfrm>
              <a:custGeom>
                <a:rect b="b" l="l" r="r" t="t"/>
                <a:pathLst>
                  <a:path extrusionOk="0" h="1556" w="1266">
                    <a:moveTo>
                      <a:pt x="1165" y="1"/>
                    </a:moveTo>
                    <a:cubicBezTo>
                      <a:pt x="1155" y="1"/>
                      <a:pt x="1143" y="4"/>
                      <a:pt x="1131" y="11"/>
                    </a:cubicBezTo>
                    <a:cubicBezTo>
                      <a:pt x="637" y="370"/>
                      <a:pt x="131" y="831"/>
                      <a:pt x="7" y="1472"/>
                    </a:cubicBezTo>
                    <a:cubicBezTo>
                      <a:pt x="0" y="1520"/>
                      <a:pt x="48" y="1556"/>
                      <a:pt x="88" y="1556"/>
                    </a:cubicBezTo>
                    <a:cubicBezTo>
                      <a:pt x="114" y="1556"/>
                      <a:pt x="137" y="1541"/>
                      <a:pt x="142" y="1506"/>
                    </a:cubicBezTo>
                    <a:cubicBezTo>
                      <a:pt x="243" y="899"/>
                      <a:pt x="726" y="472"/>
                      <a:pt x="1199" y="134"/>
                    </a:cubicBezTo>
                    <a:cubicBezTo>
                      <a:pt x="1266" y="96"/>
                      <a:pt x="1227" y="1"/>
                      <a:pt x="116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6"/>
              <p:cNvSpPr/>
              <p:nvPr/>
            </p:nvSpPr>
            <p:spPr>
              <a:xfrm>
                <a:off x="-2753332" y="335513"/>
                <a:ext cx="163898" cy="55823"/>
              </a:xfrm>
              <a:custGeom>
                <a:rect b="b" l="l" r="r" t="t"/>
                <a:pathLst>
                  <a:path extrusionOk="0" h="344" w="1010">
                    <a:moveTo>
                      <a:pt x="301" y="0"/>
                    </a:moveTo>
                    <a:cubicBezTo>
                      <a:pt x="226" y="0"/>
                      <a:pt x="151" y="8"/>
                      <a:pt x="76" y="24"/>
                    </a:cubicBezTo>
                    <a:cubicBezTo>
                      <a:pt x="1" y="45"/>
                      <a:pt x="28" y="160"/>
                      <a:pt x="110" y="160"/>
                    </a:cubicBezTo>
                    <a:cubicBezTo>
                      <a:pt x="113" y="160"/>
                      <a:pt x="117" y="159"/>
                      <a:pt x="121" y="159"/>
                    </a:cubicBezTo>
                    <a:cubicBezTo>
                      <a:pt x="184" y="146"/>
                      <a:pt x="248" y="139"/>
                      <a:pt x="312" y="139"/>
                    </a:cubicBezTo>
                    <a:cubicBezTo>
                      <a:pt x="523" y="139"/>
                      <a:pt x="735" y="209"/>
                      <a:pt x="908" y="339"/>
                    </a:cubicBezTo>
                    <a:cubicBezTo>
                      <a:pt x="917" y="342"/>
                      <a:pt x="926" y="343"/>
                      <a:pt x="935" y="343"/>
                    </a:cubicBezTo>
                    <a:cubicBezTo>
                      <a:pt x="959" y="343"/>
                      <a:pt x="982" y="333"/>
                      <a:pt x="998" y="316"/>
                    </a:cubicBezTo>
                    <a:cubicBezTo>
                      <a:pt x="1009" y="283"/>
                      <a:pt x="998" y="238"/>
                      <a:pt x="976" y="226"/>
                    </a:cubicBezTo>
                    <a:cubicBezTo>
                      <a:pt x="778" y="81"/>
                      <a:pt x="542" y="0"/>
                      <a:pt x="301"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6"/>
              <p:cNvSpPr/>
              <p:nvPr/>
            </p:nvSpPr>
            <p:spPr>
              <a:xfrm>
                <a:off x="-2321680" y="327400"/>
                <a:ext cx="375991" cy="180774"/>
              </a:xfrm>
              <a:custGeom>
                <a:rect b="b" l="l" r="r" t="t"/>
                <a:pathLst>
                  <a:path extrusionOk="0" h="1114" w="2317">
                    <a:moveTo>
                      <a:pt x="1981" y="1"/>
                    </a:moveTo>
                    <a:cubicBezTo>
                      <a:pt x="1902" y="1"/>
                      <a:pt x="1820" y="15"/>
                      <a:pt x="1745" y="29"/>
                    </a:cubicBezTo>
                    <a:cubicBezTo>
                      <a:pt x="1486" y="63"/>
                      <a:pt x="1239" y="119"/>
                      <a:pt x="1003" y="209"/>
                    </a:cubicBezTo>
                    <a:cubicBezTo>
                      <a:pt x="587" y="344"/>
                      <a:pt x="238" y="636"/>
                      <a:pt x="24" y="1018"/>
                    </a:cubicBezTo>
                    <a:cubicBezTo>
                      <a:pt x="1" y="1066"/>
                      <a:pt x="50" y="1114"/>
                      <a:pt x="97" y="1114"/>
                    </a:cubicBezTo>
                    <a:cubicBezTo>
                      <a:pt x="116" y="1114"/>
                      <a:pt x="135" y="1106"/>
                      <a:pt x="148" y="1086"/>
                    </a:cubicBezTo>
                    <a:cubicBezTo>
                      <a:pt x="328" y="737"/>
                      <a:pt x="643" y="479"/>
                      <a:pt x="1014" y="344"/>
                    </a:cubicBezTo>
                    <a:cubicBezTo>
                      <a:pt x="1205" y="276"/>
                      <a:pt x="1418" y="220"/>
                      <a:pt x="1621" y="175"/>
                    </a:cubicBezTo>
                    <a:cubicBezTo>
                      <a:pt x="1715" y="163"/>
                      <a:pt x="1840" y="129"/>
                      <a:pt x="1954" y="129"/>
                    </a:cubicBezTo>
                    <a:cubicBezTo>
                      <a:pt x="2045" y="129"/>
                      <a:pt x="2128" y="150"/>
                      <a:pt x="2183" y="220"/>
                    </a:cubicBezTo>
                    <a:cubicBezTo>
                      <a:pt x="2196" y="236"/>
                      <a:pt x="2211" y="242"/>
                      <a:pt x="2225" y="242"/>
                    </a:cubicBezTo>
                    <a:cubicBezTo>
                      <a:pt x="2273" y="242"/>
                      <a:pt x="2316" y="171"/>
                      <a:pt x="2273" y="119"/>
                    </a:cubicBezTo>
                    <a:cubicBezTo>
                      <a:pt x="2195" y="28"/>
                      <a:pt x="2090" y="1"/>
                      <a:pt x="1981"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6"/>
              <p:cNvSpPr/>
              <p:nvPr/>
            </p:nvSpPr>
            <p:spPr>
              <a:xfrm>
                <a:off x="-1859682" y="399612"/>
                <a:ext cx="91199" cy="111807"/>
              </a:xfrm>
              <a:custGeom>
                <a:rect b="b" l="l" r="r" t="t"/>
                <a:pathLst>
                  <a:path extrusionOk="0" h="689" w="562">
                    <a:moveTo>
                      <a:pt x="98" y="1"/>
                    </a:moveTo>
                    <a:cubicBezTo>
                      <a:pt x="38" y="1"/>
                      <a:pt x="1" y="86"/>
                      <a:pt x="67" y="124"/>
                    </a:cubicBezTo>
                    <a:cubicBezTo>
                      <a:pt x="247" y="236"/>
                      <a:pt x="382" y="427"/>
                      <a:pt x="415" y="641"/>
                    </a:cubicBezTo>
                    <a:cubicBezTo>
                      <a:pt x="425" y="669"/>
                      <a:pt x="449" y="689"/>
                      <a:pt x="476" y="689"/>
                    </a:cubicBezTo>
                    <a:cubicBezTo>
                      <a:pt x="482" y="689"/>
                      <a:pt x="488" y="688"/>
                      <a:pt x="494" y="686"/>
                    </a:cubicBezTo>
                    <a:cubicBezTo>
                      <a:pt x="539" y="686"/>
                      <a:pt x="561" y="641"/>
                      <a:pt x="550" y="607"/>
                    </a:cubicBezTo>
                    <a:cubicBezTo>
                      <a:pt x="494" y="360"/>
                      <a:pt x="348" y="146"/>
                      <a:pt x="134" y="11"/>
                    </a:cubicBezTo>
                    <a:cubicBezTo>
                      <a:pt x="121" y="4"/>
                      <a:pt x="109" y="1"/>
                      <a:pt x="9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6"/>
              <p:cNvSpPr/>
              <p:nvPr/>
            </p:nvSpPr>
            <p:spPr>
              <a:xfrm>
                <a:off x="-1657487" y="744285"/>
                <a:ext cx="284468" cy="58419"/>
              </a:xfrm>
              <a:custGeom>
                <a:rect b="b" l="l" r="r" t="t"/>
                <a:pathLst>
                  <a:path extrusionOk="0" h="360" w="1753">
                    <a:moveTo>
                      <a:pt x="884" y="1"/>
                    </a:moveTo>
                    <a:cubicBezTo>
                      <a:pt x="597" y="1"/>
                      <a:pt x="310" y="79"/>
                      <a:pt x="57" y="237"/>
                    </a:cubicBezTo>
                    <a:cubicBezTo>
                      <a:pt x="1" y="275"/>
                      <a:pt x="39" y="360"/>
                      <a:pt x="93" y="360"/>
                    </a:cubicBezTo>
                    <a:cubicBezTo>
                      <a:pt x="103" y="360"/>
                      <a:pt x="114" y="357"/>
                      <a:pt x="125" y="349"/>
                    </a:cubicBezTo>
                    <a:cubicBezTo>
                      <a:pt x="363" y="207"/>
                      <a:pt x="630" y="134"/>
                      <a:pt x="896" y="134"/>
                    </a:cubicBezTo>
                    <a:cubicBezTo>
                      <a:pt x="1156" y="134"/>
                      <a:pt x="1414" y="205"/>
                      <a:pt x="1643" y="349"/>
                    </a:cubicBezTo>
                    <a:cubicBezTo>
                      <a:pt x="1647" y="350"/>
                      <a:pt x="1651" y="350"/>
                      <a:pt x="1656" y="350"/>
                    </a:cubicBezTo>
                    <a:cubicBezTo>
                      <a:pt x="1716" y="350"/>
                      <a:pt x="1752" y="279"/>
                      <a:pt x="1710" y="237"/>
                    </a:cubicBezTo>
                    <a:cubicBezTo>
                      <a:pt x="1457" y="79"/>
                      <a:pt x="1170" y="1"/>
                      <a:pt x="884"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6"/>
              <p:cNvSpPr/>
              <p:nvPr/>
            </p:nvSpPr>
            <p:spPr>
              <a:xfrm>
                <a:off x="-1458050" y="1347300"/>
                <a:ext cx="105479" cy="200410"/>
              </a:xfrm>
              <a:custGeom>
                <a:rect b="b" l="l" r="r" t="t"/>
                <a:pathLst>
                  <a:path extrusionOk="0" h="1235" w="650">
                    <a:moveTo>
                      <a:pt x="101" y="1"/>
                    </a:moveTo>
                    <a:cubicBezTo>
                      <a:pt x="46" y="1"/>
                      <a:pt x="0" y="74"/>
                      <a:pt x="54" y="118"/>
                    </a:cubicBezTo>
                    <a:cubicBezTo>
                      <a:pt x="357" y="377"/>
                      <a:pt x="515" y="770"/>
                      <a:pt x="470" y="1175"/>
                    </a:cubicBezTo>
                    <a:cubicBezTo>
                      <a:pt x="464" y="1215"/>
                      <a:pt x="495" y="1234"/>
                      <a:pt x="529" y="1234"/>
                    </a:cubicBezTo>
                    <a:cubicBezTo>
                      <a:pt x="563" y="1234"/>
                      <a:pt x="599" y="1215"/>
                      <a:pt x="605" y="1175"/>
                    </a:cubicBezTo>
                    <a:cubicBezTo>
                      <a:pt x="650" y="737"/>
                      <a:pt x="481" y="310"/>
                      <a:pt x="144" y="17"/>
                    </a:cubicBezTo>
                    <a:cubicBezTo>
                      <a:pt x="130" y="6"/>
                      <a:pt x="115" y="1"/>
                      <a:pt x="101"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6"/>
              <p:cNvSpPr/>
              <p:nvPr/>
            </p:nvSpPr>
            <p:spPr>
              <a:xfrm>
                <a:off x="-1505922" y="1660005"/>
                <a:ext cx="121382" cy="71888"/>
              </a:xfrm>
              <a:custGeom>
                <a:rect b="b" l="l" r="r" t="t"/>
                <a:pathLst>
                  <a:path extrusionOk="0" h="443" w="748">
                    <a:moveTo>
                      <a:pt x="661" y="1"/>
                    </a:moveTo>
                    <a:cubicBezTo>
                      <a:pt x="642" y="1"/>
                      <a:pt x="624" y="8"/>
                      <a:pt x="607" y="24"/>
                    </a:cubicBezTo>
                    <a:cubicBezTo>
                      <a:pt x="505" y="199"/>
                      <a:pt x="317" y="308"/>
                      <a:pt x="122" y="308"/>
                    </a:cubicBezTo>
                    <a:cubicBezTo>
                      <a:pt x="104" y="308"/>
                      <a:pt x="86" y="307"/>
                      <a:pt x="68" y="305"/>
                    </a:cubicBezTo>
                    <a:cubicBezTo>
                      <a:pt x="23" y="305"/>
                      <a:pt x="0" y="339"/>
                      <a:pt x="0" y="372"/>
                    </a:cubicBezTo>
                    <a:cubicBezTo>
                      <a:pt x="0" y="406"/>
                      <a:pt x="23" y="440"/>
                      <a:pt x="68" y="440"/>
                    </a:cubicBezTo>
                    <a:cubicBezTo>
                      <a:pt x="87" y="442"/>
                      <a:pt x="107" y="442"/>
                      <a:pt x="126" y="442"/>
                    </a:cubicBezTo>
                    <a:cubicBezTo>
                      <a:pt x="374" y="442"/>
                      <a:pt x="606" y="310"/>
                      <a:pt x="731" y="91"/>
                    </a:cubicBezTo>
                    <a:cubicBezTo>
                      <a:pt x="747" y="43"/>
                      <a:pt x="706" y="1"/>
                      <a:pt x="661"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6"/>
              <p:cNvSpPr/>
              <p:nvPr/>
            </p:nvSpPr>
            <p:spPr>
              <a:xfrm>
                <a:off x="-2016115" y="1749743"/>
                <a:ext cx="163735" cy="340291"/>
              </a:xfrm>
              <a:custGeom>
                <a:rect b="b" l="l" r="r" t="t"/>
                <a:pathLst>
                  <a:path extrusionOk="0" h="2097" w="1009">
                    <a:moveTo>
                      <a:pt x="815" y="0"/>
                    </a:moveTo>
                    <a:cubicBezTo>
                      <a:pt x="775" y="0"/>
                      <a:pt x="732" y="34"/>
                      <a:pt x="738" y="89"/>
                    </a:cubicBezTo>
                    <a:cubicBezTo>
                      <a:pt x="862" y="798"/>
                      <a:pt x="604" y="1517"/>
                      <a:pt x="53" y="1989"/>
                    </a:cubicBezTo>
                    <a:cubicBezTo>
                      <a:pt x="0" y="2033"/>
                      <a:pt x="50" y="2097"/>
                      <a:pt x="106" y="2097"/>
                    </a:cubicBezTo>
                    <a:cubicBezTo>
                      <a:pt x="122" y="2097"/>
                      <a:pt x="139" y="2092"/>
                      <a:pt x="154" y="2079"/>
                    </a:cubicBezTo>
                    <a:cubicBezTo>
                      <a:pt x="738" y="1585"/>
                      <a:pt x="1008" y="809"/>
                      <a:pt x="873" y="44"/>
                    </a:cubicBezTo>
                    <a:cubicBezTo>
                      <a:pt x="865" y="14"/>
                      <a:pt x="841" y="0"/>
                      <a:pt x="81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6"/>
              <p:cNvSpPr/>
              <p:nvPr/>
            </p:nvSpPr>
            <p:spPr>
              <a:xfrm>
                <a:off x="-2251414" y="2107073"/>
                <a:ext cx="116189" cy="47871"/>
              </a:xfrm>
              <a:custGeom>
                <a:rect b="b" l="l" r="r" t="t"/>
                <a:pathLst>
                  <a:path extrusionOk="0" h="295" w="716">
                    <a:moveTo>
                      <a:pt x="98" y="1"/>
                    </a:moveTo>
                    <a:cubicBezTo>
                      <a:pt x="48" y="1"/>
                      <a:pt x="1" y="70"/>
                      <a:pt x="52" y="113"/>
                    </a:cubicBezTo>
                    <a:cubicBezTo>
                      <a:pt x="163" y="231"/>
                      <a:pt x="312" y="294"/>
                      <a:pt x="468" y="294"/>
                    </a:cubicBezTo>
                    <a:cubicBezTo>
                      <a:pt x="535" y="294"/>
                      <a:pt x="603" y="283"/>
                      <a:pt x="671" y="259"/>
                    </a:cubicBezTo>
                    <a:cubicBezTo>
                      <a:pt x="704" y="248"/>
                      <a:pt x="716" y="214"/>
                      <a:pt x="716" y="181"/>
                    </a:cubicBezTo>
                    <a:cubicBezTo>
                      <a:pt x="706" y="153"/>
                      <a:pt x="674" y="133"/>
                      <a:pt x="644" y="133"/>
                    </a:cubicBezTo>
                    <a:cubicBezTo>
                      <a:pt x="638" y="133"/>
                      <a:pt x="632" y="134"/>
                      <a:pt x="626" y="136"/>
                    </a:cubicBezTo>
                    <a:cubicBezTo>
                      <a:pt x="577" y="152"/>
                      <a:pt x="527" y="160"/>
                      <a:pt x="477" y="160"/>
                    </a:cubicBezTo>
                    <a:cubicBezTo>
                      <a:pt x="353" y="160"/>
                      <a:pt x="230" y="112"/>
                      <a:pt x="142" y="23"/>
                    </a:cubicBezTo>
                    <a:cubicBezTo>
                      <a:pt x="129" y="7"/>
                      <a:pt x="113" y="1"/>
                      <a:pt x="9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6"/>
              <p:cNvSpPr/>
              <p:nvPr/>
            </p:nvSpPr>
            <p:spPr>
              <a:xfrm>
                <a:off x="-3027415" y="1822605"/>
                <a:ext cx="151240" cy="197002"/>
              </a:xfrm>
              <a:custGeom>
                <a:rect b="b" l="l" r="r" t="t"/>
                <a:pathLst>
                  <a:path extrusionOk="0" h="1214" w="932">
                    <a:moveTo>
                      <a:pt x="63" y="0"/>
                    </a:moveTo>
                    <a:cubicBezTo>
                      <a:pt x="31" y="0"/>
                      <a:pt x="0" y="23"/>
                      <a:pt x="0" y="67"/>
                    </a:cubicBezTo>
                    <a:cubicBezTo>
                      <a:pt x="56" y="551"/>
                      <a:pt x="394" y="944"/>
                      <a:pt x="798" y="1203"/>
                    </a:cubicBezTo>
                    <a:cubicBezTo>
                      <a:pt x="811" y="1210"/>
                      <a:pt x="823" y="1213"/>
                      <a:pt x="835" y="1213"/>
                    </a:cubicBezTo>
                    <a:cubicBezTo>
                      <a:pt x="895" y="1213"/>
                      <a:pt x="932" y="1128"/>
                      <a:pt x="866" y="1091"/>
                    </a:cubicBezTo>
                    <a:cubicBezTo>
                      <a:pt x="506" y="866"/>
                      <a:pt x="191" y="506"/>
                      <a:pt x="135" y="67"/>
                    </a:cubicBezTo>
                    <a:cubicBezTo>
                      <a:pt x="129" y="23"/>
                      <a:pt x="96" y="0"/>
                      <a:pt x="63"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6"/>
              <p:cNvSpPr/>
              <p:nvPr/>
            </p:nvSpPr>
            <p:spPr>
              <a:xfrm>
                <a:off x="-2804936" y="2039567"/>
                <a:ext cx="82273" cy="25802"/>
              </a:xfrm>
              <a:custGeom>
                <a:rect b="b" l="l" r="r" t="t"/>
                <a:pathLst>
                  <a:path extrusionOk="0" h="159" w="507">
                    <a:moveTo>
                      <a:pt x="439" y="1"/>
                    </a:moveTo>
                    <a:lnTo>
                      <a:pt x="68" y="23"/>
                    </a:lnTo>
                    <a:cubicBezTo>
                      <a:pt x="23" y="23"/>
                      <a:pt x="1" y="57"/>
                      <a:pt x="1" y="91"/>
                    </a:cubicBezTo>
                    <a:cubicBezTo>
                      <a:pt x="1" y="125"/>
                      <a:pt x="23" y="158"/>
                      <a:pt x="68" y="158"/>
                    </a:cubicBezTo>
                    <a:lnTo>
                      <a:pt x="439" y="136"/>
                    </a:lnTo>
                    <a:cubicBezTo>
                      <a:pt x="473" y="125"/>
                      <a:pt x="495" y="102"/>
                      <a:pt x="507" y="68"/>
                    </a:cubicBezTo>
                    <a:cubicBezTo>
                      <a:pt x="507" y="23"/>
                      <a:pt x="473" y="1"/>
                      <a:pt x="439"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6"/>
              <p:cNvSpPr/>
              <p:nvPr/>
            </p:nvSpPr>
            <p:spPr>
              <a:xfrm>
                <a:off x="-3707998" y="1703494"/>
                <a:ext cx="162275" cy="283332"/>
              </a:xfrm>
              <a:custGeom>
                <a:rect b="b" l="l" r="r" t="t"/>
                <a:pathLst>
                  <a:path extrusionOk="0" h="1746" w="1000">
                    <a:moveTo>
                      <a:pt x="133" y="0"/>
                    </a:moveTo>
                    <a:cubicBezTo>
                      <a:pt x="99" y="0"/>
                      <a:pt x="62" y="20"/>
                      <a:pt x="57" y="59"/>
                    </a:cubicBezTo>
                    <a:cubicBezTo>
                      <a:pt x="1" y="723"/>
                      <a:pt x="315" y="1364"/>
                      <a:pt x="866" y="1735"/>
                    </a:cubicBezTo>
                    <a:cubicBezTo>
                      <a:pt x="879" y="1742"/>
                      <a:pt x="891" y="1745"/>
                      <a:pt x="903" y="1745"/>
                    </a:cubicBezTo>
                    <a:cubicBezTo>
                      <a:pt x="963" y="1745"/>
                      <a:pt x="1000" y="1660"/>
                      <a:pt x="934" y="1622"/>
                    </a:cubicBezTo>
                    <a:cubicBezTo>
                      <a:pt x="428" y="1274"/>
                      <a:pt x="136" y="678"/>
                      <a:pt x="192" y="59"/>
                    </a:cubicBezTo>
                    <a:cubicBezTo>
                      <a:pt x="197" y="20"/>
                      <a:pt x="166" y="0"/>
                      <a:pt x="133"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6"/>
              <p:cNvSpPr/>
              <p:nvPr/>
            </p:nvSpPr>
            <p:spPr>
              <a:xfrm>
                <a:off x="-3474484" y="2051737"/>
                <a:ext cx="76756" cy="32455"/>
              </a:xfrm>
              <a:custGeom>
                <a:rect b="b" l="l" r="r" t="t"/>
                <a:pathLst>
                  <a:path extrusionOk="0" h="200" w="473">
                    <a:moveTo>
                      <a:pt x="84" y="0"/>
                    </a:moveTo>
                    <a:cubicBezTo>
                      <a:pt x="58" y="0"/>
                      <a:pt x="31" y="11"/>
                      <a:pt x="23" y="27"/>
                    </a:cubicBezTo>
                    <a:cubicBezTo>
                      <a:pt x="1" y="61"/>
                      <a:pt x="12" y="106"/>
                      <a:pt x="46" y="128"/>
                    </a:cubicBezTo>
                    <a:cubicBezTo>
                      <a:pt x="123" y="175"/>
                      <a:pt x="212" y="200"/>
                      <a:pt x="303" y="200"/>
                    </a:cubicBezTo>
                    <a:cubicBezTo>
                      <a:pt x="344" y="200"/>
                      <a:pt x="386" y="195"/>
                      <a:pt x="428" y="184"/>
                    </a:cubicBezTo>
                    <a:cubicBezTo>
                      <a:pt x="462" y="173"/>
                      <a:pt x="473" y="139"/>
                      <a:pt x="473" y="106"/>
                    </a:cubicBezTo>
                    <a:cubicBezTo>
                      <a:pt x="464" y="78"/>
                      <a:pt x="432" y="58"/>
                      <a:pt x="402" y="58"/>
                    </a:cubicBezTo>
                    <a:cubicBezTo>
                      <a:pt x="395" y="58"/>
                      <a:pt x="389" y="59"/>
                      <a:pt x="383" y="61"/>
                    </a:cubicBezTo>
                    <a:lnTo>
                      <a:pt x="248" y="61"/>
                    </a:lnTo>
                    <a:cubicBezTo>
                      <a:pt x="226" y="50"/>
                      <a:pt x="192" y="50"/>
                      <a:pt x="169" y="38"/>
                    </a:cubicBezTo>
                    <a:lnTo>
                      <a:pt x="147" y="27"/>
                    </a:lnTo>
                    <a:lnTo>
                      <a:pt x="113" y="5"/>
                    </a:lnTo>
                    <a:cubicBezTo>
                      <a:pt x="104" y="2"/>
                      <a:pt x="94" y="0"/>
                      <a:pt x="84"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6"/>
              <p:cNvSpPr/>
              <p:nvPr/>
            </p:nvSpPr>
            <p:spPr>
              <a:xfrm>
                <a:off x="-4129427" y="1281579"/>
                <a:ext cx="148157" cy="322278"/>
              </a:xfrm>
              <a:custGeom>
                <a:rect b="b" l="l" r="r" t="t"/>
                <a:pathLst>
                  <a:path extrusionOk="0" h="1986" w="913">
                    <a:moveTo>
                      <a:pt x="826" y="1"/>
                    </a:moveTo>
                    <a:cubicBezTo>
                      <a:pt x="818" y="1"/>
                      <a:pt x="809" y="3"/>
                      <a:pt x="799" y="6"/>
                    </a:cubicBezTo>
                    <a:cubicBezTo>
                      <a:pt x="450" y="119"/>
                      <a:pt x="237" y="456"/>
                      <a:pt x="136" y="793"/>
                    </a:cubicBezTo>
                    <a:cubicBezTo>
                      <a:pt x="1" y="1175"/>
                      <a:pt x="23" y="1591"/>
                      <a:pt x="214" y="1962"/>
                    </a:cubicBezTo>
                    <a:cubicBezTo>
                      <a:pt x="227" y="1979"/>
                      <a:pt x="244" y="1985"/>
                      <a:pt x="260" y="1985"/>
                    </a:cubicBezTo>
                    <a:cubicBezTo>
                      <a:pt x="302" y="1985"/>
                      <a:pt x="343" y="1943"/>
                      <a:pt x="327" y="1895"/>
                    </a:cubicBezTo>
                    <a:cubicBezTo>
                      <a:pt x="158" y="1569"/>
                      <a:pt x="136" y="1187"/>
                      <a:pt x="259" y="849"/>
                    </a:cubicBezTo>
                    <a:cubicBezTo>
                      <a:pt x="349" y="557"/>
                      <a:pt x="518" y="231"/>
                      <a:pt x="833" y="130"/>
                    </a:cubicBezTo>
                    <a:cubicBezTo>
                      <a:pt x="913" y="110"/>
                      <a:pt x="895" y="1"/>
                      <a:pt x="826"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6"/>
              <p:cNvSpPr/>
              <p:nvPr/>
            </p:nvSpPr>
            <p:spPr>
              <a:xfrm>
                <a:off x="-4038553" y="1691648"/>
                <a:ext cx="93633" cy="56796"/>
              </a:xfrm>
              <a:custGeom>
                <a:rect b="b" l="l" r="r" t="t"/>
                <a:pathLst>
                  <a:path extrusionOk="0" h="350" w="577">
                    <a:moveTo>
                      <a:pt x="83" y="1"/>
                    </a:moveTo>
                    <a:cubicBezTo>
                      <a:pt x="42" y="1"/>
                      <a:pt x="1" y="34"/>
                      <a:pt x="14" y="88"/>
                    </a:cubicBezTo>
                    <a:cubicBezTo>
                      <a:pt x="79" y="245"/>
                      <a:pt x="236" y="349"/>
                      <a:pt x="402" y="349"/>
                    </a:cubicBezTo>
                    <a:cubicBezTo>
                      <a:pt x="438" y="349"/>
                      <a:pt x="473" y="345"/>
                      <a:pt x="509" y="335"/>
                    </a:cubicBezTo>
                    <a:cubicBezTo>
                      <a:pt x="565" y="324"/>
                      <a:pt x="576" y="256"/>
                      <a:pt x="542" y="222"/>
                    </a:cubicBezTo>
                    <a:cubicBezTo>
                      <a:pt x="533" y="195"/>
                      <a:pt x="509" y="175"/>
                      <a:pt x="482" y="175"/>
                    </a:cubicBezTo>
                    <a:cubicBezTo>
                      <a:pt x="476" y="175"/>
                      <a:pt x="470" y="175"/>
                      <a:pt x="464" y="177"/>
                    </a:cubicBezTo>
                    <a:cubicBezTo>
                      <a:pt x="452" y="177"/>
                      <a:pt x="441" y="177"/>
                      <a:pt x="430" y="189"/>
                    </a:cubicBezTo>
                    <a:lnTo>
                      <a:pt x="318" y="189"/>
                    </a:lnTo>
                    <a:lnTo>
                      <a:pt x="284" y="177"/>
                    </a:lnTo>
                    <a:lnTo>
                      <a:pt x="273" y="177"/>
                    </a:lnTo>
                    <a:cubicBezTo>
                      <a:pt x="261" y="166"/>
                      <a:pt x="239" y="155"/>
                      <a:pt x="228" y="144"/>
                    </a:cubicBezTo>
                    <a:lnTo>
                      <a:pt x="216" y="144"/>
                    </a:lnTo>
                    <a:cubicBezTo>
                      <a:pt x="205" y="144"/>
                      <a:pt x="205" y="132"/>
                      <a:pt x="194" y="121"/>
                    </a:cubicBezTo>
                    <a:lnTo>
                      <a:pt x="171" y="99"/>
                    </a:lnTo>
                    <a:lnTo>
                      <a:pt x="171" y="88"/>
                    </a:lnTo>
                    <a:lnTo>
                      <a:pt x="149" y="65"/>
                    </a:lnTo>
                    <a:cubicBezTo>
                      <a:pt x="149" y="65"/>
                      <a:pt x="149" y="54"/>
                      <a:pt x="149" y="54"/>
                    </a:cubicBezTo>
                    <a:cubicBezTo>
                      <a:pt x="140" y="17"/>
                      <a:pt x="112" y="1"/>
                      <a:pt x="83"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6"/>
              <p:cNvSpPr/>
              <p:nvPr/>
            </p:nvSpPr>
            <p:spPr>
              <a:xfrm>
                <a:off x="-3235452" y="2369797"/>
                <a:ext cx="40244" cy="104181"/>
              </a:xfrm>
              <a:custGeom>
                <a:rect b="b" l="l" r="r" t="t"/>
                <a:pathLst>
                  <a:path extrusionOk="0" h="642" w="248">
                    <a:moveTo>
                      <a:pt x="165" y="0"/>
                    </a:moveTo>
                    <a:cubicBezTo>
                      <a:pt x="141" y="0"/>
                      <a:pt x="120" y="13"/>
                      <a:pt x="113" y="34"/>
                    </a:cubicBezTo>
                    <a:cubicBezTo>
                      <a:pt x="23" y="203"/>
                      <a:pt x="0" y="405"/>
                      <a:pt x="45" y="597"/>
                    </a:cubicBezTo>
                    <a:cubicBezTo>
                      <a:pt x="59" y="628"/>
                      <a:pt x="85" y="641"/>
                      <a:pt x="110" y="641"/>
                    </a:cubicBezTo>
                    <a:cubicBezTo>
                      <a:pt x="149" y="641"/>
                      <a:pt x="187" y="610"/>
                      <a:pt x="180" y="563"/>
                    </a:cubicBezTo>
                    <a:cubicBezTo>
                      <a:pt x="135" y="405"/>
                      <a:pt x="158" y="248"/>
                      <a:pt x="225" y="102"/>
                    </a:cubicBezTo>
                    <a:cubicBezTo>
                      <a:pt x="248" y="68"/>
                      <a:pt x="237" y="23"/>
                      <a:pt x="203" y="12"/>
                    </a:cubicBezTo>
                    <a:cubicBezTo>
                      <a:pt x="191" y="4"/>
                      <a:pt x="178" y="0"/>
                      <a:pt x="1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6"/>
              <p:cNvSpPr/>
              <p:nvPr/>
            </p:nvSpPr>
            <p:spPr>
              <a:xfrm>
                <a:off x="-2573206" y="2469759"/>
                <a:ext cx="36674" cy="114404"/>
              </a:xfrm>
              <a:custGeom>
                <a:rect b="b" l="l" r="r" t="t"/>
                <a:pathLst>
                  <a:path extrusionOk="0" h="705" w="226">
                    <a:moveTo>
                      <a:pt x="151" y="0"/>
                    </a:moveTo>
                    <a:cubicBezTo>
                      <a:pt x="124" y="0"/>
                      <a:pt x="100" y="20"/>
                      <a:pt x="90" y="48"/>
                    </a:cubicBezTo>
                    <a:cubicBezTo>
                      <a:pt x="12" y="250"/>
                      <a:pt x="0" y="453"/>
                      <a:pt x="45" y="655"/>
                    </a:cubicBezTo>
                    <a:cubicBezTo>
                      <a:pt x="54" y="690"/>
                      <a:pt x="76" y="704"/>
                      <a:pt x="101" y="704"/>
                    </a:cubicBezTo>
                    <a:cubicBezTo>
                      <a:pt x="108" y="704"/>
                      <a:pt x="116" y="703"/>
                      <a:pt x="124" y="700"/>
                    </a:cubicBezTo>
                    <a:cubicBezTo>
                      <a:pt x="158" y="700"/>
                      <a:pt x="180" y="655"/>
                      <a:pt x="169" y="621"/>
                    </a:cubicBezTo>
                    <a:cubicBezTo>
                      <a:pt x="135" y="442"/>
                      <a:pt x="147" y="262"/>
                      <a:pt x="214" y="82"/>
                    </a:cubicBezTo>
                    <a:cubicBezTo>
                      <a:pt x="225" y="48"/>
                      <a:pt x="203" y="14"/>
                      <a:pt x="169" y="3"/>
                    </a:cubicBezTo>
                    <a:cubicBezTo>
                      <a:pt x="163" y="1"/>
                      <a:pt x="157" y="0"/>
                      <a:pt x="1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6"/>
              <p:cNvSpPr/>
              <p:nvPr/>
            </p:nvSpPr>
            <p:spPr>
              <a:xfrm>
                <a:off x="-1934653" y="2287686"/>
                <a:ext cx="47547" cy="104667"/>
              </a:xfrm>
              <a:custGeom>
                <a:rect b="b" l="l" r="r" t="t"/>
                <a:pathLst>
                  <a:path extrusionOk="0" h="645" w="293">
                    <a:moveTo>
                      <a:pt x="210" y="0"/>
                    </a:moveTo>
                    <a:cubicBezTo>
                      <a:pt x="186" y="0"/>
                      <a:pt x="165" y="13"/>
                      <a:pt x="158" y="35"/>
                    </a:cubicBezTo>
                    <a:cubicBezTo>
                      <a:pt x="34" y="192"/>
                      <a:pt x="0" y="406"/>
                      <a:pt x="57" y="597"/>
                    </a:cubicBezTo>
                    <a:cubicBezTo>
                      <a:pt x="66" y="624"/>
                      <a:pt x="98" y="645"/>
                      <a:pt x="128" y="645"/>
                    </a:cubicBezTo>
                    <a:cubicBezTo>
                      <a:pt x="134" y="645"/>
                      <a:pt x="141" y="644"/>
                      <a:pt x="146" y="642"/>
                    </a:cubicBezTo>
                    <a:cubicBezTo>
                      <a:pt x="180" y="630"/>
                      <a:pt x="203" y="597"/>
                      <a:pt x="191" y="563"/>
                    </a:cubicBezTo>
                    <a:cubicBezTo>
                      <a:pt x="146" y="406"/>
                      <a:pt x="169" y="237"/>
                      <a:pt x="270" y="102"/>
                    </a:cubicBezTo>
                    <a:cubicBezTo>
                      <a:pt x="293" y="68"/>
                      <a:pt x="281" y="35"/>
                      <a:pt x="248" y="12"/>
                    </a:cubicBezTo>
                    <a:cubicBezTo>
                      <a:pt x="236" y="4"/>
                      <a:pt x="222" y="0"/>
                      <a:pt x="2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6"/>
              <p:cNvSpPr/>
              <p:nvPr/>
            </p:nvSpPr>
            <p:spPr>
              <a:xfrm>
                <a:off x="-2162650" y="2874473"/>
                <a:ext cx="45762" cy="103045"/>
              </a:xfrm>
              <a:custGeom>
                <a:rect b="b" l="l" r="r" t="t"/>
                <a:pathLst>
                  <a:path extrusionOk="0" h="635" w="282">
                    <a:moveTo>
                      <a:pt x="219" y="1"/>
                    </a:moveTo>
                    <a:cubicBezTo>
                      <a:pt x="192" y="1"/>
                      <a:pt x="166" y="11"/>
                      <a:pt x="157" y="27"/>
                    </a:cubicBezTo>
                    <a:cubicBezTo>
                      <a:pt x="34" y="196"/>
                      <a:pt x="0" y="398"/>
                      <a:pt x="45" y="590"/>
                    </a:cubicBezTo>
                    <a:cubicBezTo>
                      <a:pt x="54" y="621"/>
                      <a:pt x="79" y="634"/>
                      <a:pt x="104" y="634"/>
                    </a:cubicBezTo>
                    <a:cubicBezTo>
                      <a:pt x="143" y="634"/>
                      <a:pt x="182" y="603"/>
                      <a:pt x="169" y="556"/>
                    </a:cubicBezTo>
                    <a:cubicBezTo>
                      <a:pt x="135" y="398"/>
                      <a:pt x="169" y="230"/>
                      <a:pt x="270" y="95"/>
                    </a:cubicBezTo>
                    <a:cubicBezTo>
                      <a:pt x="281" y="61"/>
                      <a:pt x="270" y="27"/>
                      <a:pt x="247" y="5"/>
                    </a:cubicBezTo>
                    <a:cubicBezTo>
                      <a:pt x="238" y="2"/>
                      <a:pt x="228" y="1"/>
                      <a:pt x="2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6"/>
              <p:cNvSpPr/>
              <p:nvPr/>
            </p:nvSpPr>
            <p:spPr>
              <a:xfrm>
                <a:off x="-2916256" y="2917152"/>
                <a:ext cx="49494" cy="112457"/>
              </a:xfrm>
              <a:custGeom>
                <a:rect b="b" l="l" r="r" t="t"/>
                <a:pathLst>
                  <a:path extrusionOk="0" h="693" w="305">
                    <a:moveTo>
                      <a:pt x="224" y="0"/>
                    </a:moveTo>
                    <a:cubicBezTo>
                      <a:pt x="203" y="0"/>
                      <a:pt x="184" y="12"/>
                      <a:pt x="170" y="34"/>
                    </a:cubicBezTo>
                    <a:cubicBezTo>
                      <a:pt x="46" y="214"/>
                      <a:pt x="1" y="439"/>
                      <a:pt x="57" y="653"/>
                    </a:cubicBezTo>
                    <a:cubicBezTo>
                      <a:pt x="71" y="680"/>
                      <a:pt x="97" y="692"/>
                      <a:pt x="124" y="692"/>
                    </a:cubicBezTo>
                    <a:cubicBezTo>
                      <a:pt x="162" y="692"/>
                      <a:pt x="199" y="666"/>
                      <a:pt x="192" y="619"/>
                    </a:cubicBezTo>
                    <a:cubicBezTo>
                      <a:pt x="136" y="439"/>
                      <a:pt x="170" y="248"/>
                      <a:pt x="282" y="102"/>
                    </a:cubicBezTo>
                    <a:cubicBezTo>
                      <a:pt x="304" y="68"/>
                      <a:pt x="293" y="23"/>
                      <a:pt x="259" y="12"/>
                    </a:cubicBezTo>
                    <a:cubicBezTo>
                      <a:pt x="248" y="4"/>
                      <a:pt x="236" y="0"/>
                      <a:pt x="2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6"/>
              <p:cNvSpPr/>
              <p:nvPr/>
            </p:nvSpPr>
            <p:spPr>
              <a:xfrm>
                <a:off x="-2553084" y="3280811"/>
                <a:ext cx="33266" cy="116838"/>
              </a:xfrm>
              <a:custGeom>
                <a:rect b="b" l="l" r="r" t="t"/>
                <a:pathLst>
                  <a:path extrusionOk="0" h="720" w="205">
                    <a:moveTo>
                      <a:pt x="122" y="0"/>
                    </a:moveTo>
                    <a:cubicBezTo>
                      <a:pt x="94" y="0"/>
                      <a:pt x="66" y="16"/>
                      <a:pt x="56" y="53"/>
                    </a:cubicBezTo>
                    <a:cubicBezTo>
                      <a:pt x="23" y="177"/>
                      <a:pt x="0" y="312"/>
                      <a:pt x="0" y="435"/>
                    </a:cubicBezTo>
                    <a:cubicBezTo>
                      <a:pt x="0" y="536"/>
                      <a:pt x="0" y="694"/>
                      <a:pt x="113" y="716"/>
                    </a:cubicBezTo>
                    <a:cubicBezTo>
                      <a:pt x="119" y="718"/>
                      <a:pt x="125" y="719"/>
                      <a:pt x="131" y="719"/>
                    </a:cubicBezTo>
                    <a:cubicBezTo>
                      <a:pt x="161" y="719"/>
                      <a:pt x="193" y="699"/>
                      <a:pt x="203" y="671"/>
                    </a:cubicBezTo>
                    <a:cubicBezTo>
                      <a:pt x="203" y="626"/>
                      <a:pt x="169" y="593"/>
                      <a:pt x="135" y="593"/>
                    </a:cubicBezTo>
                    <a:lnTo>
                      <a:pt x="135" y="581"/>
                    </a:lnTo>
                    <a:cubicBezTo>
                      <a:pt x="135" y="570"/>
                      <a:pt x="135" y="559"/>
                      <a:pt x="135" y="548"/>
                    </a:cubicBezTo>
                    <a:cubicBezTo>
                      <a:pt x="124" y="503"/>
                      <a:pt x="124" y="446"/>
                      <a:pt x="135" y="390"/>
                    </a:cubicBezTo>
                    <a:cubicBezTo>
                      <a:pt x="135" y="289"/>
                      <a:pt x="158" y="188"/>
                      <a:pt x="191" y="87"/>
                    </a:cubicBezTo>
                    <a:cubicBezTo>
                      <a:pt x="205" y="34"/>
                      <a:pt x="163" y="0"/>
                      <a:pt x="1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4" name="Google Shape;814;p16"/>
            <p:cNvSpPr/>
            <p:nvPr/>
          </p:nvSpPr>
          <p:spPr>
            <a:xfrm>
              <a:off x="-1296100" y="869724"/>
              <a:ext cx="62151" cy="143776"/>
            </a:xfrm>
            <a:custGeom>
              <a:rect b="b" l="l" r="r" t="t"/>
              <a:pathLst>
                <a:path extrusionOk="0" h="886" w="383">
                  <a:moveTo>
                    <a:pt x="73" y="1"/>
                  </a:moveTo>
                  <a:cubicBezTo>
                    <a:pt x="56" y="1"/>
                    <a:pt x="40" y="9"/>
                    <a:pt x="23" y="26"/>
                  </a:cubicBezTo>
                  <a:cubicBezTo>
                    <a:pt x="0" y="48"/>
                    <a:pt x="0" y="93"/>
                    <a:pt x="23" y="116"/>
                  </a:cubicBezTo>
                  <a:cubicBezTo>
                    <a:pt x="180" y="307"/>
                    <a:pt x="236" y="554"/>
                    <a:pt x="191" y="802"/>
                  </a:cubicBezTo>
                  <a:cubicBezTo>
                    <a:pt x="184" y="850"/>
                    <a:pt x="228" y="885"/>
                    <a:pt x="268" y="885"/>
                  </a:cubicBezTo>
                  <a:cubicBezTo>
                    <a:pt x="293" y="885"/>
                    <a:pt x="317" y="871"/>
                    <a:pt x="326" y="835"/>
                  </a:cubicBezTo>
                  <a:cubicBezTo>
                    <a:pt x="382" y="543"/>
                    <a:pt x="304" y="251"/>
                    <a:pt x="124" y="26"/>
                  </a:cubicBezTo>
                  <a:cubicBezTo>
                    <a:pt x="107" y="9"/>
                    <a:pt x="90" y="1"/>
                    <a:pt x="73"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 name="Google Shape;815;p16"/>
          <p:cNvGrpSpPr/>
          <p:nvPr/>
        </p:nvGrpSpPr>
        <p:grpSpPr>
          <a:xfrm>
            <a:off x="7651200" y="4298050"/>
            <a:ext cx="2533396" cy="1146012"/>
            <a:chOff x="5935450" y="921661"/>
            <a:chExt cx="739786" cy="334641"/>
          </a:xfrm>
        </p:grpSpPr>
        <p:sp>
          <p:nvSpPr>
            <p:cNvPr id="816" name="Google Shape;816;p16"/>
            <p:cNvSpPr/>
            <p:nvPr/>
          </p:nvSpPr>
          <p:spPr>
            <a:xfrm>
              <a:off x="5935450" y="921661"/>
              <a:ext cx="739786" cy="334641"/>
            </a:xfrm>
            <a:custGeom>
              <a:rect b="b" l="l" r="r" t="t"/>
              <a:pathLst>
                <a:path extrusionOk="0" h="2833" w="6263">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6"/>
            <p:cNvSpPr/>
            <p:nvPr/>
          </p:nvSpPr>
          <p:spPr>
            <a:xfrm>
              <a:off x="6282962" y="966429"/>
              <a:ext cx="44531" cy="25396"/>
            </a:xfrm>
            <a:custGeom>
              <a:rect b="b" l="l" r="r" t="t"/>
              <a:pathLst>
                <a:path extrusionOk="0" h="215" w="377">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6"/>
            <p:cNvSpPr/>
            <p:nvPr/>
          </p:nvSpPr>
          <p:spPr>
            <a:xfrm>
              <a:off x="6171456" y="969973"/>
              <a:ext cx="77132" cy="98042"/>
            </a:xfrm>
            <a:custGeom>
              <a:rect b="b" l="l" r="r" t="t"/>
              <a:pathLst>
                <a:path extrusionOk="0" h="830" w="653">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6"/>
            <p:cNvSpPr/>
            <p:nvPr/>
          </p:nvSpPr>
          <p:spPr>
            <a:xfrm>
              <a:off x="6508809" y="1003047"/>
              <a:ext cx="74416" cy="136904"/>
            </a:xfrm>
            <a:custGeom>
              <a:rect b="b" l="l" r="r" t="t"/>
              <a:pathLst>
                <a:path extrusionOk="0" h="1159" w="63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6"/>
            <p:cNvSpPr/>
            <p:nvPr/>
          </p:nvSpPr>
          <p:spPr>
            <a:xfrm>
              <a:off x="5997582" y="1091992"/>
              <a:ext cx="63785" cy="54454"/>
            </a:xfrm>
            <a:custGeom>
              <a:rect b="b" l="l" r="r" t="t"/>
              <a:pathLst>
                <a:path extrusionOk="0" h="461" w="54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6"/>
            <p:cNvSpPr/>
            <p:nvPr/>
          </p:nvSpPr>
          <p:spPr>
            <a:xfrm>
              <a:off x="6381238" y="947648"/>
              <a:ext cx="91779" cy="39571"/>
            </a:xfrm>
            <a:custGeom>
              <a:rect b="b" l="l" r="r" t="t"/>
              <a:pathLst>
                <a:path extrusionOk="0" h="335" w="777">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1_2_1">
    <p:spTree>
      <p:nvGrpSpPr>
        <p:cNvPr id="822" name="Shape 822"/>
        <p:cNvGrpSpPr/>
        <p:nvPr/>
      </p:nvGrpSpPr>
      <p:grpSpPr>
        <a:xfrm>
          <a:off x="0" y="0"/>
          <a:ext cx="0" cy="0"/>
          <a:chOff x="0" y="0"/>
          <a:chExt cx="0" cy="0"/>
        </a:xfrm>
      </p:grpSpPr>
      <p:sp>
        <p:nvSpPr>
          <p:cNvPr id="823" name="Google Shape;823;p17"/>
          <p:cNvSpPr/>
          <p:nvPr/>
        </p:nvSpPr>
        <p:spPr>
          <a:xfrm>
            <a:off x="-2575" y="-6425"/>
            <a:ext cx="9146700" cy="5149800"/>
          </a:xfrm>
          <a:prstGeom prst="rect">
            <a:avLst/>
          </a:prstGeom>
          <a:gradFill>
            <a:gsLst>
              <a:gs pos="0">
                <a:srgbClr val="FFF7CB">
                  <a:alpha val="52156"/>
                </a:srgbClr>
              </a:gs>
              <a:gs pos="50000">
                <a:srgbClr val="CCEBEF">
                  <a:alpha val="55294"/>
                </a:srgbClr>
              </a:gs>
              <a:gs pos="100000">
                <a:srgbClr val="599FA8">
                  <a:alpha val="70196"/>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825" name="Google Shape;825;p17"/>
          <p:cNvSpPr/>
          <p:nvPr/>
        </p:nvSpPr>
        <p:spPr>
          <a:xfrm flipH="1">
            <a:off x="6564941" y="222857"/>
            <a:ext cx="67575" cy="71217"/>
          </a:xfrm>
          <a:custGeom>
            <a:rect b="b" l="l" r="r" t="t"/>
            <a:pathLst>
              <a:path extrusionOk="0" h="665" w="631">
                <a:moveTo>
                  <a:pt x="394" y="1"/>
                </a:moveTo>
                <a:lnTo>
                  <a:pt x="237" y="169"/>
                </a:lnTo>
                <a:lnTo>
                  <a:pt x="1" y="124"/>
                </a:lnTo>
                <a:lnTo>
                  <a:pt x="1" y="124"/>
                </a:lnTo>
                <a:lnTo>
                  <a:pt x="113" y="327"/>
                </a:lnTo>
                <a:lnTo>
                  <a:pt x="1" y="540"/>
                </a:lnTo>
                <a:lnTo>
                  <a:pt x="1" y="540"/>
                </a:lnTo>
                <a:lnTo>
                  <a:pt x="237" y="495"/>
                </a:lnTo>
                <a:lnTo>
                  <a:pt x="394" y="664"/>
                </a:lnTo>
                <a:lnTo>
                  <a:pt x="428" y="439"/>
                </a:lnTo>
                <a:lnTo>
                  <a:pt x="630" y="327"/>
                </a:lnTo>
                <a:lnTo>
                  <a:pt x="428" y="226"/>
                </a:lnTo>
                <a:lnTo>
                  <a:pt x="3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7"/>
          <p:cNvSpPr/>
          <p:nvPr/>
        </p:nvSpPr>
        <p:spPr>
          <a:xfrm flipH="1">
            <a:off x="4896046" y="4795728"/>
            <a:ext cx="54296" cy="55474"/>
          </a:xfrm>
          <a:custGeom>
            <a:rect b="b" l="l" r="r" t="t"/>
            <a:pathLst>
              <a:path extrusionOk="0" h="518" w="507">
                <a:moveTo>
                  <a:pt x="214" y="0"/>
                </a:moveTo>
                <a:lnTo>
                  <a:pt x="169" y="180"/>
                </a:lnTo>
                <a:lnTo>
                  <a:pt x="0" y="237"/>
                </a:lnTo>
                <a:lnTo>
                  <a:pt x="147" y="338"/>
                </a:lnTo>
                <a:lnTo>
                  <a:pt x="147" y="518"/>
                </a:lnTo>
                <a:lnTo>
                  <a:pt x="293" y="405"/>
                </a:lnTo>
                <a:lnTo>
                  <a:pt x="473" y="461"/>
                </a:lnTo>
                <a:lnTo>
                  <a:pt x="473" y="461"/>
                </a:lnTo>
                <a:lnTo>
                  <a:pt x="405" y="293"/>
                </a:lnTo>
                <a:lnTo>
                  <a:pt x="506" y="135"/>
                </a:lnTo>
                <a:lnTo>
                  <a:pt x="506" y="135"/>
                </a:lnTo>
                <a:lnTo>
                  <a:pt x="326" y="147"/>
                </a:lnTo>
                <a:lnTo>
                  <a:pt x="2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7"/>
          <p:cNvSpPr/>
          <p:nvPr/>
        </p:nvSpPr>
        <p:spPr>
          <a:xfrm flipH="1">
            <a:off x="2623734" y="214446"/>
            <a:ext cx="84389" cy="88030"/>
          </a:xfrm>
          <a:custGeom>
            <a:rect b="b" l="l" r="r" t="t"/>
            <a:pathLst>
              <a:path extrusionOk="0" h="822" w="788">
                <a:moveTo>
                  <a:pt x="281" y="1"/>
                </a:moveTo>
                <a:lnTo>
                  <a:pt x="247" y="282"/>
                </a:lnTo>
                <a:lnTo>
                  <a:pt x="0" y="428"/>
                </a:lnTo>
                <a:lnTo>
                  <a:pt x="259" y="540"/>
                </a:lnTo>
                <a:lnTo>
                  <a:pt x="304" y="821"/>
                </a:lnTo>
                <a:lnTo>
                  <a:pt x="506" y="608"/>
                </a:lnTo>
                <a:lnTo>
                  <a:pt x="787" y="653"/>
                </a:lnTo>
                <a:lnTo>
                  <a:pt x="641" y="405"/>
                </a:lnTo>
                <a:lnTo>
                  <a:pt x="765" y="147"/>
                </a:lnTo>
                <a:lnTo>
                  <a:pt x="483" y="203"/>
                </a:lnTo>
                <a:lnTo>
                  <a:pt x="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7"/>
          <p:cNvSpPr/>
          <p:nvPr/>
        </p:nvSpPr>
        <p:spPr>
          <a:xfrm flipH="1">
            <a:off x="362717" y="2617351"/>
            <a:ext cx="132473" cy="134937"/>
          </a:xfrm>
          <a:custGeom>
            <a:rect b="b" l="l" r="r" t="t"/>
            <a:pathLst>
              <a:path extrusionOk="0" h="1260" w="1237">
                <a:moveTo>
                  <a:pt x="540" y="0"/>
                </a:moveTo>
                <a:lnTo>
                  <a:pt x="416" y="428"/>
                </a:lnTo>
                <a:lnTo>
                  <a:pt x="0" y="574"/>
                </a:lnTo>
                <a:lnTo>
                  <a:pt x="371" y="810"/>
                </a:lnTo>
                <a:lnTo>
                  <a:pt x="371" y="1260"/>
                </a:lnTo>
                <a:lnTo>
                  <a:pt x="720" y="978"/>
                </a:lnTo>
                <a:lnTo>
                  <a:pt x="1147" y="1113"/>
                </a:lnTo>
                <a:lnTo>
                  <a:pt x="1147" y="1113"/>
                </a:lnTo>
                <a:lnTo>
                  <a:pt x="990" y="697"/>
                </a:lnTo>
                <a:lnTo>
                  <a:pt x="1237" y="338"/>
                </a:lnTo>
                <a:lnTo>
                  <a:pt x="1237" y="338"/>
                </a:lnTo>
                <a:lnTo>
                  <a:pt x="799" y="360"/>
                </a:lnTo>
                <a:lnTo>
                  <a:pt x="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7"/>
          <p:cNvSpPr/>
          <p:nvPr/>
        </p:nvSpPr>
        <p:spPr>
          <a:xfrm flipH="1">
            <a:off x="384934" y="1097866"/>
            <a:ext cx="88030" cy="85567"/>
          </a:xfrm>
          <a:custGeom>
            <a:rect b="b" l="l" r="r" t="t"/>
            <a:pathLst>
              <a:path extrusionOk="0" h="799" w="822">
                <a:moveTo>
                  <a:pt x="383" y="1"/>
                </a:moveTo>
                <a:lnTo>
                  <a:pt x="282" y="270"/>
                </a:lnTo>
                <a:lnTo>
                  <a:pt x="1" y="327"/>
                </a:lnTo>
                <a:lnTo>
                  <a:pt x="226" y="518"/>
                </a:lnTo>
                <a:lnTo>
                  <a:pt x="192" y="799"/>
                </a:lnTo>
                <a:lnTo>
                  <a:pt x="439" y="641"/>
                </a:lnTo>
                <a:lnTo>
                  <a:pt x="698" y="754"/>
                </a:lnTo>
                <a:lnTo>
                  <a:pt x="698" y="754"/>
                </a:lnTo>
                <a:lnTo>
                  <a:pt x="631" y="484"/>
                </a:lnTo>
                <a:lnTo>
                  <a:pt x="822" y="259"/>
                </a:lnTo>
                <a:lnTo>
                  <a:pt x="529" y="248"/>
                </a:lnTo>
                <a:lnTo>
                  <a:pt x="3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7"/>
          <p:cNvSpPr/>
          <p:nvPr/>
        </p:nvSpPr>
        <p:spPr>
          <a:xfrm flipH="1">
            <a:off x="8618902" y="3539719"/>
            <a:ext cx="68646" cy="71109"/>
          </a:xfrm>
          <a:custGeom>
            <a:rect b="b" l="l" r="r" t="t"/>
            <a:pathLst>
              <a:path extrusionOk="0" h="664" w="641">
                <a:moveTo>
                  <a:pt x="225" y="1"/>
                </a:moveTo>
                <a:lnTo>
                  <a:pt x="202" y="225"/>
                </a:lnTo>
                <a:lnTo>
                  <a:pt x="0" y="338"/>
                </a:lnTo>
                <a:lnTo>
                  <a:pt x="214" y="439"/>
                </a:lnTo>
                <a:lnTo>
                  <a:pt x="259" y="664"/>
                </a:lnTo>
                <a:lnTo>
                  <a:pt x="416" y="484"/>
                </a:lnTo>
                <a:lnTo>
                  <a:pt x="641" y="518"/>
                </a:lnTo>
                <a:lnTo>
                  <a:pt x="529" y="315"/>
                </a:lnTo>
                <a:lnTo>
                  <a:pt x="630" y="102"/>
                </a:lnTo>
                <a:lnTo>
                  <a:pt x="394" y="158"/>
                </a:lnTo>
                <a:lnTo>
                  <a:pt x="2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7"/>
          <p:cNvSpPr/>
          <p:nvPr/>
        </p:nvSpPr>
        <p:spPr>
          <a:xfrm flipH="1">
            <a:off x="2127109" y="4851188"/>
            <a:ext cx="39838" cy="39731"/>
          </a:xfrm>
          <a:custGeom>
            <a:rect b="b" l="l" r="r" t="t"/>
            <a:pathLst>
              <a:path extrusionOk="0" h="371" w="372">
                <a:moveTo>
                  <a:pt x="158" y="0"/>
                </a:moveTo>
                <a:lnTo>
                  <a:pt x="124" y="124"/>
                </a:lnTo>
                <a:lnTo>
                  <a:pt x="0" y="169"/>
                </a:lnTo>
                <a:lnTo>
                  <a:pt x="101" y="247"/>
                </a:lnTo>
                <a:lnTo>
                  <a:pt x="101" y="371"/>
                </a:lnTo>
                <a:lnTo>
                  <a:pt x="203" y="292"/>
                </a:lnTo>
                <a:lnTo>
                  <a:pt x="338" y="337"/>
                </a:lnTo>
                <a:lnTo>
                  <a:pt x="293" y="214"/>
                </a:lnTo>
                <a:lnTo>
                  <a:pt x="371" y="112"/>
                </a:lnTo>
                <a:lnTo>
                  <a:pt x="236" y="112"/>
                </a:lnTo>
                <a:lnTo>
                  <a:pt x="1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2" name="Google Shape;832;p17"/>
          <p:cNvGrpSpPr/>
          <p:nvPr/>
        </p:nvGrpSpPr>
        <p:grpSpPr>
          <a:xfrm rot="788735">
            <a:off x="7085109" y="-861547"/>
            <a:ext cx="3320704" cy="1723897"/>
            <a:chOff x="4666075" y="3825750"/>
            <a:chExt cx="2868269" cy="1489021"/>
          </a:xfrm>
        </p:grpSpPr>
        <p:sp>
          <p:nvSpPr>
            <p:cNvPr id="833" name="Google Shape;833;p17"/>
            <p:cNvSpPr/>
            <p:nvPr/>
          </p:nvSpPr>
          <p:spPr>
            <a:xfrm>
              <a:off x="4666075" y="3825750"/>
              <a:ext cx="2868269" cy="1489021"/>
            </a:xfrm>
            <a:custGeom>
              <a:rect b="b" l="l" r="r" t="t"/>
              <a:pathLst>
                <a:path extrusionOk="0" h="13049" w="25136">
                  <a:moveTo>
                    <a:pt x="8141" y="0"/>
                  </a:moveTo>
                  <a:cubicBezTo>
                    <a:pt x="8010" y="0"/>
                    <a:pt x="7873" y="5"/>
                    <a:pt x="7732" y="15"/>
                  </a:cubicBezTo>
                  <a:cubicBezTo>
                    <a:pt x="3590" y="313"/>
                    <a:pt x="3833" y="4894"/>
                    <a:pt x="3872" y="5400"/>
                  </a:cubicBezTo>
                  <a:lnTo>
                    <a:pt x="3872" y="5400"/>
                  </a:lnTo>
                  <a:cubicBezTo>
                    <a:pt x="3495" y="5215"/>
                    <a:pt x="3136" y="5132"/>
                    <a:pt x="2806" y="5132"/>
                  </a:cubicBezTo>
                  <a:cubicBezTo>
                    <a:pt x="970" y="5132"/>
                    <a:pt x="0" y="7674"/>
                    <a:pt x="1414" y="9189"/>
                  </a:cubicBezTo>
                  <a:cubicBezTo>
                    <a:pt x="2121" y="9937"/>
                    <a:pt x="2853" y="10160"/>
                    <a:pt x="3472" y="10160"/>
                  </a:cubicBezTo>
                  <a:cubicBezTo>
                    <a:pt x="4379" y="10160"/>
                    <a:pt x="5045" y="9684"/>
                    <a:pt x="5045" y="9684"/>
                  </a:cubicBezTo>
                  <a:cubicBezTo>
                    <a:pt x="5045" y="9684"/>
                    <a:pt x="5270" y="11505"/>
                    <a:pt x="7552" y="11730"/>
                  </a:cubicBezTo>
                  <a:cubicBezTo>
                    <a:pt x="7717" y="11747"/>
                    <a:pt x="7872" y="11755"/>
                    <a:pt x="8018" y="11755"/>
                  </a:cubicBezTo>
                  <a:cubicBezTo>
                    <a:pt x="9877" y="11755"/>
                    <a:pt x="10205" y="10460"/>
                    <a:pt x="10206" y="10459"/>
                  </a:cubicBezTo>
                  <a:lnTo>
                    <a:pt x="10206" y="10459"/>
                  </a:lnTo>
                  <a:cubicBezTo>
                    <a:pt x="10206" y="10460"/>
                    <a:pt x="10093" y="11775"/>
                    <a:pt x="11948" y="12393"/>
                  </a:cubicBezTo>
                  <a:cubicBezTo>
                    <a:pt x="12172" y="12467"/>
                    <a:pt x="12378" y="12499"/>
                    <a:pt x="12568" y="12499"/>
                  </a:cubicBezTo>
                  <a:cubicBezTo>
                    <a:pt x="13933" y="12499"/>
                    <a:pt x="14410" y="10808"/>
                    <a:pt x="14410" y="10808"/>
                  </a:cubicBezTo>
                  <a:lnTo>
                    <a:pt x="14410" y="10808"/>
                  </a:lnTo>
                  <a:cubicBezTo>
                    <a:pt x="14410" y="10808"/>
                    <a:pt x="14298" y="12461"/>
                    <a:pt x="16962" y="12966"/>
                  </a:cubicBezTo>
                  <a:cubicBezTo>
                    <a:pt x="17259" y="13023"/>
                    <a:pt x="17527" y="13048"/>
                    <a:pt x="17769" y="13048"/>
                  </a:cubicBezTo>
                  <a:cubicBezTo>
                    <a:pt x="19698" y="13048"/>
                    <a:pt x="20009" y="11460"/>
                    <a:pt x="20009" y="11460"/>
                  </a:cubicBezTo>
                  <a:cubicBezTo>
                    <a:pt x="20502" y="12037"/>
                    <a:pt x="21516" y="12450"/>
                    <a:pt x="22447" y="12450"/>
                  </a:cubicBezTo>
                  <a:cubicBezTo>
                    <a:pt x="23257" y="12450"/>
                    <a:pt x="24005" y="12137"/>
                    <a:pt x="24292" y="11348"/>
                  </a:cubicBezTo>
                  <a:cubicBezTo>
                    <a:pt x="24911" y="9650"/>
                    <a:pt x="23978" y="9414"/>
                    <a:pt x="23978" y="9414"/>
                  </a:cubicBezTo>
                  <a:cubicBezTo>
                    <a:pt x="23978" y="9414"/>
                    <a:pt x="25136" y="8256"/>
                    <a:pt x="24169" y="7098"/>
                  </a:cubicBezTo>
                  <a:cubicBezTo>
                    <a:pt x="23802" y="6658"/>
                    <a:pt x="23439" y="6523"/>
                    <a:pt x="23131" y="6523"/>
                  </a:cubicBezTo>
                  <a:cubicBezTo>
                    <a:pt x="22635" y="6523"/>
                    <a:pt x="22280" y="6873"/>
                    <a:pt x="22280" y="6873"/>
                  </a:cubicBezTo>
                  <a:cubicBezTo>
                    <a:pt x="22280" y="6873"/>
                    <a:pt x="23168" y="2129"/>
                    <a:pt x="19818" y="1589"/>
                  </a:cubicBezTo>
                  <a:cubicBezTo>
                    <a:pt x="19608" y="1555"/>
                    <a:pt x="19404" y="1540"/>
                    <a:pt x="19208" y="1540"/>
                  </a:cubicBezTo>
                  <a:cubicBezTo>
                    <a:pt x="16260" y="1540"/>
                    <a:pt x="14837" y="5097"/>
                    <a:pt x="14837" y="5097"/>
                  </a:cubicBezTo>
                  <a:cubicBezTo>
                    <a:pt x="14837" y="5097"/>
                    <a:pt x="15141" y="3062"/>
                    <a:pt x="13713" y="3062"/>
                  </a:cubicBezTo>
                  <a:cubicBezTo>
                    <a:pt x="12285" y="3062"/>
                    <a:pt x="11712" y="4445"/>
                    <a:pt x="11712" y="4445"/>
                  </a:cubicBezTo>
                  <a:cubicBezTo>
                    <a:pt x="11712" y="4445"/>
                    <a:pt x="12102" y="0"/>
                    <a:pt x="81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7"/>
            <p:cNvSpPr/>
            <p:nvPr/>
          </p:nvSpPr>
          <p:spPr>
            <a:xfrm>
              <a:off x="6083334" y="4706346"/>
              <a:ext cx="168198" cy="121185"/>
            </a:xfrm>
            <a:custGeom>
              <a:rect b="b" l="l" r="r" t="t"/>
              <a:pathLst>
                <a:path extrusionOk="0" h="1062" w="1474">
                  <a:moveTo>
                    <a:pt x="182" y="0"/>
                  </a:moveTo>
                  <a:cubicBezTo>
                    <a:pt x="154" y="0"/>
                    <a:pt x="126" y="14"/>
                    <a:pt x="113" y="44"/>
                  </a:cubicBezTo>
                  <a:cubicBezTo>
                    <a:pt x="0" y="393"/>
                    <a:pt x="124" y="775"/>
                    <a:pt x="428" y="977"/>
                  </a:cubicBezTo>
                  <a:cubicBezTo>
                    <a:pt x="534" y="1034"/>
                    <a:pt x="648" y="1062"/>
                    <a:pt x="761" y="1062"/>
                  </a:cubicBezTo>
                  <a:cubicBezTo>
                    <a:pt x="980" y="1062"/>
                    <a:pt x="1193" y="957"/>
                    <a:pt x="1327" y="764"/>
                  </a:cubicBezTo>
                  <a:cubicBezTo>
                    <a:pt x="1428" y="595"/>
                    <a:pt x="1473" y="393"/>
                    <a:pt x="1451" y="202"/>
                  </a:cubicBezTo>
                  <a:cubicBezTo>
                    <a:pt x="1445" y="157"/>
                    <a:pt x="1406" y="134"/>
                    <a:pt x="1370" y="134"/>
                  </a:cubicBezTo>
                  <a:cubicBezTo>
                    <a:pt x="1335" y="134"/>
                    <a:pt x="1304" y="157"/>
                    <a:pt x="1316" y="202"/>
                  </a:cubicBezTo>
                  <a:cubicBezTo>
                    <a:pt x="1348" y="551"/>
                    <a:pt x="1126" y="922"/>
                    <a:pt x="753" y="922"/>
                  </a:cubicBezTo>
                  <a:cubicBezTo>
                    <a:pt x="742" y="922"/>
                    <a:pt x="731" y="922"/>
                    <a:pt x="720" y="921"/>
                  </a:cubicBezTo>
                  <a:cubicBezTo>
                    <a:pt x="326" y="899"/>
                    <a:pt x="146" y="426"/>
                    <a:pt x="248" y="89"/>
                  </a:cubicBezTo>
                  <a:cubicBezTo>
                    <a:pt x="268" y="34"/>
                    <a:pt x="226" y="0"/>
                    <a:pt x="182"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7"/>
            <p:cNvSpPr/>
            <p:nvPr/>
          </p:nvSpPr>
          <p:spPr>
            <a:xfrm>
              <a:off x="6134570" y="4589382"/>
              <a:ext cx="34804" cy="48269"/>
            </a:xfrm>
            <a:custGeom>
              <a:rect b="b" l="l" r="r" t="t"/>
              <a:pathLst>
                <a:path extrusionOk="0" h="423" w="305">
                  <a:moveTo>
                    <a:pt x="109" y="1"/>
                  </a:moveTo>
                  <a:cubicBezTo>
                    <a:pt x="86" y="1"/>
                    <a:pt x="64" y="13"/>
                    <a:pt x="57" y="35"/>
                  </a:cubicBezTo>
                  <a:cubicBezTo>
                    <a:pt x="23" y="114"/>
                    <a:pt x="1" y="192"/>
                    <a:pt x="12" y="271"/>
                  </a:cubicBezTo>
                  <a:cubicBezTo>
                    <a:pt x="1" y="327"/>
                    <a:pt x="23" y="372"/>
                    <a:pt x="57" y="406"/>
                  </a:cubicBezTo>
                  <a:cubicBezTo>
                    <a:pt x="80" y="417"/>
                    <a:pt x="102" y="423"/>
                    <a:pt x="123" y="423"/>
                  </a:cubicBezTo>
                  <a:cubicBezTo>
                    <a:pt x="144" y="423"/>
                    <a:pt x="164" y="417"/>
                    <a:pt x="181" y="406"/>
                  </a:cubicBezTo>
                  <a:cubicBezTo>
                    <a:pt x="248" y="350"/>
                    <a:pt x="293" y="282"/>
                    <a:pt x="293" y="192"/>
                  </a:cubicBezTo>
                  <a:cubicBezTo>
                    <a:pt x="305" y="102"/>
                    <a:pt x="237" y="24"/>
                    <a:pt x="147" y="12"/>
                  </a:cubicBezTo>
                  <a:cubicBezTo>
                    <a:pt x="135" y="4"/>
                    <a:pt x="122" y="1"/>
                    <a:pt x="109"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7"/>
            <p:cNvSpPr/>
            <p:nvPr/>
          </p:nvSpPr>
          <p:spPr>
            <a:xfrm>
              <a:off x="6221865" y="4621561"/>
              <a:ext cx="114" cy="114"/>
            </a:xfrm>
            <a:custGeom>
              <a:rect b="b" l="l" r="r" t="t"/>
              <a:pathLst>
                <a:path extrusionOk="0" h="1" w="1">
                  <a:moveTo>
                    <a:pt x="0" y="0"/>
                  </a:moveTo>
                  <a:close/>
                </a:path>
              </a:pathLst>
            </a:custGeom>
            <a:solidFill>
              <a:srgbClr val="3F9C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7"/>
            <p:cNvSpPr/>
            <p:nvPr/>
          </p:nvSpPr>
          <p:spPr>
            <a:xfrm>
              <a:off x="6201325" y="4590409"/>
              <a:ext cx="37314" cy="53061"/>
            </a:xfrm>
            <a:custGeom>
              <a:rect b="b" l="l" r="r" t="t"/>
              <a:pathLst>
                <a:path extrusionOk="0" h="465" w="327">
                  <a:moveTo>
                    <a:pt x="140" y="0"/>
                  </a:moveTo>
                  <a:cubicBezTo>
                    <a:pt x="113" y="0"/>
                    <a:pt x="89" y="21"/>
                    <a:pt x="79" y="48"/>
                  </a:cubicBezTo>
                  <a:lnTo>
                    <a:pt x="79" y="71"/>
                  </a:lnTo>
                  <a:lnTo>
                    <a:pt x="68" y="82"/>
                  </a:lnTo>
                  <a:lnTo>
                    <a:pt x="46" y="138"/>
                  </a:lnTo>
                  <a:cubicBezTo>
                    <a:pt x="23" y="183"/>
                    <a:pt x="1" y="228"/>
                    <a:pt x="1" y="273"/>
                  </a:cubicBezTo>
                  <a:cubicBezTo>
                    <a:pt x="1" y="352"/>
                    <a:pt x="57" y="431"/>
                    <a:pt x="136" y="453"/>
                  </a:cubicBezTo>
                  <a:cubicBezTo>
                    <a:pt x="151" y="461"/>
                    <a:pt x="167" y="465"/>
                    <a:pt x="183" y="465"/>
                  </a:cubicBezTo>
                  <a:cubicBezTo>
                    <a:pt x="211" y="465"/>
                    <a:pt x="237" y="452"/>
                    <a:pt x="259" y="431"/>
                  </a:cubicBezTo>
                  <a:cubicBezTo>
                    <a:pt x="293" y="397"/>
                    <a:pt x="315" y="352"/>
                    <a:pt x="315" y="307"/>
                  </a:cubicBezTo>
                  <a:cubicBezTo>
                    <a:pt x="327" y="273"/>
                    <a:pt x="327" y="228"/>
                    <a:pt x="304" y="183"/>
                  </a:cubicBezTo>
                  <a:cubicBezTo>
                    <a:pt x="293" y="138"/>
                    <a:pt x="259" y="105"/>
                    <a:pt x="214" y="93"/>
                  </a:cubicBezTo>
                  <a:cubicBezTo>
                    <a:pt x="225" y="48"/>
                    <a:pt x="203" y="15"/>
                    <a:pt x="158" y="3"/>
                  </a:cubicBezTo>
                  <a:cubicBezTo>
                    <a:pt x="152" y="1"/>
                    <a:pt x="146" y="0"/>
                    <a:pt x="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7"/>
            <p:cNvSpPr/>
            <p:nvPr/>
          </p:nvSpPr>
          <p:spPr>
            <a:xfrm>
              <a:off x="6219354" y="4626696"/>
              <a:ext cx="0" cy="114"/>
            </a:xfrm>
            <a:custGeom>
              <a:rect b="b" l="l" r="r" t="t"/>
              <a:pathLst>
                <a:path extrusionOk="0" h="1" w="0">
                  <a:moveTo>
                    <a:pt x="0" y="0"/>
                  </a:moveTo>
                  <a:lnTo>
                    <a:pt x="0" y="0"/>
                  </a:lnTo>
                  <a:lnTo>
                    <a:pt x="0" y="0"/>
                  </a:lnTo>
                  <a:cubicBezTo>
                    <a:pt x="0" y="0"/>
                    <a:pt x="0" y="0"/>
                    <a:pt x="0" y="0"/>
                  </a:cubicBezTo>
                  <a:close/>
                </a:path>
              </a:pathLst>
            </a:custGeom>
            <a:solidFill>
              <a:srgbClr val="3F9CAC"/>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7"/>
            <p:cNvSpPr/>
            <p:nvPr/>
          </p:nvSpPr>
          <p:spPr>
            <a:xfrm>
              <a:off x="5163485" y="3920381"/>
              <a:ext cx="233811" cy="479376"/>
            </a:xfrm>
            <a:custGeom>
              <a:rect b="b" l="l" r="r" t="t"/>
              <a:pathLst>
                <a:path extrusionOk="0" h="4201" w="2049">
                  <a:moveTo>
                    <a:pt x="1928" y="1"/>
                  </a:moveTo>
                  <a:cubicBezTo>
                    <a:pt x="1919" y="1"/>
                    <a:pt x="1910" y="3"/>
                    <a:pt x="1900" y="7"/>
                  </a:cubicBezTo>
                  <a:cubicBezTo>
                    <a:pt x="765" y="546"/>
                    <a:pt x="169" y="1760"/>
                    <a:pt x="34" y="2963"/>
                  </a:cubicBezTo>
                  <a:cubicBezTo>
                    <a:pt x="0" y="3357"/>
                    <a:pt x="0" y="3739"/>
                    <a:pt x="34" y="4133"/>
                  </a:cubicBezTo>
                  <a:cubicBezTo>
                    <a:pt x="34" y="4178"/>
                    <a:pt x="71" y="4200"/>
                    <a:pt x="107" y="4200"/>
                  </a:cubicBezTo>
                  <a:cubicBezTo>
                    <a:pt x="144" y="4200"/>
                    <a:pt x="180" y="4178"/>
                    <a:pt x="180" y="4133"/>
                  </a:cubicBezTo>
                  <a:cubicBezTo>
                    <a:pt x="79" y="2907"/>
                    <a:pt x="293" y="1581"/>
                    <a:pt x="1203" y="670"/>
                  </a:cubicBezTo>
                  <a:cubicBezTo>
                    <a:pt x="1428" y="456"/>
                    <a:pt x="1687" y="265"/>
                    <a:pt x="1979" y="130"/>
                  </a:cubicBezTo>
                  <a:cubicBezTo>
                    <a:pt x="2049" y="101"/>
                    <a:pt x="1996" y="1"/>
                    <a:pt x="192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7"/>
            <p:cNvSpPr/>
            <p:nvPr/>
          </p:nvSpPr>
          <p:spPr>
            <a:xfrm>
              <a:off x="5816542" y="3983599"/>
              <a:ext cx="106693" cy="149142"/>
            </a:xfrm>
            <a:custGeom>
              <a:rect b="b" l="l" r="r" t="t"/>
              <a:pathLst>
                <a:path extrusionOk="0" h="1307" w="935">
                  <a:moveTo>
                    <a:pt x="95" y="0"/>
                  </a:moveTo>
                  <a:cubicBezTo>
                    <a:pt x="36" y="0"/>
                    <a:pt x="1" y="92"/>
                    <a:pt x="56" y="138"/>
                  </a:cubicBezTo>
                  <a:cubicBezTo>
                    <a:pt x="225" y="262"/>
                    <a:pt x="360" y="431"/>
                    <a:pt x="438" y="622"/>
                  </a:cubicBezTo>
                  <a:cubicBezTo>
                    <a:pt x="562" y="835"/>
                    <a:pt x="674" y="1049"/>
                    <a:pt x="787" y="1274"/>
                  </a:cubicBezTo>
                  <a:cubicBezTo>
                    <a:pt x="800" y="1297"/>
                    <a:pt x="820" y="1307"/>
                    <a:pt x="839" y="1307"/>
                  </a:cubicBezTo>
                  <a:cubicBezTo>
                    <a:pt x="886" y="1307"/>
                    <a:pt x="934" y="1254"/>
                    <a:pt x="911" y="1206"/>
                  </a:cubicBezTo>
                  <a:cubicBezTo>
                    <a:pt x="798" y="970"/>
                    <a:pt x="674" y="734"/>
                    <a:pt x="540" y="509"/>
                  </a:cubicBezTo>
                  <a:cubicBezTo>
                    <a:pt x="450" y="318"/>
                    <a:pt x="303" y="150"/>
                    <a:pt x="135" y="15"/>
                  </a:cubicBezTo>
                  <a:cubicBezTo>
                    <a:pt x="121" y="5"/>
                    <a:pt x="107" y="0"/>
                    <a:pt x="95"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7"/>
            <p:cNvSpPr/>
            <p:nvPr/>
          </p:nvSpPr>
          <p:spPr>
            <a:xfrm>
              <a:off x="4797873" y="4484889"/>
              <a:ext cx="188624" cy="243168"/>
            </a:xfrm>
            <a:custGeom>
              <a:rect b="b" l="l" r="r" t="t"/>
              <a:pathLst>
                <a:path extrusionOk="0" h="2131" w="1653">
                  <a:moveTo>
                    <a:pt x="1464" y="1"/>
                  </a:moveTo>
                  <a:cubicBezTo>
                    <a:pt x="1004" y="1"/>
                    <a:pt x="635" y="358"/>
                    <a:pt x="394" y="726"/>
                  </a:cubicBezTo>
                  <a:cubicBezTo>
                    <a:pt x="146" y="1131"/>
                    <a:pt x="0" y="1625"/>
                    <a:pt x="158" y="2086"/>
                  </a:cubicBezTo>
                  <a:cubicBezTo>
                    <a:pt x="171" y="2117"/>
                    <a:pt x="199" y="2130"/>
                    <a:pt x="227" y="2130"/>
                  </a:cubicBezTo>
                  <a:cubicBezTo>
                    <a:pt x="272" y="2130"/>
                    <a:pt x="318" y="2096"/>
                    <a:pt x="304" y="2041"/>
                  </a:cubicBezTo>
                  <a:cubicBezTo>
                    <a:pt x="158" y="1625"/>
                    <a:pt x="293" y="1187"/>
                    <a:pt x="506" y="827"/>
                  </a:cubicBezTo>
                  <a:cubicBezTo>
                    <a:pt x="716" y="492"/>
                    <a:pt x="1052" y="147"/>
                    <a:pt x="1479" y="147"/>
                  </a:cubicBezTo>
                  <a:cubicBezTo>
                    <a:pt x="1510" y="147"/>
                    <a:pt x="1542" y="149"/>
                    <a:pt x="1574" y="152"/>
                  </a:cubicBezTo>
                  <a:cubicBezTo>
                    <a:pt x="1577" y="153"/>
                    <a:pt x="1580" y="153"/>
                    <a:pt x="1583" y="153"/>
                  </a:cubicBezTo>
                  <a:cubicBezTo>
                    <a:pt x="1653" y="153"/>
                    <a:pt x="1650" y="17"/>
                    <a:pt x="1563" y="6"/>
                  </a:cubicBezTo>
                  <a:cubicBezTo>
                    <a:pt x="1530" y="3"/>
                    <a:pt x="1496" y="1"/>
                    <a:pt x="1464"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7"/>
            <p:cNvSpPr/>
            <p:nvPr/>
          </p:nvSpPr>
          <p:spPr>
            <a:xfrm>
              <a:off x="5055194" y="4488199"/>
              <a:ext cx="49410" cy="19285"/>
            </a:xfrm>
            <a:custGeom>
              <a:rect b="b" l="l" r="r" t="t"/>
              <a:pathLst>
                <a:path extrusionOk="0" h="169" w="433">
                  <a:moveTo>
                    <a:pt x="190" y="0"/>
                  </a:moveTo>
                  <a:cubicBezTo>
                    <a:pt x="155" y="0"/>
                    <a:pt x="119" y="4"/>
                    <a:pt x="84" y="11"/>
                  </a:cubicBezTo>
                  <a:cubicBezTo>
                    <a:pt x="0" y="32"/>
                    <a:pt x="23" y="160"/>
                    <a:pt x="108" y="160"/>
                  </a:cubicBezTo>
                  <a:cubicBezTo>
                    <a:pt x="115" y="160"/>
                    <a:pt x="122" y="159"/>
                    <a:pt x="129" y="157"/>
                  </a:cubicBezTo>
                  <a:lnTo>
                    <a:pt x="331" y="157"/>
                  </a:lnTo>
                  <a:cubicBezTo>
                    <a:pt x="343" y="165"/>
                    <a:pt x="355" y="169"/>
                    <a:pt x="366" y="169"/>
                  </a:cubicBezTo>
                  <a:cubicBezTo>
                    <a:pt x="387" y="169"/>
                    <a:pt x="407" y="156"/>
                    <a:pt x="421" y="135"/>
                  </a:cubicBezTo>
                  <a:cubicBezTo>
                    <a:pt x="432" y="112"/>
                    <a:pt x="421" y="78"/>
                    <a:pt x="399" y="56"/>
                  </a:cubicBezTo>
                  <a:cubicBezTo>
                    <a:pt x="337" y="18"/>
                    <a:pt x="265" y="0"/>
                    <a:pt x="19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7"/>
            <p:cNvSpPr/>
            <p:nvPr/>
          </p:nvSpPr>
          <p:spPr>
            <a:xfrm>
              <a:off x="4857211" y="4808704"/>
              <a:ext cx="142181" cy="113425"/>
            </a:xfrm>
            <a:custGeom>
              <a:rect b="b" l="l" r="r" t="t"/>
              <a:pathLst>
                <a:path extrusionOk="0" h="994" w="1246">
                  <a:moveTo>
                    <a:pt x="97" y="0"/>
                  </a:moveTo>
                  <a:cubicBezTo>
                    <a:pt x="49" y="0"/>
                    <a:pt x="0" y="49"/>
                    <a:pt x="31" y="103"/>
                  </a:cubicBezTo>
                  <a:cubicBezTo>
                    <a:pt x="87" y="238"/>
                    <a:pt x="166" y="361"/>
                    <a:pt x="256" y="485"/>
                  </a:cubicBezTo>
                  <a:cubicBezTo>
                    <a:pt x="346" y="597"/>
                    <a:pt x="447" y="699"/>
                    <a:pt x="582" y="777"/>
                  </a:cubicBezTo>
                  <a:cubicBezTo>
                    <a:pt x="706" y="845"/>
                    <a:pt x="841" y="901"/>
                    <a:pt x="976" y="957"/>
                  </a:cubicBezTo>
                  <a:cubicBezTo>
                    <a:pt x="1015" y="973"/>
                    <a:pt x="1065" y="994"/>
                    <a:pt x="1114" y="994"/>
                  </a:cubicBezTo>
                  <a:cubicBezTo>
                    <a:pt x="1136" y="994"/>
                    <a:pt x="1157" y="990"/>
                    <a:pt x="1178" y="980"/>
                  </a:cubicBezTo>
                  <a:cubicBezTo>
                    <a:pt x="1234" y="946"/>
                    <a:pt x="1245" y="867"/>
                    <a:pt x="1200" y="822"/>
                  </a:cubicBezTo>
                  <a:cubicBezTo>
                    <a:pt x="1183" y="809"/>
                    <a:pt x="1163" y="803"/>
                    <a:pt x="1145" y="803"/>
                  </a:cubicBezTo>
                  <a:cubicBezTo>
                    <a:pt x="1116" y="803"/>
                    <a:pt x="1090" y="818"/>
                    <a:pt x="1077" y="845"/>
                  </a:cubicBezTo>
                  <a:lnTo>
                    <a:pt x="1043" y="834"/>
                  </a:lnTo>
                  <a:lnTo>
                    <a:pt x="964" y="800"/>
                  </a:lnTo>
                  <a:cubicBezTo>
                    <a:pt x="919" y="789"/>
                    <a:pt x="863" y="766"/>
                    <a:pt x="818" y="744"/>
                  </a:cubicBezTo>
                  <a:cubicBezTo>
                    <a:pt x="717" y="699"/>
                    <a:pt x="616" y="642"/>
                    <a:pt x="537" y="575"/>
                  </a:cubicBezTo>
                  <a:cubicBezTo>
                    <a:pt x="368" y="429"/>
                    <a:pt x="234" y="238"/>
                    <a:pt x="155" y="35"/>
                  </a:cubicBezTo>
                  <a:cubicBezTo>
                    <a:pt x="141" y="11"/>
                    <a:pt x="119" y="0"/>
                    <a:pt x="9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7"/>
            <p:cNvSpPr/>
            <p:nvPr/>
          </p:nvSpPr>
          <p:spPr>
            <a:xfrm>
              <a:off x="6037119" y="4222091"/>
              <a:ext cx="174246" cy="148001"/>
            </a:xfrm>
            <a:custGeom>
              <a:rect b="b" l="l" r="r" t="t"/>
              <a:pathLst>
                <a:path extrusionOk="0" h="1297" w="1527">
                  <a:moveTo>
                    <a:pt x="1334" y="0"/>
                  </a:moveTo>
                  <a:cubicBezTo>
                    <a:pt x="1223" y="0"/>
                    <a:pt x="1107" y="59"/>
                    <a:pt x="1012" y="106"/>
                  </a:cubicBezTo>
                  <a:cubicBezTo>
                    <a:pt x="855" y="184"/>
                    <a:pt x="720" y="286"/>
                    <a:pt x="585" y="398"/>
                  </a:cubicBezTo>
                  <a:cubicBezTo>
                    <a:pt x="450" y="511"/>
                    <a:pt x="338" y="645"/>
                    <a:pt x="225" y="780"/>
                  </a:cubicBezTo>
                  <a:cubicBezTo>
                    <a:pt x="135" y="904"/>
                    <a:pt x="1" y="1073"/>
                    <a:pt x="68" y="1253"/>
                  </a:cubicBezTo>
                  <a:cubicBezTo>
                    <a:pt x="81" y="1283"/>
                    <a:pt x="109" y="1297"/>
                    <a:pt x="138" y="1297"/>
                  </a:cubicBezTo>
                  <a:cubicBezTo>
                    <a:pt x="183" y="1297"/>
                    <a:pt x="228" y="1263"/>
                    <a:pt x="214" y="1208"/>
                  </a:cubicBezTo>
                  <a:cubicBezTo>
                    <a:pt x="158" y="1073"/>
                    <a:pt x="293" y="926"/>
                    <a:pt x="372" y="837"/>
                  </a:cubicBezTo>
                  <a:cubicBezTo>
                    <a:pt x="462" y="713"/>
                    <a:pt x="563" y="612"/>
                    <a:pt x="675" y="511"/>
                  </a:cubicBezTo>
                  <a:cubicBezTo>
                    <a:pt x="776" y="421"/>
                    <a:pt x="900" y="342"/>
                    <a:pt x="1024" y="263"/>
                  </a:cubicBezTo>
                  <a:cubicBezTo>
                    <a:pt x="1103" y="219"/>
                    <a:pt x="1223" y="141"/>
                    <a:pt x="1331" y="141"/>
                  </a:cubicBezTo>
                  <a:cubicBezTo>
                    <a:pt x="1361" y="141"/>
                    <a:pt x="1390" y="147"/>
                    <a:pt x="1417" y="162"/>
                  </a:cubicBezTo>
                  <a:cubicBezTo>
                    <a:pt x="1421" y="163"/>
                    <a:pt x="1425" y="163"/>
                    <a:pt x="1429" y="163"/>
                  </a:cubicBezTo>
                  <a:cubicBezTo>
                    <a:pt x="1489" y="163"/>
                    <a:pt x="1526" y="81"/>
                    <a:pt x="1473" y="38"/>
                  </a:cubicBezTo>
                  <a:cubicBezTo>
                    <a:pt x="1429" y="11"/>
                    <a:pt x="1382" y="0"/>
                    <a:pt x="1334"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7"/>
            <p:cNvSpPr/>
            <p:nvPr/>
          </p:nvSpPr>
          <p:spPr>
            <a:xfrm>
              <a:off x="6270590" y="4241490"/>
              <a:ext cx="60478" cy="61619"/>
            </a:xfrm>
            <a:custGeom>
              <a:rect b="b" l="l" r="r" t="t"/>
              <a:pathLst>
                <a:path extrusionOk="0" h="540" w="530">
                  <a:moveTo>
                    <a:pt x="83" y="0"/>
                  </a:moveTo>
                  <a:cubicBezTo>
                    <a:pt x="53" y="0"/>
                    <a:pt x="21" y="20"/>
                    <a:pt x="12" y="48"/>
                  </a:cubicBezTo>
                  <a:cubicBezTo>
                    <a:pt x="1" y="82"/>
                    <a:pt x="23" y="127"/>
                    <a:pt x="68" y="138"/>
                  </a:cubicBezTo>
                  <a:lnTo>
                    <a:pt x="79" y="149"/>
                  </a:lnTo>
                  <a:lnTo>
                    <a:pt x="113" y="161"/>
                  </a:lnTo>
                  <a:cubicBezTo>
                    <a:pt x="124" y="172"/>
                    <a:pt x="147" y="183"/>
                    <a:pt x="169" y="194"/>
                  </a:cubicBezTo>
                  <a:lnTo>
                    <a:pt x="181" y="206"/>
                  </a:lnTo>
                  <a:lnTo>
                    <a:pt x="203" y="228"/>
                  </a:lnTo>
                  <a:cubicBezTo>
                    <a:pt x="214" y="239"/>
                    <a:pt x="237" y="262"/>
                    <a:pt x="248" y="273"/>
                  </a:cubicBezTo>
                  <a:lnTo>
                    <a:pt x="271" y="296"/>
                  </a:lnTo>
                  <a:lnTo>
                    <a:pt x="282" y="318"/>
                  </a:lnTo>
                  <a:cubicBezTo>
                    <a:pt x="293" y="329"/>
                    <a:pt x="304" y="352"/>
                    <a:pt x="315" y="374"/>
                  </a:cubicBezTo>
                  <a:cubicBezTo>
                    <a:pt x="327" y="385"/>
                    <a:pt x="327" y="385"/>
                    <a:pt x="338" y="397"/>
                  </a:cubicBezTo>
                  <a:lnTo>
                    <a:pt x="349" y="419"/>
                  </a:lnTo>
                  <a:lnTo>
                    <a:pt x="349" y="430"/>
                  </a:lnTo>
                  <a:lnTo>
                    <a:pt x="349" y="453"/>
                  </a:lnTo>
                  <a:cubicBezTo>
                    <a:pt x="349" y="464"/>
                    <a:pt x="349" y="475"/>
                    <a:pt x="360" y="487"/>
                  </a:cubicBezTo>
                  <a:cubicBezTo>
                    <a:pt x="370" y="523"/>
                    <a:pt x="400" y="540"/>
                    <a:pt x="430" y="540"/>
                  </a:cubicBezTo>
                  <a:cubicBezTo>
                    <a:pt x="474" y="540"/>
                    <a:pt x="520" y="506"/>
                    <a:pt x="507" y="453"/>
                  </a:cubicBezTo>
                  <a:lnTo>
                    <a:pt x="529" y="453"/>
                  </a:lnTo>
                  <a:cubicBezTo>
                    <a:pt x="462" y="251"/>
                    <a:pt x="304" y="82"/>
                    <a:pt x="102" y="3"/>
                  </a:cubicBezTo>
                  <a:cubicBezTo>
                    <a:pt x="96" y="1"/>
                    <a:pt x="90" y="0"/>
                    <a:pt x="83"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7"/>
            <p:cNvSpPr/>
            <p:nvPr/>
          </p:nvSpPr>
          <p:spPr>
            <a:xfrm>
              <a:off x="6407751" y="4106839"/>
              <a:ext cx="322817" cy="312205"/>
            </a:xfrm>
            <a:custGeom>
              <a:rect b="b" l="l" r="r" t="t"/>
              <a:pathLst>
                <a:path extrusionOk="0" h="2736" w="2829">
                  <a:moveTo>
                    <a:pt x="2729" y="0"/>
                  </a:moveTo>
                  <a:cubicBezTo>
                    <a:pt x="2724" y="0"/>
                    <a:pt x="2717" y="1"/>
                    <a:pt x="2711" y="3"/>
                  </a:cubicBezTo>
                  <a:cubicBezTo>
                    <a:pt x="2430" y="70"/>
                    <a:pt x="2171" y="216"/>
                    <a:pt x="1958" y="408"/>
                  </a:cubicBezTo>
                  <a:cubicBezTo>
                    <a:pt x="1711" y="621"/>
                    <a:pt x="1474" y="846"/>
                    <a:pt x="1250" y="1093"/>
                  </a:cubicBezTo>
                  <a:cubicBezTo>
                    <a:pt x="1013" y="1341"/>
                    <a:pt x="789" y="1599"/>
                    <a:pt x="564" y="1858"/>
                  </a:cubicBezTo>
                  <a:cubicBezTo>
                    <a:pt x="350" y="2083"/>
                    <a:pt x="170" y="2341"/>
                    <a:pt x="24" y="2622"/>
                  </a:cubicBezTo>
                  <a:cubicBezTo>
                    <a:pt x="1" y="2684"/>
                    <a:pt x="53" y="2736"/>
                    <a:pt x="98" y="2736"/>
                  </a:cubicBezTo>
                  <a:cubicBezTo>
                    <a:pt x="118" y="2736"/>
                    <a:pt x="137" y="2725"/>
                    <a:pt x="148" y="2701"/>
                  </a:cubicBezTo>
                  <a:cubicBezTo>
                    <a:pt x="294" y="2420"/>
                    <a:pt x="474" y="2161"/>
                    <a:pt x="687" y="1925"/>
                  </a:cubicBezTo>
                  <a:cubicBezTo>
                    <a:pt x="890" y="1689"/>
                    <a:pt x="1103" y="1442"/>
                    <a:pt x="1328" y="1217"/>
                  </a:cubicBezTo>
                  <a:cubicBezTo>
                    <a:pt x="1542" y="992"/>
                    <a:pt x="1744" y="767"/>
                    <a:pt x="1980" y="565"/>
                  </a:cubicBezTo>
                  <a:cubicBezTo>
                    <a:pt x="2194" y="363"/>
                    <a:pt x="2453" y="216"/>
                    <a:pt x="2745" y="138"/>
                  </a:cubicBezTo>
                  <a:cubicBezTo>
                    <a:pt x="2828" y="127"/>
                    <a:pt x="2805" y="0"/>
                    <a:pt x="272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7"/>
            <p:cNvSpPr/>
            <p:nvPr/>
          </p:nvSpPr>
          <p:spPr>
            <a:xfrm>
              <a:off x="6844454" y="4067471"/>
              <a:ext cx="189308" cy="35716"/>
            </a:xfrm>
            <a:custGeom>
              <a:rect b="b" l="l" r="r" t="t"/>
              <a:pathLst>
                <a:path extrusionOk="0" h="313" w="1659">
                  <a:moveTo>
                    <a:pt x="859" y="1"/>
                  </a:moveTo>
                  <a:cubicBezTo>
                    <a:pt x="601" y="1"/>
                    <a:pt x="338" y="49"/>
                    <a:pt x="87" y="100"/>
                  </a:cubicBezTo>
                  <a:cubicBezTo>
                    <a:pt x="1" y="122"/>
                    <a:pt x="28" y="236"/>
                    <a:pt x="109" y="236"/>
                  </a:cubicBezTo>
                  <a:cubicBezTo>
                    <a:pt x="113" y="236"/>
                    <a:pt x="117" y="236"/>
                    <a:pt x="121" y="235"/>
                  </a:cubicBezTo>
                  <a:cubicBezTo>
                    <a:pt x="359" y="189"/>
                    <a:pt x="609" y="142"/>
                    <a:pt x="854" y="142"/>
                  </a:cubicBezTo>
                  <a:cubicBezTo>
                    <a:pt x="1083" y="142"/>
                    <a:pt x="1308" y="183"/>
                    <a:pt x="1515" y="303"/>
                  </a:cubicBezTo>
                  <a:cubicBezTo>
                    <a:pt x="1528" y="310"/>
                    <a:pt x="1541" y="312"/>
                    <a:pt x="1553" y="312"/>
                  </a:cubicBezTo>
                  <a:cubicBezTo>
                    <a:pt x="1621" y="312"/>
                    <a:pt x="1659" y="217"/>
                    <a:pt x="1582" y="179"/>
                  </a:cubicBezTo>
                  <a:cubicBezTo>
                    <a:pt x="1355" y="46"/>
                    <a:pt x="1109" y="1"/>
                    <a:pt x="859"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7"/>
            <p:cNvSpPr/>
            <p:nvPr/>
          </p:nvSpPr>
          <p:spPr>
            <a:xfrm>
              <a:off x="7078154" y="4173138"/>
              <a:ext cx="76454" cy="245793"/>
            </a:xfrm>
            <a:custGeom>
              <a:rect b="b" l="l" r="r" t="t"/>
              <a:pathLst>
                <a:path extrusionOk="0" h="2154" w="670">
                  <a:moveTo>
                    <a:pt x="99" y="1"/>
                  </a:moveTo>
                  <a:cubicBezTo>
                    <a:pt x="51" y="1"/>
                    <a:pt x="0" y="49"/>
                    <a:pt x="40" y="96"/>
                  </a:cubicBezTo>
                  <a:cubicBezTo>
                    <a:pt x="231" y="377"/>
                    <a:pt x="366" y="692"/>
                    <a:pt x="434" y="1018"/>
                  </a:cubicBezTo>
                  <a:cubicBezTo>
                    <a:pt x="501" y="1367"/>
                    <a:pt x="524" y="1726"/>
                    <a:pt x="524" y="2086"/>
                  </a:cubicBezTo>
                  <a:cubicBezTo>
                    <a:pt x="524" y="2131"/>
                    <a:pt x="557" y="2154"/>
                    <a:pt x="591" y="2154"/>
                  </a:cubicBezTo>
                  <a:cubicBezTo>
                    <a:pt x="625" y="2154"/>
                    <a:pt x="659" y="2131"/>
                    <a:pt x="659" y="2086"/>
                  </a:cubicBezTo>
                  <a:cubicBezTo>
                    <a:pt x="670" y="1715"/>
                    <a:pt x="636" y="1344"/>
                    <a:pt x="580" y="984"/>
                  </a:cubicBezTo>
                  <a:cubicBezTo>
                    <a:pt x="501" y="636"/>
                    <a:pt x="366" y="310"/>
                    <a:pt x="153" y="29"/>
                  </a:cubicBezTo>
                  <a:cubicBezTo>
                    <a:pt x="139" y="9"/>
                    <a:pt x="120" y="1"/>
                    <a:pt x="99"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7"/>
            <p:cNvSpPr/>
            <p:nvPr/>
          </p:nvSpPr>
          <p:spPr>
            <a:xfrm>
              <a:off x="7244756" y="4631408"/>
              <a:ext cx="134193" cy="45986"/>
            </a:xfrm>
            <a:custGeom>
              <a:rect b="b" l="l" r="r" t="t"/>
              <a:pathLst>
                <a:path extrusionOk="0" h="403" w="1176">
                  <a:moveTo>
                    <a:pt x="554" y="0"/>
                  </a:moveTo>
                  <a:cubicBezTo>
                    <a:pt x="365" y="0"/>
                    <a:pt x="183" y="78"/>
                    <a:pt x="53" y="218"/>
                  </a:cubicBezTo>
                  <a:cubicBezTo>
                    <a:pt x="0" y="270"/>
                    <a:pt x="50" y="336"/>
                    <a:pt x="107" y="336"/>
                  </a:cubicBezTo>
                  <a:cubicBezTo>
                    <a:pt x="123" y="336"/>
                    <a:pt x="139" y="331"/>
                    <a:pt x="154" y="319"/>
                  </a:cubicBezTo>
                  <a:cubicBezTo>
                    <a:pt x="268" y="200"/>
                    <a:pt x="414" y="143"/>
                    <a:pt x="560" y="143"/>
                  </a:cubicBezTo>
                  <a:cubicBezTo>
                    <a:pt x="732" y="143"/>
                    <a:pt x="904" y="223"/>
                    <a:pt x="1020" y="375"/>
                  </a:cubicBezTo>
                  <a:cubicBezTo>
                    <a:pt x="1036" y="395"/>
                    <a:pt x="1058" y="403"/>
                    <a:pt x="1078" y="403"/>
                  </a:cubicBezTo>
                  <a:cubicBezTo>
                    <a:pt x="1128" y="403"/>
                    <a:pt x="1175" y="355"/>
                    <a:pt x="1143" y="307"/>
                  </a:cubicBezTo>
                  <a:cubicBezTo>
                    <a:pt x="1020" y="128"/>
                    <a:pt x="829" y="26"/>
                    <a:pt x="626" y="4"/>
                  </a:cubicBezTo>
                  <a:cubicBezTo>
                    <a:pt x="602" y="1"/>
                    <a:pt x="578" y="0"/>
                    <a:pt x="554"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7"/>
            <p:cNvSpPr/>
            <p:nvPr/>
          </p:nvSpPr>
          <p:spPr>
            <a:xfrm>
              <a:off x="7387965" y="4737955"/>
              <a:ext cx="27044" cy="82616"/>
            </a:xfrm>
            <a:custGeom>
              <a:rect b="b" l="l" r="r" t="t"/>
              <a:pathLst>
                <a:path extrusionOk="0" h="724" w="237">
                  <a:moveTo>
                    <a:pt x="87" y="0"/>
                  </a:moveTo>
                  <a:cubicBezTo>
                    <a:pt x="81" y="0"/>
                    <a:pt x="74" y="1"/>
                    <a:pt x="68" y="3"/>
                  </a:cubicBezTo>
                  <a:cubicBezTo>
                    <a:pt x="35" y="15"/>
                    <a:pt x="12" y="48"/>
                    <a:pt x="23" y="93"/>
                  </a:cubicBezTo>
                  <a:cubicBezTo>
                    <a:pt x="91" y="262"/>
                    <a:pt x="91" y="453"/>
                    <a:pt x="23" y="622"/>
                  </a:cubicBezTo>
                  <a:cubicBezTo>
                    <a:pt x="1" y="655"/>
                    <a:pt x="12" y="689"/>
                    <a:pt x="46" y="712"/>
                  </a:cubicBezTo>
                  <a:cubicBezTo>
                    <a:pt x="58" y="720"/>
                    <a:pt x="71" y="723"/>
                    <a:pt x="84" y="723"/>
                  </a:cubicBezTo>
                  <a:cubicBezTo>
                    <a:pt x="107" y="723"/>
                    <a:pt x="129" y="711"/>
                    <a:pt x="136" y="689"/>
                  </a:cubicBezTo>
                  <a:cubicBezTo>
                    <a:pt x="226" y="487"/>
                    <a:pt x="237" y="262"/>
                    <a:pt x="158" y="48"/>
                  </a:cubicBezTo>
                  <a:cubicBezTo>
                    <a:pt x="149" y="21"/>
                    <a:pt x="117" y="0"/>
                    <a:pt x="8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7"/>
            <p:cNvSpPr/>
            <p:nvPr/>
          </p:nvSpPr>
          <p:spPr>
            <a:xfrm>
              <a:off x="7370506" y="4941073"/>
              <a:ext cx="71547" cy="183489"/>
            </a:xfrm>
            <a:custGeom>
              <a:rect b="b" l="l" r="r" t="t"/>
              <a:pathLst>
                <a:path extrusionOk="0" h="1608" w="627">
                  <a:moveTo>
                    <a:pt x="212" y="0"/>
                  </a:moveTo>
                  <a:cubicBezTo>
                    <a:pt x="164" y="0"/>
                    <a:pt x="114" y="53"/>
                    <a:pt x="154" y="101"/>
                  </a:cubicBezTo>
                  <a:cubicBezTo>
                    <a:pt x="469" y="517"/>
                    <a:pt x="435" y="1113"/>
                    <a:pt x="53" y="1484"/>
                  </a:cubicBezTo>
                  <a:cubicBezTo>
                    <a:pt x="1" y="1535"/>
                    <a:pt x="49" y="1607"/>
                    <a:pt x="99" y="1607"/>
                  </a:cubicBezTo>
                  <a:cubicBezTo>
                    <a:pt x="114" y="1607"/>
                    <a:pt x="130" y="1600"/>
                    <a:pt x="143" y="1585"/>
                  </a:cubicBezTo>
                  <a:cubicBezTo>
                    <a:pt x="570" y="1169"/>
                    <a:pt x="626" y="506"/>
                    <a:pt x="266" y="33"/>
                  </a:cubicBezTo>
                  <a:cubicBezTo>
                    <a:pt x="253" y="10"/>
                    <a:pt x="233" y="0"/>
                    <a:pt x="212"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7"/>
            <p:cNvSpPr/>
            <p:nvPr/>
          </p:nvSpPr>
          <p:spPr>
            <a:xfrm>
              <a:off x="7084087" y="5161307"/>
              <a:ext cx="193074" cy="56941"/>
            </a:xfrm>
            <a:custGeom>
              <a:rect b="b" l="l" r="r" t="t"/>
              <a:pathLst>
                <a:path extrusionOk="0" h="499" w="1692">
                  <a:moveTo>
                    <a:pt x="88" y="0"/>
                  </a:moveTo>
                  <a:cubicBezTo>
                    <a:pt x="36" y="0"/>
                    <a:pt x="0" y="92"/>
                    <a:pt x="56" y="138"/>
                  </a:cubicBezTo>
                  <a:cubicBezTo>
                    <a:pt x="280" y="318"/>
                    <a:pt x="550" y="442"/>
                    <a:pt x="831" y="487"/>
                  </a:cubicBezTo>
                  <a:cubicBezTo>
                    <a:pt x="879" y="495"/>
                    <a:pt x="927" y="498"/>
                    <a:pt x="975" y="498"/>
                  </a:cubicBezTo>
                  <a:cubicBezTo>
                    <a:pt x="1062" y="498"/>
                    <a:pt x="1149" y="486"/>
                    <a:pt x="1236" y="464"/>
                  </a:cubicBezTo>
                  <a:cubicBezTo>
                    <a:pt x="1371" y="431"/>
                    <a:pt x="1483" y="329"/>
                    <a:pt x="1618" y="284"/>
                  </a:cubicBezTo>
                  <a:cubicBezTo>
                    <a:pt x="1691" y="264"/>
                    <a:pt x="1668" y="147"/>
                    <a:pt x="1593" y="147"/>
                  </a:cubicBezTo>
                  <a:cubicBezTo>
                    <a:pt x="1587" y="147"/>
                    <a:pt x="1580" y="148"/>
                    <a:pt x="1573" y="149"/>
                  </a:cubicBezTo>
                  <a:cubicBezTo>
                    <a:pt x="1461" y="194"/>
                    <a:pt x="1360" y="273"/>
                    <a:pt x="1247" y="318"/>
                  </a:cubicBezTo>
                  <a:cubicBezTo>
                    <a:pt x="1155" y="343"/>
                    <a:pt x="1049" y="356"/>
                    <a:pt x="950" y="356"/>
                  </a:cubicBezTo>
                  <a:cubicBezTo>
                    <a:pt x="917" y="356"/>
                    <a:pt x="885" y="355"/>
                    <a:pt x="854" y="352"/>
                  </a:cubicBezTo>
                  <a:cubicBezTo>
                    <a:pt x="584" y="296"/>
                    <a:pt x="337" y="183"/>
                    <a:pt x="123" y="15"/>
                  </a:cubicBezTo>
                  <a:cubicBezTo>
                    <a:pt x="111" y="5"/>
                    <a:pt x="99" y="0"/>
                    <a:pt x="88"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7"/>
            <p:cNvSpPr/>
            <p:nvPr/>
          </p:nvSpPr>
          <p:spPr>
            <a:xfrm>
              <a:off x="6350125" y="5031905"/>
              <a:ext cx="174588" cy="220461"/>
            </a:xfrm>
            <a:custGeom>
              <a:rect b="b" l="l" r="r" t="t"/>
              <a:pathLst>
                <a:path extrusionOk="0" h="1932" w="1530">
                  <a:moveTo>
                    <a:pt x="181" y="0"/>
                  </a:moveTo>
                  <a:cubicBezTo>
                    <a:pt x="151" y="0"/>
                    <a:pt x="122" y="17"/>
                    <a:pt x="113" y="58"/>
                  </a:cubicBezTo>
                  <a:cubicBezTo>
                    <a:pt x="1" y="474"/>
                    <a:pt x="237" y="823"/>
                    <a:pt x="462" y="1149"/>
                  </a:cubicBezTo>
                  <a:cubicBezTo>
                    <a:pt x="563" y="1306"/>
                    <a:pt x="675" y="1441"/>
                    <a:pt x="810" y="1565"/>
                  </a:cubicBezTo>
                  <a:cubicBezTo>
                    <a:pt x="878" y="1632"/>
                    <a:pt x="945" y="1677"/>
                    <a:pt x="1013" y="1722"/>
                  </a:cubicBezTo>
                  <a:cubicBezTo>
                    <a:pt x="1058" y="1756"/>
                    <a:pt x="1102" y="1778"/>
                    <a:pt x="1147" y="1801"/>
                  </a:cubicBezTo>
                  <a:lnTo>
                    <a:pt x="1192" y="1823"/>
                  </a:lnTo>
                  <a:lnTo>
                    <a:pt x="1226" y="1834"/>
                  </a:lnTo>
                  <a:cubicBezTo>
                    <a:pt x="1226" y="1834"/>
                    <a:pt x="1237" y="1846"/>
                    <a:pt x="1249" y="1846"/>
                  </a:cubicBezTo>
                  <a:cubicBezTo>
                    <a:pt x="1232" y="1894"/>
                    <a:pt x="1269" y="1931"/>
                    <a:pt x="1311" y="1931"/>
                  </a:cubicBezTo>
                  <a:cubicBezTo>
                    <a:pt x="1328" y="1931"/>
                    <a:pt x="1345" y="1926"/>
                    <a:pt x="1361" y="1913"/>
                  </a:cubicBezTo>
                  <a:cubicBezTo>
                    <a:pt x="1530" y="1767"/>
                    <a:pt x="1215" y="1677"/>
                    <a:pt x="1136" y="1632"/>
                  </a:cubicBezTo>
                  <a:cubicBezTo>
                    <a:pt x="968" y="1531"/>
                    <a:pt x="821" y="1396"/>
                    <a:pt x="709" y="1238"/>
                  </a:cubicBezTo>
                  <a:cubicBezTo>
                    <a:pt x="585" y="1081"/>
                    <a:pt x="473" y="912"/>
                    <a:pt x="372" y="744"/>
                  </a:cubicBezTo>
                  <a:cubicBezTo>
                    <a:pt x="248" y="553"/>
                    <a:pt x="203" y="317"/>
                    <a:pt x="259" y="92"/>
                  </a:cubicBezTo>
                  <a:cubicBezTo>
                    <a:pt x="273" y="38"/>
                    <a:pt x="226" y="0"/>
                    <a:pt x="181"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7"/>
            <p:cNvSpPr/>
            <p:nvPr/>
          </p:nvSpPr>
          <p:spPr>
            <a:xfrm>
              <a:off x="6662561" y="5236050"/>
              <a:ext cx="150283" cy="57055"/>
            </a:xfrm>
            <a:custGeom>
              <a:rect b="b" l="l" r="r" t="t"/>
              <a:pathLst>
                <a:path extrusionOk="0" h="500" w="1317">
                  <a:moveTo>
                    <a:pt x="1214" y="1"/>
                  </a:moveTo>
                  <a:cubicBezTo>
                    <a:pt x="1197" y="1"/>
                    <a:pt x="1180" y="7"/>
                    <a:pt x="1164" y="23"/>
                  </a:cubicBezTo>
                  <a:cubicBezTo>
                    <a:pt x="951" y="236"/>
                    <a:pt x="653" y="351"/>
                    <a:pt x="355" y="351"/>
                  </a:cubicBezTo>
                  <a:cubicBezTo>
                    <a:pt x="275" y="351"/>
                    <a:pt x="196" y="343"/>
                    <a:pt x="118" y="326"/>
                  </a:cubicBezTo>
                  <a:cubicBezTo>
                    <a:pt x="111" y="325"/>
                    <a:pt x="105" y="324"/>
                    <a:pt x="99" y="324"/>
                  </a:cubicBezTo>
                  <a:cubicBezTo>
                    <a:pt x="24" y="324"/>
                    <a:pt x="1" y="441"/>
                    <a:pt x="73" y="473"/>
                  </a:cubicBezTo>
                  <a:cubicBezTo>
                    <a:pt x="161" y="491"/>
                    <a:pt x="250" y="500"/>
                    <a:pt x="338" y="500"/>
                  </a:cubicBezTo>
                  <a:cubicBezTo>
                    <a:pt x="679" y="500"/>
                    <a:pt x="1015" y="365"/>
                    <a:pt x="1265" y="124"/>
                  </a:cubicBezTo>
                  <a:cubicBezTo>
                    <a:pt x="1317" y="72"/>
                    <a:pt x="1269" y="1"/>
                    <a:pt x="1214"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7"/>
            <p:cNvSpPr/>
            <p:nvPr/>
          </p:nvSpPr>
          <p:spPr>
            <a:xfrm>
              <a:off x="6883823" y="5100030"/>
              <a:ext cx="33434" cy="41194"/>
            </a:xfrm>
            <a:custGeom>
              <a:rect b="b" l="l" r="r" t="t"/>
              <a:pathLst>
                <a:path extrusionOk="0" h="361" w="293">
                  <a:moveTo>
                    <a:pt x="210" y="0"/>
                  </a:moveTo>
                  <a:cubicBezTo>
                    <a:pt x="187" y="0"/>
                    <a:pt x="165" y="13"/>
                    <a:pt x="158" y="34"/>
                  </a:cubicBezTo>
                  <a:lnTo>
                    <a:pt x="23" y="259"/>
                  </a:lnTo>
                  <a:cubicBezTo>
                    <a:pt x="1" y="293"/>
                    <a:pt x="12" y="327"/>
                    <a:pt x="46" y="349"/>
                  </a:cubicBezTo>
                  <a:cubicBezTo>
                    <a:pt x="58" y="357"/>
                    <a:pt x="71" y="361"/>
                    <a:pt x="84" y="361"/>
                  </a:cubicBezTo>
                  <a:cubicBezTo>
                    <a:pt x="108" y="361"/>
                    <a:pt x="132" y="348"/>
                    <a:pt x="147" y="327"/>
                  </a:cubicBezTo>
                  <a:lnTo>
                    <a:pt x="270" y="113"/>
                  </a:lnTo>
                  <a:cubicBezTo>
                    <a:pt x="293" y="79"/>
                    <a:pt x="282" y="34"/>
                    <a:pt x="248" y="12"/>
                  </a:cubicBezTo>
                  <a:cubicBezTo>
                    <a:pt x="236" y="4"/>
                    <a:pt x="223" y="0"/>
                    <a:pt x="21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7"/>
            <p:cNvSpPr/>
            <p:nvPr/>
          </p:nvSpPr>
          <p:spPr>
            <a:xfrm>
              <a:off x="5872913" y="4951571"/>
              <a:ext cx="146403" cy="208935"/>
            </a:xfrm>
            <a:custGeom>
              <a:rect b="b" l="l" r="r" t="t"/>
              <a:pathLst>
                <a:path extrusionOk="0" h="1831" w="1283">
                  <a:moveTo>
                    <a:pt x="123" y="1"/>
                  </a:moveTo>
                  <a:cubicBezTo>
                    <a:pt x="94" y="1"/>
                    <a:pt x="66" y="17"/>
                    <a:pt x="57" y="54"/>
                  </a:cubicBezTo>
                  <a:cubicBezTo>
                    <a:pt x="1" y="447"/>
                    <a:pt x="113" y="852"/>
                    <a:pt x="372" y="1156"/>
                  </a:cubicBezTo>
                  <a:cubicBezTo>
                    <a:pt x="495" y="1313"/>
                    <a:pt x="619" y="1459"/>
                    <a:pt x="754" y="1594"/>
                  </a:cubicBezTo>
                  <a:cubicBezTo>
                    <a:pt x="855" y="1740"/>
                    <a:pt x="1012" y="1819"/>
                    <a:pt x="1181" y="1830"/>
                  </a:cubicBezTo>
                  <a:cubicBezTo>
                    <a:pt x="1278" y="1830"/>
                    <a:pt x="1282" y="1695"/>
                    <a:pt x="1202" y="1695"/>
                  </a:cubicBezTo>
                  <a:cubicBezTo>
                    <a:pt x="1199" y="1695"/>
                    <a:pt x="1196" y="1695"/>
                    <a:pt x="1192" y="1695"/>
                  </a:cubicBezTo>
                  <a:cubicBezTo>
                    <a:pt x="1035" y="1695"/>
                    <a:pt x="911" y="1571"/>
                    <a:pt x="810" y="1459"/>
                  </a:cubicBezTo>
                  <a:cubicBezTo>
                    <a:pt x="698" y="1335"/>
                    <a:pt x="585" y="1200"/>
                    <a:pt x="484" y="1066"/>
                  </a:cubicBezTo>
                  <a:cubicBezTo>
                    <a:pt x="282" y="785"/>
                    <a:pt x="124" y="436"/>
                    <a:pt x="203" y="87"/>
                  </a:cubicBezTo>
                  <a:cubicBezTo>
                    <a:pt x="210" y="34"/>
                    <a:pt x="165" y="1"/>
                    <a:pt x="123"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7"/>
            <p:cNvSpPr/>
            <p:nvPr/>
          </p:nvSpPr>
          <p:spPr>
            <a:xfrm>
              <a:off x="5295625" y="4870438"/>
              <a:ext cx="147658" cy="230959"/>
            </a:xfrm>
            <a:custGeom>
              <a:rect b="b" l="l" r="r" t="t"/>
              <a:pathLst>
                <a:path extrusionOk="0" h="2024" w="1294">
                  <a:moveTo>
                    <a:pt x="107" y="0"/>
                  </a:moveTo>
                  <a:cubicBezTo>
                    <a:pt x="71" y="0"/>
                    <a:pt x="34" y="23"/>
                    <a:pt x="34" y="68"/>
                  </a:cubicBezTo>
                  <a:cubicBezTo>
                    <a:pt x="0" y="495"/>
                    <a:pt x="102" y="922"/>
                    <a:pt x="315" y="1293"/>
                  </a:cubicBezTo>
                  <a:cubicBezTo>
                    <a:pt x="495" y="1619"/>
                    <a:pt x="787" y="1855"/>
                    <a:pt x="1147" y="1945"/>
                  </a:cubicBezTo>
                  <a:lnTo>
                    <a:pt x="1147" y="1956"/>
                  </a:lnTo>
                  <a:cubicBezTo>
                    <a:pt x="1147" y="2001"/>
                    <a:pt x="1181" y="2024"/>
                    <a:pt x="1215" y="2024"/>
                  </a:cubicBezTo>
                  <a:cubicBezTo>
                    <a:pt x="1248" y="2024"/>
                    <a:pt x="1282" y="2001"/>
                    <a:pt x="1282" y="1956"/>
                  </a:cubicBezTo>
                  <a:lnTo>
                    <a:pt x="1293" y="1900"/>
                  </a:lnTo>
                  <a:cubicBezTo>
                    <a:pt x="1293" y="1867"/>
                    <a:pt x="1271" y="1833"/>
                    <a:pt x="1237" y="1833"/>
                  </a:cubicBezTo>
                  <a:cubicBezTo>
                    <a:pt x="889" y="1743"/>
                    <a:pt x="596" y="1518"/>
                    <a:pt x="428" y="1203"/>
                  </a:cubicBezTo>
                  <a:cubicBezTo>
                    <a:pt x="237" y="855"/>
                    <a:pt x="147" y="461"/>
                    <a:pt x="180" y="68"/>
                  </a:cubicBezTo>
                  <a:cubicBezTo>
                    <a:pt x="180" y="23"/>
                    <a:pt x="144" y="0"/>
                    <a:pt x="10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7"/>
            <p:cNvSpPr/>
            <p:nvPr/>
          </p:nvSpPr>
          <p:spPr>
            <a:xfrm>
              <a:off x="5549066" y="5058379"/>
              <a:ext cx="172306" cy="59680"/>
            </a:xfrm>
            <a:custGeom>
              <a:rect b="b" l="l" r="r" t="t"/>
              <a:pathLst>
                <a:path extrusionOk="0" h="523" w="1510">
                  <a:moveTo>
                    <a:pt x="1398" y="1"/>
                  </a:moveTo>
                  <a:cubicBezTo>
                    <a:pt x="1383" y="1"/>
                    <a:pt x="1368" y="6"/>
                    <a:pt x="1355" y="17"/>
                  </a:cubicBezTo>
                  <a:cubicBezTo>
                    <a:pt x="1068" y="257"/>
                    <a:pt x="713" y="384"/>
                    <a:pt x="353" y="384"/>
                  </a:cubicBezTo>
                  <a:cubicBezTo>
                    <a:pt x="275" y="384"/>
                    <a:pt x="196" y="378"/>
                    <a:pt x="118" y="366"/>
                  </a:cubicBezTo>
                  <a:cubicBezTo>
                    <a:pt x="111" y="364"/>
                    <a:pt x="104" y="363"/>
                    <a:pt x="98" y="363"/>
                  </a:cubicBezTo>
                  <a:cubicBezTo>
                    <a:pt x="23" y="363"/>
                    <a:pt x="0" y="480"/>
                    <a:pt x="73" y="501"/>
                  </a:cubicBezTo>
                  <a:cubicBezTo>
                    <a:pt x="165" y="515"/>
                    <a:pt x="258" y="523"/>
                    <a:pt x="351" y="523"/>
                  </a:cubicBezTo>
                  <a:cubicBezTo>
                    <a:pt x="752" y="523"/>
                    <a:pt x="1145" y="386"/>
                    <a:pt x="1456" y="130"/>
                  </a:cubicBezTo>
                  <a:cubicBezTo>
                    <a:pt x="1509" y="76"/>
                    <a:pt x="1456" y="1"/>
                    <a:pt x="139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7"/>
            <p:cNvSpPr/>
            <p:nvPr/>
          </p:nvSpPr>
          <p:spPr>
            <a:xfrm>
              <a:off x="5769529" y="4951229"/>
              <a:ext cx="54773" cy="78964"/>
            </a:xfrm>
            <a:custGeom>
              <a:rect b="b" l="l" r="r" t="t"/>
              <a:pathLst>
                <a:path extrusionOk="0" h="692" w="480">
                  <a:moveTo>
                    <a:pt x="380" y="0"/>
                  </a:moveTo>
                  <a:cubicBezTo>
                    <a:pt x="356" y="0"/>
                    <a:pt x="336" y="12"/>
                    <a:pt x="322" y="34"/>
                  </a:cubicBezTo>
                  <a:cubicBezTo>
                    <a:pt x="311" y="57"/>
                    <a:pt x="311" y="79"/>
                    <a:pt x="322" y="113"/>
                  </a:cubicBezTo>
                  <a:cubicBezTo>
                    <a:pt x="311" y="135"/>
                    <a:pt x="288" y="158"/>
                    <a:pt x="277" y="180"/>
                  </a:cubicBezTo>
                  <a:lnTo>
                    <a:pt x="198" y="315"/>
                  </a:lnTo>
                  <a:lnTo>
                    <a:pt x="41" y="585"/>
                  </a:lnTo>
                  <a:cubicBezTo>
                    <a:pt x="1" y="641"/>
                    <a:pt x="52" y="692"/>
                    <a:pt x="101" y="692"/>
                  </a:cubicBezTo>
                  <a:cubicBezTo>
                    <a:pt x="121" y="692"/>
                    <a:pt x="140" y="683"/>
                    <a:pt x="153" y="664"/>
                  </a:cubicBezTo>
                  <a:lnTo>
                    <a:pt x="356" y="327"/>
                  </a:lnTo>
                  <a:cubicBezTo>
                    <a:pt x="389" y="282"/>
                    <a:pt x="423" y="225"/>
                    <a:pt x="446" y="180"/>
                  </a:cubicBezTo>
                  <a:cubicBezTo>
                    <a:pt x="479" y="124"/>
                    <a:pt x="468" y="46"/>
                    <a:pt x="423" y="12"/>
                  </a:cubicBezTo>
                  <a:cubicBezTo>
                    <a:pt x="407" y="4"/>
                    <a:pt x="393" y="0"/>
                    <a:pt x="38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 name="Google Shape;860;p17"/>
          <p:cNvGrpSpPr/>
          <p:nvPr/>
        </p:nvGrpSpPr>
        <p:grpSpPr>
          <a:xfrm rot="437357">
            <a:off x="-2263992" y="3640499"/>
            <a:ext cx="4520289" cy="3029851"/>
            <a:chOff x="-1358038" y="4900407"/>
            <a:chExt cx="3785678" cy="2537457"/>
          </a:xfrm>
        </p:grpSpPr>
        <p:sp>
          <p:nvSpPr>
            <p:cNvPr id="861" name="Google Shape;861;p17"/>
            <p:cNvSpPr/>
            <p:nvPr/>
          </p:nvSpPr>
          <p:spPr>
            <a:xfrm flipH="1" rot="717654">
              <a:off x="-1203315" y="5240459"/>
              <a:ext cx="3476232" cy="1857351"/>
            </a:xfrm>
            <a:custGeom>
              <a:rect b="b" l="l" r="r" t="t"/>
              <a:pathLst>
                <a:path extrusionOk="0" h="15426" w="28872">
                  <a:moveTo>
                    <a:pt x="15583" y="0"/>
                  </a:moveTo>
                  <a:cubicBezTo>
                    <a:pt x="12176" y="0"/>
                    <a:pt x="6881" y="518"/>
                    <a:pt x="3441" y="5532"/>
                  </a:cubicBezTo>
                  <a:cubicBezTo>
                    <a:pt x="0" y="10546"/>
                    <a:pt x="1012" y="14807"/>
                    <a:pt x="1012" y="14807"/>
                  </a:cubicBezTo>
                  <a:lnTo>
                    <a:pt x="2642" y="14481"/>
                  </a:lnTo>
                  <a:cubicBezTo>
                    <a:pt x="2642" y="14481"/>
                    <a:pt x="3677" y="10512"/>
                    <a:pt x="4497" y="8455"/>
                  </a:cubicBezTo>
                  <a:cubicBezTo>
                    <a:pt x="5318" y="6386"/>
                    <a:pt x="9984" y="3733"/>
                    <a:pt x="13233" y="3160"/>
                  </a:cubicBezTo>
                  <a:cubicBezTo>
                    <a:pt x="13671" y="3081"/>
                    <a:pt x="14105" y="3044"/>
                    <a:pt x="14534" y="3044"/>
                  </a:cubicBezTo>
                  <a:cubicBezTo>
                    <a:pt x="17292" y="3044"/>
                    <a:pt x="19860" y="4551"/>
                    <a:pt x="21991" y="6049"/>
                  </a:cubicBezTo>
                  <a:cubicBezTo>
                    <a:pt x="24464" y="7791"/>
                    <a:pt x="25768" y="12997"/>
                    <a:pt x="25768" y="12997"/>
                  </a:cubicBezTo>
                  <a:lnTo>
                    <a:pt x="27545" y="15425"/>
                  </a:lnTo>
                  <a:cubicBezTo>
                    <a:pt x="27545" y="15425"/>
                    <a:pt x="28871" y="12974"/>
                    <a:pt x="26499" y="7308"/>
                  </a:cubicBezTo>
                  <a:cubicBezTo>
                    <a:pt x="24127" y="1642"/>
                    <a:pt x="18989" y="0"/>
                    <a:pt x="155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7"/>
            <p:cNvSpPr/>
            <p:nvPr/>
          </p:nvSpPr>
          <p:spPr>
            <a:xfrm flipH="1" rot="717654">
              <a:off x="-940711" y="5491764"/>
              <a:ext cx="2990171" cy="1437744"/>
            </a:xfrm>
            <a:custGeom>
              <a:rect b="b" l="l" r="r" t="t"/>
              <a:pathLst>
                <a:path extrusionOk="0" h="11941" w="24835">
                  <a:moveTo>
                    <a:pt x="12535" y="1"/>
                  </a:moveTo>
                  <a:cubicBezTo>
                    <a:pt x="9983" y="1"/>
                    <a:pt x="7341" y="876"/>
                    <a:pt x="4902" y="2845"/>
                  </a:cubicBezTo>
                  <a:cubicBezTo>
                    <a:pt x="0" y="6802"/>
                    <a:pt x="214" y="11940"/>
                    <a:pt x="214" y="11940"/>
                  </a:cubicBezTo>
                  <a:lnTo>
                    <a:pt x="1922" y="11794"/>
                  </a:lnTo>
                  <a:cubicBezTo>
                    <a:pt x="1922" y="11794"/>
                    <a:pt x="3260" y="8938"/>
                    <a:pt x="3924" y="7623"/>
                  </a:cubicBezTo>
                  <a:cubicBezTo>
                    <a:pt x="4598" y="6308"/>
                    <a:pt x="8432" y="3699"/>
                    <a:pt x="11265" y="3328"/>
                  </a:cubicBezTo>
                  <a:cubicBezTo>
                    <a:pt x="11576" y="3289"/>
                    <a:pt x="11864" y="3270"/>
                    <a:pt x="12137" y="3270"/>
                  </a:cubicBezTo>
                  <a:cubicBezTo>
                    <a:pt x="14338" y="3270"/>
                    <a:pt x="15464" y="4487"/>
                    <a:pt x="18415" y="5678"/>
                  </a:cubicBezTo>
                  <a:cubicBezTo>
                    <a:pt x="21732" y="7016"/>
                    <a:pt x="22732" y="10692"/>
                    <a:pt x="22732" y="10692"/>
                  </a:cubicBezTo>
                  <a:lnTo>
                    <a:pt x="24835" y="11423"/>
                  </a:lnTo>
                  <a:cubicBezTo>
                    <a:pt x="24835" y="11423"/>
                    <a:pt x="23857" y="5554"/>
                    <a:pt x="19686" y="2451"/>
                  </a:cubicBezTo>
                  <a:cubicBezTo>
                    <a:pt x="17596" y="893"/>
                    <a:pt x="15112" y="1"/>
                    <a:pt x="125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7"/>
            <p:cNvSpPr/>
            <p:nvPr/>
          </p:nvSpPr>
          <p:spPr>
            <a:xfrm flipH="1" rot="717654">
              <a:off x="-752465" y="5725484"/>
              <a:ext cx="2554438" cy="1093629"/>
            </a:xfrm>
            <a:custGeom>
              <a:rect b="b" l="l" r="r" t="t"/>
              <a:pathLst>
                <a:path extrusionOk="0" h="9083" w="21216">
                  <a:moveTo>
                    <a:pt x="10647" y="0"/>
                  </a:moveTo>
                  <a:cubicBezTo>
                    <a:pt x="9388" y="0"/>
                    <a:pt x="8042" y="264"/>
                    <a:pt x="6634" y="875"/>
                  </a:cubicBezTo>
                  <a:cubicBezTo>
                    <a:pt x="462" y="3551"/>
                    <a:pt x="1" y="8970"/>
                    <a:pt x="1" y="8970"/>
                  </a:cubicBezTo>
                  <a:lnTo>
                    <a:pt x="2193" y="9015"/>
                  </a:lnTo>
                  <a:lnTo>
                    <a:pt x="3374" y="7193"/>
                  </a:lnTo>
                  <a:lnTo>
                    <a:pt x="6330" y="3720"/>
                  </a:lnTo>
                  <a:lnTo>
                    <a:pt x="10681" y="2505"/>
                  </a:lnTo>
                  <a:lnTo>
                    <a:pt x="14279" y="3933"/>
                  </a:lnTo>
                  <a:lnTo>
                    <a:pt x="18349" y="8385"/>
                  </a:lnTo>
                  <a:lnTo>
                    <a:pt x="21216" y="9082"/>
                  </a:lnTo>
                  <a:cubicBezTo>
                    <a:pt x="21216" y="9082"/>
                    <a:pt x="20901" y="8554"/>
                    <a:pt x="19540" y="5766"/>
                  </a:cubicBezTo>
                  <a:cubicBezTo>
                    <a:pt x="18203" y="3030"/>
                    <a:pt x="14921" y="0"/>
                    <a:pt x="1064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7"/>
            <p:cNvSpPr/>
            <p:nvPr/>
          </p:nvSpPr>
          <p:spPr>
            <a:xfrm flipH="1" rot="717654">
              <a:off x="-508714" y="5950303"/>
              <a:ext cx="2044056" cy="875698"/>
            </a:xfrm>
            <a:custGeom>
              <a:rect b="b" l="l" r="r" t="t"/>
              <a:pathLst>
                <a:path extrusionOk="0" h="7273" w="16977">
                  <a:moveTo>
                    <a:pt x="8817" y="0"/>
                  </a:moveTo>
                  <a:cubicBezTo>
                    <a:pt x="8470" y="0"/>
                    <a:pt x="8110" y="21"/>
                    <a:pt x="7735" y="66"/>
                  </a:cubicBezTo>
                  <a:cubicBezTo>
                    <a:pt x="551" y="909"/>
                    <a:pt x="0" y="7272"/>
                    <a:pt x="0" y="7272"/>
                  </a:cubicBezTo>
                  <a:lnTo>
                    <a:pt x="2103" y="7126"/>
                  </a:lnTo>
                  <a:lnTo>
                    <a:pt x="4655" y="3562"/>
                  </a:lnTo>
                  <a:lnTo>
                    <a:pt x="10107" y="2191"/>
                  </a:lnTo>
                  <a:lnTo>
                    <a:pt x="14998" y="7149"/>
                  </a:lnTo>
                  <a:lnTo>
                    <a:pt x="16977" y="6969"/>
                  </a:lnTo>
                  <a:cubicBezTo>
                    <a:pt x="16977" y="6969"/>
                    <a:pt x="15118" y="0"/>
                    <a:pt x="88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7"/>
            <p:cNvSpPr/>
            <p:nvPr/>
          </p:nvSpPr>
          <p:spPr>
            <a:xfrm flipH="1" rot="717654">
              <a:off x="-372828" y="6143991"/>
              <a:ext cx="1708257" cy="829463"/>
            </a:xfrm>
            <a:custGeom>
              <a:rect b="b" l="l" r="r" t="t"/>
              <a:pathLst>
                <a:path extrusionOk="0" h="6889" w="14188">
                  <a:moveTo>
                    <a:pt x="7429" y="0"/>
                  </a:moveTo>
                  <a:cubicBezTo>
                    <a:pt x="7340" y="0"/>
                    <a:pt x="7251" y="2"/>
                    <a:pt x="7161" y="7"/>
                  </a:cubicBezTo>
                  <a:cubicBezTo>
                    <a:pt x="2484" y="254"/>
                    <a:pt x="708" y="3110"/>
                    <a:pt x="225" y="5493"/>
                  </a:cubicBezTo>
                  <a:cubicBezTo>
                    <a:pt x="0" y="6593"/>
                    <a:pt x="303" y="6888"/>
                    <a:pt x="693" y="6888"/>
                  </a:cubicBezTo>
                  <a:cubicBezTo>
                    <a:pt x="1143" y="6888"/>
                    <a:pt x="1709" y="6494"/>
                    <a:pt x="1709" y="6494"/>
                  </a:cubicBezTo>
                  <a:cubicBezTo>
                    <a:pt x="1742" y="6404"/>
                    <a:pt x="2345" y="1929"/>
                    <a:pt x="6718" y="1929"/>
                  </a:cubicBezTo>
                  <a:cubicBezTo>
                    <a:pt x="6735" y="1929"/>
                    <a:pt x="6751" y="1929"/>
                    <a:pt x="6768" y="1929"/>
                  </a:cubicBezTo>
                  <a:cubicBezTo>
                    <a:pt x="11175" y="1963"/>
                    <a:pt x="12366" y="6336"/>
                    <a:pt x="12366" y="6336"/>
                  </a:cubicBezTo>
                  <a:lnTo>
                    <a:pt x="14188" y="5797"/>
                  </a:lnTo>
                  <a:cubicBezTo>
                    <a:pt x="14188" y="5797"/>
                    <a:pt x="11938" y="0"/>
                    <a:pt x="742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7"/>
            <p:cNvSpPr/>
            <p:nvPr/>
          </p:nvSpPr>
          <p:spPr>
            <a:xfrm flipH="1" rot="717654">
              <a:off x="1893118" y="6587873"/>
              <a:ext cx="136656" cy="462351"/>
            </a:xfrm>
            <a:custGeom>
              <a:rect b="b" l="l" r="r" t="t"/>
              <a:pathLst>
                <a:path extrusionOk="0" h="3840" w="1135">
                  <a:moveTo>
                    <a:pt x="1048" y="1"/>
                  </a:moveTo>
                  <a:cubicBezTo>
                    <a:pt x="1020" y="1"/>
                    <a:pt x="992" y="15"/>
                    <a:pt x="979" y="50"/>
                  </a:cubicBezTo>
                  <a:cubicBezTo>
                    <a:pt x="765" y="657"/>
                    <a:pt x="563" y="1276"/>
                    <a:pt x="394" y="1894"/>
                  </a:cubicBezTo>
                  <a:cubicBezTo>
                    <a:pt x="304" y="2209"/>
                    <a:pt x="225" y="2513"/>
                    <a:pt x="147" y="2816"/>
                  </a:cubicBezTo>
                  <a:cubicBezTo>
                    <a:pt x="45" y="3131"/>
                    <a:pt x="0" y="3457"/>
                    <a:pt x="23" y="3772"/>
                  </a:cubicBezTo>
                  <a:cubicBezTo>
                    <a:pt x="29" y="3817"/>
                    <a:pt x="65" y="3839"/>
                    <a:pt x="99" y="3839"/>
                  </a:cubicBezTo>
                  <a:cubicBezTo>
                    <a:pt x="133" y="3839"/>
                    <a:pt x="163" y="3817"/>
                    <a:pt x="158" y="3772"/>
                  </a:cubicBezTo>
                  <a:cubicBezTo>
                    <a:pt x="147" y="3457"/>
                    <a:pt x="192" y="3131"/>
                    <a:pt x="293" y="2827"/>
                  </a:cubicBezTo>
                  <a:cubicBezTo>
                    <a:pt x="371" y="2513"/>
                    <a:pt x="450" y="2209"/>
                    <a:pt x="540" y="1905"/>
                  </a:cubicBezTo>
                  <a:cubicBezTo>
                    <a:pt x="709" y="1287"/>
                    <a:pt x="900" y="680"/>
                    <a:pt x="1113" y="84"/>
                  </a:cubicBezTo>
                  <a:cubicBezTo>
                    <a:pt x="1134" y="36"/>
                    <a:pt x="1092" y="1"/>
                    <a:pt x="10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7"/>
            <p:cNvSpPr/>
            <p:nvPr/>
          </p:nvSpPr>
          <p:spPr>
            <a:xfrm flipH="1" rot="717654">
              <a:off x="1795194" y="6177264"/>
              <a:ext cx="148455" cy="197944"/>
            </a:xfrm>
            <a:custGeom>
              <a:rect b="b" l="l" r="r" t="t"/>
              <a:pathLst>
                <a:path extrusionOk="0" h="1644" w="1233">
                  <a:moveTo>
                    <a:pt x="1132" y="1"/>
                  </a:moveTo>
                  <a:cubicBezTo>
                    <a:pt x="1117" y="1"/>
                    <a:pt x="1101" y="7"/>
                    <a:pt x="1088" y="23"/>
                  </a:cubicBezTo>
                  <a:cubicBezTo>
                    <a:pt x="683" y="484"/>
                    <a:pt x="324" y="1001"/>
                    <a:pt x="31" y="1541"/>
                  </a:cubicBezTo>
                  <a:cubicBezTo>
                    <a:pt x="1" y="1594"/>
                    <a:pt x="49" y="1643"/>
                    <a:pt x="97" y="1643"/>
                  </a:cubicBezTo>
                  <a:cubicBezTo>
                    <a:pt x="119" y="1643"/>
                    <a:pt x="141" y="1633"/>
                    <a:pt x="155" y="1608"/>
                  </a:cubicBezTo>
                  <a:cubicBezTo>
                    <a:pt x="447" y="1080"/>
                    <a:pt x="785" y="574"/>
                    <a:pt x="1189" y="124"/>
                  </a:cubicBezTo>
                  <a:cubicBezTo>
                    <a:pt x="1232" y="72"/>
                    <a:pt x="1183" y="1"/>
                    <a:pt x="11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7"/>
            <p:cNvSpPr/>
            <p:nvPr/>
          </p:nvSpPr>
          <p:spPr>
            <a:xfrm flipH="1" rot="717654">
              <a:off x="1674546" y="5936363"/>
              <a:ext cx="106435" cy="92350"/>
            </a:xfrm>
            <a:custGeom>
              <a:rect b="b" l="l" r="r" t="t"/>
              <a:pathLst>
                <a:path extrusionOk="0" h="767" w="884">
                  <a:moveTo>
                    <a:pt x="778" y="0"/>
                  </a:moveTo>
                  <a:cubicBezTo>
                    <a:pt x="762" y="0"/>
                    <a:pt x="745" y="5"/>
                    <a:pt x="730" y="18"/>
                  </a:cubicBezTo>
                  <a:lnTo>
                    <a:pt x="44" y="648"/>
                  </a:lnTo>
                  <a:cubicBezTo>
                    <a:pt x="0" y="700"/>
                    <a:pt x="45" y="766"/>
                    <a:pt x="99" y="766"/>
                  </a:cubicBezTo>
                  <a:cubicBezTo>
                    <a:pt x="114" y="766"/>
                    <a:pt x="130" y="761"/>
                    <a:pt x="145" y="749"/>
                  </a:cubicBezTo>
                  <a:lnTo>
                    <a:pt x="831" y="108"/>
                  </a:lnTo>
                  <a:cubicBezTo>
                    <a:pt x="883" y="64"/>
                    <a:pt x="834" y="0"/>
                    <a:pt x="7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7"/>
            <p:cNvSpPr/>
            <p:nvPr/>
          </p:nvSpPr>
          <p:spPr>
            <a:xfrm flipH="1" rot="717654">
              <a:off x="1332051" y="5612036"/>
              <a:ext cx="296549" cy="189034"/>
            </a:xfrm>
            <a:custGeom>
              <a:rect b="b" l="l" r="r" t="t"/>
              <a:pathLst>
                <a:path extrusionOk="0" h="1570" w="2463">
                  <a:moveTo>
                    <a:pt x="2362" y="0"/>
                  </a:moveTo>
                  <a:cubicBezTo>
                    <a:pt x="2351" y="0"/>
                    <a:pt x="2340" y="3"/>
                    <a:pt x="2328" y="10"/>
                  </a:cubicBezTo>
                  <a:cubicBezTo>
                    <a:pt x="1889" y="224"/>
                    <a:pt x="1474" y="460"/>
                    <a:pt x="1058" y="696"/>
                  </a:cubicBezTo>
                  <a:cubicBezTo>
                    <a:pt x="855" y="819"/>
                    <a:pt x="653" y="943"/>
                    <a:pt x="450" y="1067"/>
                  </a:cubicBezTo>
                  <a:cubicBezTo>
                    <a:pt x="282" y="1168"/>
                    <a:pt x="124" y="1303"/>
                    <a:pt x="23" y="1471"/>
                  </a:cubicBezTo>
                  <a:cubicBezTo>
                    <a:pt x="0" y="1526"/>
                    <a:pt x="41" y="1569"/>
                    <a:pt x="86" y="1569"/>
                  </a:cubicBezTo>
                  <a:cubicBezTo>
                    <a:pt x="107" y="1569"/>
                    <a:pt x="129" y="1560"/>
                    <a:pt x="147" y="1539"/>
                  </a:cubicBezTo>
                  <a:cubicBezTo>
                    <a:pt x="259" y="1370"/>
                    <a:pt x="405" y="1235"/>
                    <a:pt x="597" y="1145"/>
                  </a:cubicBezTo>
                  <a:cubicBezTo>
                    <a:pt x="788" y="1022"/>
                    <a:pt x="979" y="909"/>
                    <a:pt x="1181" y="786"/>
                  </a:cubicBezTo>
                  <a:cubicBezTo>
                    <a:pt x="1575" y="561"/>
                    <a:pt x="1991" y="336"/>
                    <a:pt x="2395" y="134"/>
                  </a:cubicBezTo>
                  <a:cubicBezTo>
                    <a:pt x="2462" y="95"/>
                    <a:pt x="2424" y="0"/>
                    <a:pt x="23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7"/>
            <p:cNvSpPr/>
            <p:nvPr/>
          </p:nvSpPr>
          <p:spPr>
            <a:xfrm flipH="1" rot="717654">
              <a:off x="1044094" y="5447004"/>
              <a:ext cx="166756" cy="49606"/>
            </a:xfrm>
            <a:custGeom>
              <a:rect b="b" l="l" r="r" t="t"/>
              <a:pathLst>
                <a:path extrusionOk="0" h="412" w="1385">
                  <a:moveTo>
                    <a:pt x="1306" y="0"/>
                  </a:moveTo>
                  <a:cubicBezTo>
                    <a:pt x="879" y="11"/>
                    <a:pt x="452" y="101"/>
                    <a:pt x="69" y="281"/>
                  </a:cubicBezTo>
                  <a:cubicBezTo>
                    <a:pt x="1" y="320"/>
                    <a:pt x="43" y="411"/>
                    <a:pt x="108" y="411"/>
                  </a:cubicBezTo>
                  <a:cubicBezTo>
                    <a:pt x="117" y="411"/>
                    <a:pt x="127" y="409"/>
                    <a:pt x="137" y="405"/>
                  </a:cubicBezTo>
                  <a:cubicBezTo>
                    <a:pt x="508" y="236"/>
                    <a:pt x="901" y="146"/>
                    <a:pt x="1306" y="146"/>
                  </a:cubicBezTo>
                  <a:cubicBezTo>
                    <a:pt x="1385" y="135"/>
                    <a:pt x="1385" y="11"/>
                    <a:pt x="13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7"/>
            <p:cNvSpPr/>
            <p:nvPr/>
          </p:nvSpPr>
          <p:spPr>
            <a:xfrm flipH="1" rot="717654">
              <a:off x="514043" y="5304443"/>
              <a:ext cx="356027" cy="28897"/>
            </a:xfrm>
            <a:custGeom>
              <a:rect b="b" l="l" r="r" t="t"/>
              <a:pathLst>
                <a:path extrusionOk="0" h="240" w="2957">
                  <a:moveTo>
                    <a:pt x="1758" y="1"/>
                  </a:moveTo>
                  <a:cubicBezTo>
                    <a:pt x="1200" y="1"/>
                    <a:pt x="645" y="36"/>
                    <a:pt x="90" y="104"/>
                  </a:cubicBezTo>
                  <a:cubicBezTo>
                    <a:pt x="4" y="114"/>
                    <a:pt x="0" y="239"/>
                    <a:pt x="80" y="239"/>
                  </a:cubicBezTo>
                  <a:cubicBezTo>
                    <a:pt x="83" y="239"/>
                    <a:pt x="86" y="239"/>
                    <a:pt x="90" y="239"/>
                  </a:cubicBezTo>
                  <a:cubicBezTo>
                    <a:pt x="619" y="174"/>
                    <a:pt x="1148" y="143"/>
                    <a:pt x="1679" y="143"/>
                  </a:cubicBezTo>
                  <a:cubicBezTo>
                    <a:pt x="2074" y="143"/>
                    <a:pt x="2469" y="160"/>
                    <a:pt x="2867" y="194"/>
                  </a:cubicBezTo>
                  <a:cubicBezTo>
                    <a:pt x="2957" y="194"/>
                    <a:pt x="2957" y="59"/>
                    <a:pt x="2867" y="47"/>
                  </a:cubicBezTo>
                  <a:cubicBezTo>
                    <a:pt x="2496" y="16"/>
                    <a:pt x="2126" y="1"/>
                    <a:pt x="17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7"/>
            <p:cNvSpPr/>
            <p:nvPr/>
          </p:nvSpPr>
          <p:spPr>
            <a:xfrm flipH="1" rot="717654">
              <a:off x="177436" y="5238859"/>
              <a:ext cx="131238" cy="50449"/>
            </a:xfrm>
            <a:custGeom>
              <a:rect b="b" l="l" r="r" t="t"/>
              <a:pathLst>
                <a:path extrusionOk="0" h="419" w="1090">
                  <a:moveTo>
                    <a:pt x="91" y="1"/>
                  </a:moveTo>
                  <a:cubicBezTo>
                    <a:pt x="1" y="1"/>
                    <a:pt x="1" y="147"/>
                    <a:pt x="91" y="147"/>
                  </a:cubicBezTo>
                  <a:cubicBezTo>
                    <a:pt x="394" y="169"/>
                    <a:pt x="687" y="259"/>
                    <a:pt x="945" y="405"/>
                  </a:cubicBezTo>
                  <a:cubicBezTo>
                    <a:pt x="960" y="415"/>
                    <a:pt x="975" y="419"/>
                    <a:pt x="988" y="419"/>
                  </a:cubicBezTo>
                  <a:cubicBezTo>
                    <a:pt x="1054" y="419"/>
                    <a:pt x="1089" y="319"/>
                    <a:pt x="1024" y="282"/>
                  </a:cubicBezTo>
                  <a:cubicBezTo>
                    <a:pt x="732" y="124"/>
                    <a:pt x="417" y="34"/>
                    <a:pt x="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7"/>
            <p:cNvSpPr/>
            <p:nvPr/>
          </p:nvSpPr>
          <p:spPr>
            <a:xfrm flipH="1" rot="717654">
              <a:off x="-11796" y="5263116"/>
              <a:ext cx="61044" cy="41660"/>
            </a:xfrm>
            <a:custGeom>
              <a:rect b="b" l="l" r="r" t="t"/>
              <a:pathLst>
                <a:path extrusionOk="0" h="346" w="507">
                  <a:moveTo>
                    <a:pt x="495" y="248"/>
                  </a:moveTo>
                  <a:cubicBezTo>
                    <a:pt x="496" y="252"/>
                    <a:pt x="497" y="256"/>
                    <a:pt x="497" y="259"/>
                  </a:cubicBezTo>
                  <a:lnTo>
                    <a:pt x="497" y="259"/>
                  </a:lnTo>
                  <a:cubicBezTo>
                    <a:pt x="501" y="267"/>
                    <a:pt x="504" y="274"/>
                    <a:pt x="507" y="282"/>
                  </a:cubicBezTo>
                  <a:lnTo>
                    <a:pt x="495" y="248"/>
                  </a:lnTo>
                  <a:close/>
                  <a:moveTo>
                    <a:pt x="94" y="0"/>
                  </a:moveTo>
                  <a:cubicBezTo>
                    <a:pt x="86" y="0"/>
                    <a:pt x="77" y="1"/>
                    <a:pt x="68" y="1"/>
                  </a:cubicBezTo>
                  <a:cubicBezTo>
                    <a:pt x="34" y="1"/>
                    <a:pt x="1" y="24"/>
                    <a:pt x="1" y="69"/>
                  </a:cubicBezTo>
                  <a:cubicBezTo>
                    <a:pt x="1" y="102"/>
                    <a:pt x="34" y="136"/>
                    <a:pt x="68" y="136"/>
                  </a:cubicBezTo>
                  <a:lnTo>
                    <a:pt x="203" y="136"/>
                  </a:lnTo>
                  <a:cubicBezTo>
                    <a:pt x="226" y="147"/>
                    <a:pt x="237" y="147"/>
                    <a:pt x="248" y="159"/>
                  </a:cubicBezTo>
                  <a:lnTo>
                    <a:pt x="270" y="181"/>
                  </a:lnTo>
                  <a:lnTo>
                    <a:pt x="282" y="181"/>
                  </a:lnTo>
                  <a:cubicBezTo>
                    <a:pt x="293" y="192"/>
                    <a:pt x="304" y="215"/>
                    <a:pt x="327" y="226"/>
                  </a:cubicBezTo>
                  <a:lnTo>
                    <a:pt x="327" y="237"/>
                  </a:lnTo>
                  <a:lnTo>
                    <a:pt x="349" y="260"/>
                  </a:lnTo>
                  <a:lnTo>
                    <a:pt x="360" y="282"/>
                  </a:lnTo>
                  <a:lnTo>
                    <a:pt x="360" y="293"/>
                  </a:lnTo>
                  <a:cubicBezTo>
                    <a:pt x="369" y="329"/>
                    <a:pt x="396" y="346"/>
                    <a:pt x="424" y="346"/>
                  </a:cubicBezTo>
                  <a:cubicBezTo>
                    <a:pt x="463" y="346"/>
                    <a:pt x="504" y="313"/>
                    <a:pt x="497" y="259"/>
                  </a:cubicBezTo>
                  <a:lnTo>
                    <a:pt x="497" y="259"/>
                  </a:lnTo>
                  <a:cubicBezTo>
                    <a:pt x="427" y="101"/>
                    <a:pt x="267" y="0"/>
                    <a:pt x="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7"/>
            <p:cNvSpPr/>
            <p:nvPr/>
          </p:nvSpPr>
          <p:spPr>
            <a:xfrm flipH="1" rot="717654">
              <a:off x="-463919" y="5323005"/>
              <a:ext cx="288482" cy="231055"/>
            </a:xfrm>
            <a:custGeom>
              <a:rect b="b" l="l" r="r" t="t"/>
              <a:pathLst>
                <a:path extrusionOk="0" h="1919" w="2396">
                  <a:moveTo>
                    <a:pt x="87" y="1"/>
                  </a:moveTo>
                  <a:cubicBezTo>
                    <a:pt x="18" y="1"/>
                    <a:pt x="0" y="112"/>
                    <a:pt x="81" y="152"/>
                  </a:cubicBezTo>
                  <a:cubicBezTo>
                    <a:pt x="969" y="478"/>
                    <a:pt x="1553" y="1288"/>
                    <a:pt x="2239" y="1906"/>
                  </a:cubicBezTo>
                  <a:cubicBezTo>
                    <a:pt x="2252" y="1914"/>
                    <a:pt x="2266" y="1918"/>
                    <a:pt x="2279" y="1918"/>
                  </a:cubicBezTo>
                  <a:cubicBezTo>
                    <a:pt x="2339" y="1918"/>
                    <a:pt x="2395" y="1848"/>
                    <a:pt x="2340" y="1793"/>
                  </a:cubicBezTo>
                  <a:cubicBezTo>
                    <a:pt x="1643" y="1164"/>
                    <a:pt x="1036" y="354"/>
                    <a:pt x="114" y="6"/>
                  </a:cubicBezTo>
                  <a:cubicBezTo>
                    <a:pt x="104" y="2"/>
                    <a:pt x="95" y="1"/>
                    <a:pt x="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7"/>
            <p:cNvSpPr/>
            <p:nvPr/>
          </p:nvSpPr>
          <p:spPr>
            <a:xfrm flipH="1" rot="717654">
              <a:off x="-667018" y="5589988"/>
              <a:ext cx="69712" cy="88015"/>
            </a:xfrm>
            <a:custGeom>
              <a:rect b="b" l="l" r="r" t="t"/>
              <a:pathLst>
                <a:path extrusionOk="0" h="731" w="579">
                  <a:moveTo>
                    <a:pt x="93" y="0"/>
                  </a:moveTo>
                  <a:cubicBezTo>
                    <a:pt x="46" y="0"/>
                    <a:pt x="0" y="54"/>
                    <a:pt x="39" y="108"/>
                  </a:cubicBezTo>
                  <a:lnTo>
                    <a:pt x="443" y="692"/>
                  </a:lnTo>
                  <a:cubicBezTo>
                    <a:pt x="452" y="718"/>
                    <a:pt x="479" y="730"/>
                    <a:pt x="507" y="730"/>
                  </a:cubicBezTo>
                  <a:cubicBezTo>
                    <a:pt x="516" y="730"/>
                    <a:pt x="525" y="729"/>
                    <a:pt x="533" y="726"/>
                  </a:cubicBezTo>
                  <a:cubicBezTo>
                    <a:pt x="567" y="704"/>
                    <a:pt x="578" y="659"/>
                    <a:pt x="556" y="625"/>
                  </a:cubicBezTo>
                  <a:lnTo>
                    <a:pt x="151" y="40"/>
                  </a:lnTo>
                  <a:cubicBezTo>
                    <a:pt x="137" y="12"/>
                    <a:pt x="115" y="0"/>
                    <a:pt x="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7"/>
            <p:cNvSpPr/>
            <p:nvPr/>
          </p:nvSpPr>
          <p:spPr>
            <a:xfrm flipH="1" rot="717654">
              <a:off x="-877942" y="5735594"/>
              <a:ext cx="120040" cy="241049"/>
            </a:xfrm>
            <a:custGeom>
              <a:rect b="b" l="l" r="r" t="t"/>
              <a:pathLst>
                <a:path extrusionOk="0" h="2002" w="997">
                  <a:moveTo>
                    <a:pt x="97" y="0"/>
                  </a:moveTo>
                  <a:cubicBezTo>
                    <a:pt x="49" y="0"/>
                    <a:pt x="1" y="49"/>
                    <a:pt x="31" y="103"/>
                  </a:cubicBezTo>
                  <a:cubicBezTo>
                    <a:pt x="357" y="699"/>
                    <a:pt x="627" y="1317"/>
                    <a:pt x="841" y="1958"/>
                  </a:cubicBezTo>
                  <a:cubicBezTo>
                    <a:pt x="854" y="1988"/>
                    <a:pt x="882" y="2002"/>
                    <a:pt x="910" y="2002"/>
                  </a:cubicBezTo>
                  <a:cubicBezTo>
                    <a:pt x="954" y="2002"/>
                    <a:pt x="996" y="1968"/>
                    <a:pt x="976" y="1913"/>
                  </a:cubicBezTo>
                  <a:cubicBezTo>
                    <a:pt x="751" y="1261"/>
                    <a:pt x="481" y="642"/>
                    <a:pt x="155" y="35"/>
                  </a:cubicBezTo>
                  <a:cubicBezTo>
                    <a:pt x="141" y="11"/>
                    <a:pt x="119" y="0"/>
                    <a:pt x="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7"/>
            <p:cNvSpPr/>
            <p:nvPr/>
          </p:nvSpPr>
          <p:spPr>
            <a:xfrm flipH="1" rot="717654">
              <a:off x="-1022686" y="6118179"/>
              <a:ext cx="39371" cy="86811"/>
            </a:xfrm>
            <a:custGeom>
              <a:rect b="b" l="l" r="r" t="t"/>
              <a:pathLst>
                <a:path extrusionOk="0" h="721" w="327">
                  <a:moveTo>
                    <a:pt x="84" y="0"/>
                  </a:moveTo>
                  <a:cubicBezTo>
                    <a:pt x="70" y="0"/>
                    <a:pt x="57" y="4"/>
                    <a:pt x="45" y="12"/>
                  </a:cubicBezTo>
                  <a:cubicBezTo>
                    <a:pt x="11" y="35"/>
                    <a:pt x="0" y="80"/>
                    <a:pt x="23" y="113"/>
                  </a:cubicBezTo>
                  <a:cubicBezTo>
                    <a:pt x="101" y="282"/>
                    <a:pt x="157" y="462"/>
                    <a:pt x="180" y="653"/>
                  </a:cubicBezTo>
                  <a:cubicBezTo>
                    <a:pt x="180" y="687"/>
                    <a:pt x="214" y="720"/>
                    <a:pt x="247" y="720"/>
                  </a:cubicBezTo>
                  <a:cubicBezTo>
                    <a:pt x="292" y="720"/>
                    <a:pt x="326" y="687"/>
                    <a:pt x="326" y="653"/>
                  </a:cubicBezTo>
                  <a:cubicBezTo>
                    <a:pt x="292" y="439"/>
                    <a:pt x="236" y="226"/>
                    <a:pt x="146" y="35"/>
                  </a:cubicBezTo>
                  <a:cubicBezTo>
                    <a:pt x="132" y="13"/>
                    <a:pt x="108" y="0"/>
                    <a:pt x="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7"/>
            <p:cNvSpPr/>
            <p:nvPr/>
          </p:nvSpPr>
          <p:spPr>
            <a:xfrm flipH="1" rot="717654">
              <a:off x="1445445" y="5740983"/>
              <a:ext cx="89458" cy="53098"/>
            </a:xfrm>
            <a:custGeom>
              <a:rect b="b" l="l" r="r" t="t"/>
              <a:pathLst>
                <a:path extrusionOk="0" h="441" w="743">
                  <a:moveTo>
                    <a:pt x="657" y="1"/>
                  </a:moveTo>
                  <a:cubicBezTo>
                    <a:pt x="644" y="1"/>
                    <a:pt x="631" y="5"/>
                    <a:pt x="619" y="12"/>
                  </a:cubicBezTo>
                  <a:lnTo>
                    <a:pt x="45" y="316"/>
                  </a:lnTo>
                  <a:cubicBezTo>
                    <a:pt x="12" y="327"/>
                    <a:pt x="0" y="372"/>
                    <a:pt x="12" y="406"/>
                  </a:cubicBezTo>
                  <a:cubicBezTo>
                    <a:pt x="26" y="428"/>
                    <a:pt x="50" y="440"/>
                    <a:pt x="74" y="440"/>
                  </a:cubicBezTo>
                  <a:cubicBezTo>
                    <a:pt x="87" y="440"/>
                    <a:pt x="101" y="436"/>
                    <a:pt x="113" y="428"/>
                  </a:cubicBezTo>
                  <a:lnTo>
                    <a:pt x="686" y="125"/>
                  </a:lnTo>
                  <a:cubicBezTo>
                    <a:pt x="720" y="114"/>
                    <a:pt x="742" y="69"/>
                    <a:pt x="720" y="35"/>
                  </a:cubicBezTo>
                  <a:cubicBezTo>
                    <a:pt x="705" y="13"/>
                    <a:pt x="681" y="1"/>
                    <a:pt x="6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7"/>
            <p:cNvSpPr/>
            <p:nvPr/>
          </p:nvSpPr>
          <p:spPr>
            <a:xfrm flipH="1" rot="717654">
              <a:off x="1787660" y="6218200"/>
              <a:ext cx="55746" cy="57794"/>
            </a:xfrm>
            <a:custGeom>
              <a:rect b="b" l="l" r="r" t="t"/>
              <a:pathLst>
                <a:path extrusionOk="0" h="480" w="463">
                  <a:moveTo>
                    <a:pt x="377" y="0"/>
                  </a:moveTo>
                  <a:cubicBezTo>
                    <a:pt x="364" y="0"/>
                    <a:pt x="351" y="4"/>
                    <a:pt x="339" y="12"/>
                  </a:cubicBezTo>
                  <a:cubicBezTo>
                    <a:pt x="215" y="102"/>
                    <a:pt x="114" y="226"/>
                    <a:pt x="46" y="372"/>
                  </a:cubicBezTo>
                  <a:cubicBezTo>
                    <a:pt x="0" y="426"/>
                    <a:pt x="54" y="479"/>
                    <a:pt x="103" y="479"/>
                  </a:cubicBezTo>
                  <a:cubicBezTo>
                    <a:pt x="126" y="479"/>
                    <a:pt x="148" y="468"/>
                    <a:pt x="159" y="439"/>
                  </a:cubicBezTo>
                  <a:cubicBezTo>
                    <a:pt x="181" y="405"/>
                    <a:pt x="193" y="372"/>
                    <a:pt x="215" y="349"/>
                  </a:cubicBezTo>
                  <a:lnTo>
                    <a:pt x="238" y="304"/>
                  </a:lnTo>
                  <a:lnTo>
                    <a:pt x="260" y="282"/>
                  </a:lnTo>
                  <a:cubicBezTo>
                    <a:pt x="283" y="248"/>
                    <a:pt x="305" y="226"/>
                    <a:pt x="328" y="203"/>
                  </a:cubicBezTo>
                  <a:lnTo>
                    <a:pt x="373" y="169"/>
                  </a:lnTo>
                  <a:lnTo>
                    <a:pt x="384" y="147"/>
                  </a:lnTo>
                  <a:lnTo>
                    <a:pt x="395" y="147"/>
                  </a:lnTo>
                  <a:cubicBezTo>
                    <a:pt x="440" y="124"/>
                    <a:pt x="462" y="68"/>
                    <a:pt x="440" y="34"/>
                  </a:cubicBezTo>
                  <a:cubicBezTo>
                    <a:pt x="425" y="13"/>
                    <a:pt x="402" y="0"/>
                    <a:pt x="3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7"/>
            <p:cNvSpPr/>
            <p:nvPr/>
          </p:nvSpPr>
          <p:spPr>
            <a:xfrm flipH="1" rot="717654">
              <a:off x="1869058" y="6608865"/>
              <a:ext cx="96080" cy="272595"/>
            </a:xfrm>
            <a:custGeom>
              <a:rect b="b" l="l" r="r" t="t"/>
              <a:pathLst>
                <a:path extrusionOk="0" h="2264" w="798">
                  <a:moveTo>
                    <a:pt x="707" y="1"/>
                  </a:moveTo>
                  <a:cubicBezTo>
                    <a:pt x="679" y="1"/>
                    <a:pt x="650" y="14"/>
                    <a:pt x="637" y="45"/>
                  </a:cubicBezTo>
                  <a:cubicBezTo>
                    <a:pt x="368" y="742"/>
                    <a:pt x="154" y="1450"/>
                    <a:pt x="8" y="2170"/>
                  </a:cubicBezTo>
                  <a:cubicBezTo>
                    <a:pt x="1" y="2225"/>
                    <a:pt x="50" y="2264"/>
                    <a:pt x="93" y="2264"/>
                  </a:cubicBezTo>
                  <a:cubicBezTo>
                    <a:pt x="120" y="2264"/>
                    <a:pt x="145" y="2249"/>
                    <a:pt x="154" y="2215"/>
                  </a:cubicBezTo>
                  <a:cubicBezTo>
                    <a:pt x="300" y="1484"/>
                    <a:pt x="502" y="776"/>
                    <a:pt x="783" y="90"/>
                  </a:cubicBezTo>
                  <a:cubicBezTo>
                    <a:pt x="797" y="35"/>
                    <a:pt x="752" y="1"/>
                    <a:pt x="7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7"/>
            <p:cNvSpPr/>
            <p:nvPr/>
          </p:nvSpPr>
          <p:spPr>
            <a:xfrm flipH="1" rot="717654">
              <a:off x="591662" y="5360698"/>
              <a:ext cx="179398" cy="34195"/>
            </a:xfrm>
            <a:custGeom>
              <a:rect b="b" l="l" r="r" t="t"/>
              <a:pathLst>
                <a:path extrusionOk="0" h="284" w="1490">
                  <a:moveTo>
                    <a:pt x="526" y="0"/>
                  </a:moveTo>
                  <a:cubicBezTo>
                    <a:pt x="380" y="0"/>
                    <a:pt x="234" y="11"/>
                    <a:pt x="90" y="33"/>
                  </a:cubicBezTo>
                  <a:cubicBezTo>
                    <a:pt x="0" y="45"/>
                    <a:pt x="34" y="168"/>
                    <a:pt x="124" y="168"/>
                  </a:cubicBezTo>
                  <a:cubicBezTo>
                    <a:pt x="252" y="151"/>
                    <a:pt x="380" y="142"/>
                    <a:pt x="509" y="142"/>
                  </a:cubicBezTo>
                  <a:cubicBezTo>
                    <a:pt x="800" y="142"/>
                    <a:pt x="1091" y="187"/>
                    <a:pt x="1372" y="281"/>
                  </a:cubicBezTo>
                  <a:cubicBezTo>
                    <a:pt x="1379" y="282"/>
                    <a:pt x="1385" y="283"/>
                    <a:pt x="1392" y="283"/>
                  </a:cubicBezTo>
                  <a:cubicBezTo>
                    <a:pt x="1466" y="283"/>
                    <a:pt x="1490" y="167"/>
                    <a:pt x="1417" y="146"/>
                  </a:cubicBezTo>
                  <a:cubicBezTo>
                    <a:pt x="1130" y="47"/>
                    <a:pt x="827" y="0"/>
                    <a:pt x="5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7"/>
            <p:cNvSpPr/>
            <p:nvPr/>
          </p:nvSpPr>
          <p:spPr>
            <a:xfrm flipH="1" rot="717654">
              <a:off x="-347619" y="5410965"/>
              <a:ext cx="132803" cy="114384"/>
            </a:xfrm>
            <a:custGeom>
              <a:rect b="b" l="l" r="r" t="t"/>
              <a:pathLst>
                <a:path extrusionOk="0" h="950" w="1103">
                  <a:moveTo>
                    <a:pt x="101" y="1"/>
                  </a:moveTo>
                  <a:cubicBezTo>
                    <a:pt x="39" y="1"/>
                    <a:pt x="0" y="96"/>
                    <a:pt x="67" y="134"/>
                  </a:cubicBezTo>
                  <a:cubicBezTo>
                    <a:pt x="405" y="336"/>
                    <a:pt x="697" y="595"/>
                    <a:pt x="944" y="910"/>
                  </a:cubicBezTo>
                  <a:cubicBezTo>
                    <a:pt x="955" y="938"/>
                    <a:pt x="977" y="950"/>
                    <a:pt x="1000" y="950"/>
                  </a:cubicBezTo>
                  <a:cubicBezTo>
                    <a:pt x="1049" y="950"/>
                    <a:pt x="1103" y="896"/>
                    <a:pt x="1057" y="842"/>
                  </a:cubicBezTo>
                  <a:cubicBezTo>
                    <a:pt x="809" y="505"/>
                    <a:pt x="495" y="224"/>
                    <a:pt x="135" y="10"/>
                  </a:cubicBezTo>
                  <a:cubicBezTo>
                    <a:pt x="123" y="4"/>
                    <a:pt x="112" y="1"/>
                    <a:pt x="1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7"/>
            <p:cNvSpPr/>
            <p:nvPr/>
          </p:nvSpPr>
          <p:spPr>
            <a:xfrm flipH="1" rot="717654">
              <a:off x="-822405" y="5839097"/>
              <a:ext cx="58034" cy="105113"/>
            </a:xfrm>
            <a:custGeom>
              <a:rect b="b" l="l" r="r" t="t"/>
              <a:pathLst>
                <a:path extrusionOk="0" h="873" w="482">
                  <a:moveTo>
                    <a:pt x="68" y="0"/>
                  </a:moveTo>
                  <a:cubicBezTo>
                    <a:pt x="23" y="11"/>
                    <a:pt x="1" y="56"/>
                    <a:pt x="12" y="90"/>
                  </a:cubicBezTo>
                  <a:cubicBezTo>
                    <a:pt x="113" y="337"/>
                    <a:pt x="214" y="596"/>
                    <a:pt x="327" y="832"/>
                  </a:cubicBezTo>
                  <a:cubicBezTo>
                    <a:pt x="341" y="861"/>
                    <a:pt x="363" y="872"/>
                    <a:pt x="385" y="872"/>
                  </a:cubicBezTo>
                  <a:cubicBezTo>
                    <a:pt x="433" y="872"/>
                    <a:pt x="481" y="818"/>
                    <a:pt x="450" y="765"/>
                  </a:cubicBezTo>
                  <a:cubicBezTo>
                    <a:pt x="338" y="528"/>
                    <a:pt x="237" y="292"/>
                    <a:pt x="147" y="56"/>
                  </a:cubicBezTo>
                  <a:cubicBezTo>
                    <a:pt x="136" y="11"/>
                    <a:pt x="102" y="0"/>
                    <a:pt x="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7"/>
            <p:cNvSpPr/>
            <p:nvPr/>
          </p:nvSpPr>
          <p:spPr>
            <a:xfrm flipH="1" rot="717654">
              <a:off x="-1022890" y="6212697"/>
              <a:ext cx="34676" cy="135093"/>
            </a:xfrm>
            <a:custGeom>
              <a:rect b="b" l="l" r="r" t="t"/>
              <a:pathLst>
                <a:path extrusionOk="0" h="1122" w="288">
                  <a:moveTo>
                    <a:pt x="86" y="1"/>
                  </a:moveTo>
                  <a:cubicBezTo>
                    <a:pt x="44" y="1"/>
                    <a:pt x="0" y="34"/>
                    <a:pt x="7" y="87"/>
                  </a:cubicBezTo>
                  <a:cubicBezTo>
                    <a:pt x="74" y="402"/>
                    <a:pt x="119" y="728"/>
                    <a:pt x="153" y="1054"/>
                  </a:cubicBezTo>
                  <a:cubicBezTo>
                    <a:pt x="153" y="1099"/>
                    <a:pt x="187" y="1122"/>
                    <a:pt x="220" y="1122"/>
                  </a:cubicBezTo>
                  <a:cubicBezTo>
                    <a:pt x="254" y="1122"/>
                    <a:pt x="288" y="1099"/>
                    <a:pt x="288" y="1054"/>
                  </a:cubicBezTo>
                  <a:cubicBezTo>
                    <a:pt x="265" y="717"/>
                    <a:pt x="220" y="380"/>
                    <a:pt x="153" y="54"/>
                  </a:cubicBezTo>
                  <a:cubicBezTo>
                    <a:pt x="144" y="17"/>
                    <a:pt x="116" y="1"/>
                    <a:pt x="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 name="Google Shape;885;p17"/>
          <p:cNvGrpSpPr/>
          <p:nvPr/>
        </p:nvGrpSpPr>
        <p:grpSpPr>
          <a:xfrm flipH="1">
            <a:off x="8004581" y="4540208"/>
            <a:ext cx="1662816" cy="752173"/>
            <a:chOff x="5935450" y="921661"/>
            <a:chExt cx="739786" cy="334641"/>
          </a:xfrm>
        </p:grpSpPr>
        <p:sp>
          <p:nvSpPr>
            <p:cNvPr id="886" name="Google Shape;886;p17"/>
            <p:cNvSpPr/>
            <p:nvPr/>
          </p:nvSpPr>
          <p:spPr>
            <a:xfrm>
              <a:off x="5935450" y="921661"/>
              <a:ext cx="739786" cy="334641"/>
            </a:xfrm>
            <a:custGeom>
              <a:rect b="b" l="l" r="r" t="t"/>
              <a:pathLst>
                <a:path extrusionOk="0" h="2833" w="6263">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7"/>
            <p:cNvSpPr/>
            <p:nvPr/>
          </p:nvSpPr>
          <p:spPr>
            <a:xfrm>
              <a:off x="6282962" y="966429"/>
              <a:ext cx="44531" cy="25396"/>
            </a:xfrm>
            <a:custGeom>
              <a:rect b="b" l="l" r="r" t="t"/>
              <a:pathLst>
                <a:path extrusionOk="0" h="215" w="377">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7"/>
            <p:cNvSpPr/>
            <p:nvPr/>
          </p:nvSpPr>
          <p:spPr>
            <a:xfrm>
              <a:off x="6171456" y="969973"/>
              <a:ext cx="77132" cy="98042"/>
            </a:xfrm>
            <a:custGeom>
              <a:rect b="b" l="l" r="r" t="t"/>
              <a:pathLst>
                <a:path extrusionOk="0" h="830" w="653">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7"/>
            <p:cNvSpPr/>
            <p:nvPr/>
          </p:nvSpPr>
          <p:spPr>
            <a:xfrm>
              <a:off x="6508809" y="1003047"/>
              <a:ext cx="74416" cy="136904"/>
            </a:xfrm>
            <a:custGeom>
              <a:rect b="b" l="l" r="r" t="t"/>
              <a:pathLst>
                <a:path extrusionOk="0" h="1159" w="63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7"/>
            <p:cNvSpPr/>
            <p:nvPr/>
          </p:nvSpPr>
          <p:spPr>
            <a:xfrm>
              <a:off x="5997582" y="1091992"/>
              <a:ext cx="63785" cy="54454"/>
            </a:xfrm>
            <a:custGeom>
              <a:rect b="b" l="l" r="r" t="t"/>
              <a:pathLst>
                <a:path extrusionOk="0" h="461" w="54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7"/>
            <p:cNvSpPr/>
            <p:nvPr/>
          </p:nvSpPr>
          <p:spPr>
            <a:xfrm>
              <a:off x="6381238" y="947648"/>
              <a:ext cx="91779" cy="39571"/>
            </a:xfrm>
            <a:custGeom>
              <a:rect b="b" l="l" r="r" t="t"/>
              <a:pathLst>
                <a:path extrusionOk="0" h="335" w="777">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1_2_1_2">
    <p:spTree>
      <p:nvGrpSpPr>
        <p:cNvPr id="892" name="Shape 892"/>
        <p:cNvGrpSpPr/>
        <p:nvPr/>
      </p:nvGrpSpPr>
      <p:grpSpPr>
        <a:xfrm>
          <a:off x="0" y="0"/>
          <a:ext cx="0" cy="0"/>
          <a:chOff x="0" y="0"/>
          <a:chExt cx="0" cy="0"/>
        </a:xfrm>
      </p:grpSpPr>
      <p:sp>
        <p:nvSpPr>
          <p:cNvPr id="893" name="Google Shape;893;p18"/>
          <p:cNvSpPr/>
          <p:nvPr/>
        </p:nvSpPr>
        <p:spPr>
          <a:xfrm>
            <a:off x="-2575" y="-6425"/>
            <a:ext cx="9146700" cy="5149800"/>
          </a:xfrm>
          <a:prstGeom prst="rect">
            <a:avLst/>
          </a:prstGeom>
          <a:gradFill>
            <a:gsLst>
              <a:gs pos="0">
                <a:srgbClr val="FFF7CB">
                  <a:alpha val="52156"/>
                </a:srgbClr>
              </a:gs>
              <a:gs pos="50000">
                <a:srgbClr val="CCEBEF">
                  <a:alpha val="55294"/>
                </a:srgbClr>
              </a:gs>
              <a:gs pos="100000">
                <a:srgbClr val="599FA8">
                  <a:alpha val="70196"/>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895" name="Google Shape;895;p18"/>
          <p:cNvSpPr/>
          <p:nvPr/>
        </p:nvSpPr>
        <p:spPr>
          <a:xfrm flipH="1">
            <a:off x="6564941" y="222857"/>
            <a:ext cx="67575" cy="71217"/>
          </a:xfrm>
          <a:custGeom>
            <a:rect b="b" l="l" r="r" t="t"/>
            <a:pathLst>
              <a:path extrusionOk="0" h="665" w="631">
                <a:moveTo>
                  <a:pt x="394" y="1"/>
                </a:moveTo>
                <a:lnTo>
                  <a:pt x="237" y="169"/>
                </a:lnTo>
                <a:lnTo>
                  <a:pt x="1" y="124"/>
                </a:lnTo>
                <a:lnTo>
                  <a:pt x="1" y="124"/>
                </a:lnTo>
                <a:lnTo>
                  <a:pt x="113" y="327"/>
                </a:lnTo>
                <a:lnTo>
                  <a:pt x="1" y="540"/>
                </a:lnTo>
                <a:lnTo>
                  <a:pt x="1" y="540"/>
                </a:lnTo>
                <a:lnTo>
                  <a:pt x="237" y="495"/>
                </a:lnTo>
                <a:lnTo>
                  <a:pt x="394" y="664"/>
                </a:lnTo>
                <a:lnTo>
                  <a:pt x="428" y="439"/>
                </a:lnTo>
                <a:lnTo>
                  <a:pt x="630" y="327"/>
                </a:lnTo>
                <a:lnTo>
                  <a:pt x="428" y="226"/>
                </a:lnTo>
                <a:lnTo>
                  <a:pt x="3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8"/>
          <p:cNvSpPr/>
          <p:nvPr/>
        </p:nvSpPr>
        <p:spPr>
          <a:xfrm flipH="1">
            <a:off x="4896046" y="4795728"/>
            <a:ext cx="54296" cy="55474"/>
          </a:xfrm>
          <a:custGeom>
            <a:rect b="b" l="l" r="r" t="t"/>
            <a:pathLst>
              <a:path extrusionOk="0" h="518" w="507">
                <a:moveTo>
                  <a:pt x="214" y="0"/>
                </a:moveTo>
                <a:lnTo>
                  <a:pt x="169" y="180"/>
                </a:lnTo>
                <a:lnTo>
                  <a:pt x="0" y="237"/>
                </a:lnTo>
                <a:lnTo>
                  <a:pt x="147" y="338"/>
                </a:lnTo>
                <a:lnTo>
                  <a:pt x="147" y="518"/>
                </a:lnTo>
                <a:lnTo>
                  <a:pt x="293" y="405"/>
                </a:lnTo>
                <a:lnTo>
                  <a:pt x="473" y="461"/>
                </a:lnTo>
                <a:lnTo>
                  <a:pt x="473" y="461"/>
                </a:lnTo>
                <a:lnTo>
                  <a:pt x="405" y="293"/>
                </a:lnTo>
                <a:lnTo>
                  <a:pt x="506" y="135"/>
                </a:lnTo>
                <a:lnTo>
                  <a:pt x="506" y="135"/>
                </a:lnTo>
                <a:lnTo>
                  <a:pt x="326" y="147"/>
                </a:lnTo>
                <a:lnTo>
                  <a:pt x="2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8"/>
          <p:cNvSpPr/>
          <p:nvPr/>
        </p:nvSpPr>
        <p:spPr>
          <a:xfrm flipH="1">
            <a:off x="2623734" y="214446"/>
            <a:ext cx="84389" cy="88030"/>
          </a:xfrm>
          <a:custGeom>
            <a:rect b="b" l="l" r="r" t="t"/>
            <a:pathLst>
              <a:path extrusionOk="0" h="822" w="788">
                <a:moveTo>
                  <a:pt x="281" y="1"/>
                </a:moveTo>
                <a:lnTo>
                  <a:pt x="247" y="282"/>
                </a:lnTo>
                <a:lnTo>
                  <a:pt x="0" y="428"/>
                </a:lnTo>
                <a:lnTo>
                  <a:pt x="259" y="540"/>
                </a:lnTo>
                <a:lnTo>
                  <a:pt x="304" y="821"/>
                </a:lnTo>
                <a:lnTo>
                  <a:pt x="506" y="608"/>
                </a:lnTo>
                <a:lnTo>
                  <a:pt x="787" y="653"/>
                </a:lnTo>
                <a:lnTo>
                  <a:pt x="641" y="405"/>
                </a:lnTo>
                <a:lnTo>
                  <a:pt x="765" y="147"/>
                </a:lnTo>
                <a:lnTo>
                  <a:pt x="483" y="203"/>
                </a:lnTo>
                <a:lnTo>
                  <a:pt x="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8"/>
          <p:cNvSpPr/>
          <p:nvPr/>
        </p:nvSpPr>
        <p:spPr>
          <a:xfrm flipH="1">
            <a:off x="362717" y="2617351"/>
            <a:ext cx="132473" cy="134937"/>
          </a:xfrm>
          <a:custGeom>
            <a:rect b="b" l="l" r="r" t="t"/>
            <a:pathLst>
              <a:path extrusionOk="0" h="1260" w="1237">
                <a:moveTo>
                  <a:pt x="540" y="0"/>
                </a:moveTo>
                <a:lnTo>
                  <a:pt x="416" y="428"/>
                </a:lnTo>
                <a:lnTo>
                  <a:pt x="0" y="574"/>
                </a:lnTo>
                <a:lnTo>
                  <a:pt x="371" y="810"/>
                </a:lnTo>
                <a:lnTo>
                  <a:pt x="371" y="1260"/>
                </a:lnTo>
                <a:lnTo>
                  <a:pt x="720" y="978"/>
                </a:lnTo>
                <a:lnTo>
                  <a:pt x="1147" y="1113"/>
                </a:lnTo>
                <a:lnTo>
                  <a:pt x="1147" y="1113"/>
                </a:lnTo>
                <a:lnTo>
                  <a:pt x="990" y="697"/>
                </a:lnTo>
                <a:lnTo>
                  <a:pt x="1237" y="338"/>
                </a:lnTo>
                <a:lnTo>
                  <a:pt x="1237" y="338"/>
                </a:lnTo>
                <a:lnTo>
                  <a:pt x="799" y="360"/>
                </a:lnTo>
                <a:lnTo>
                  <a:pt x="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8"/>
          <p:cNvSpPr/>
          <p:nvPr/>
        </p:nvSpPr>
        <p:spPr>
          <a:xfrm flipH="1">
            <a:off x="384934" y="1097866"/>
            <a:ext cx="88030" cy="85567"/>
          </a:xfrm>
          <a:custGeom>
            <a:rect b="b" l="l" r="r" t="t"/>
            <a:pathLst>
              <a:path extrusionOk="0" h="799" w="822">
                <a:moveTo>
                  <a:pt x="383" y="1"/>
                </a:moveTo>
                <a:lnTo>
                  <a:pt x="282" y="270"/>
                </a:lnTo>
                <a:lnTo>
                  <a:pt x="1" y="327"/>
                </a:lnTo>
                <a:lnTo>
                  <a:pt x="226" y="518"/>
                </a:lnTo>
                <a:lnTo>
                  <a:pt x="192" y="799"/>
                </a:lnTo>
                <a:lnTo>
                  <a:pt x="439" y="641"/>
                </a:lnTo>
                <a:lnTo>
                  <a:pt x="698" y="754"/>
                </a:lnTo>
                <a:lnTo>
                  <a:pt x="698" y="754"/>
                </a:lnTo>
                <a:lnTo>
                  <a:pt x="631" y="484"/>
                </a:lnTo>
                <a:lnTo>
                  <a:pt x="822" y="259"/>
                </a:lnTo>
                <a:lnTo>
                  <a:pt x="529" y="248"/>
                </a:lnTo>
                <a:lnTo>
                  <a:pt x="3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8"/>
          <p:cNvSpPr/>
          <p:nvPr/>
        </p:nvSpPr>
        <p:spPr>
          <a:xfrm flipH="1">
            <a:off x="8618902" y="3539719"/>
            <a:ext cx="68646" cy="71109"/>
          </a:xfrm>
          <a:custGeom>
            <a:rect b="b" l="l" r="r" t="t"/>
            <a:pathLst>
              <a:path extrusionOk="0" h="664" w="641">
                <a:moveTo>
                  <a:pt x="225" y="1"/>
                </a:moveTo>
                <a:lnTo>
                  <a:pt x="202" y="225"/>
                </a:lnTo>
                <a:lnTo>
                  <a:pt x="0" y="338"/>
                </a:lnTo>
                <a:lnTo>
                  <a:pt x="214" y="439"/>
                </a:lnTo>
                <a:lnTo>
                  <a:pt x="259" y="664"/>
                </a:lnTo>
                <a:lnTo>
                  <a:pt x="416" y="484"/>
                </a:lnTo>
                <a:lnTo>
                  <a:pt x="641" y="518"/>
                </a:lnTo>
                <a:lnTo>
                  <a:pt x="529" y="315"/>
                </a:lnTo>
                <a:lnTo>
                  <a:pt x="630" y="102"/>
                </a:lnTo>
                <a:lnTo>
                  <a:pt x="394" y="158"/>
                </a:lnTo>
                <a:lnTo>
                  <a:pt x="2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8"/>
          <p:cNvSpPr/>
          <p:nvPr/>
        </p:nvSpPr>
        <p:spPr>
          <a:xfrm flipH="1">
            <a:off x="2127109" y="4851188"/>
            <a:ext cx="39838" cy="39731"/>
          </a:xfrm>
          <a:custGeom>
            <a:rect b="b" l="l" r="r" t="t"/>
            <a:pathLst>
              <a:path extrusionOk="0" h="371" w="372">
                <a:moveTo>
                  <a:pt x="158" y="0"/>
                </a:moveTo>
                <a:lnTo>
                  <a:pt x="124" y="124"/>
                </a:lnTo>
                <a:lnTo>
                  <a:pt x="0" y="169"/>
                </a:lnTo>
                <a:lnTo>
                  <a:pt x="101" y="247"/>
                </a:lnTo>
                <a:lnTo>
                  <a:pt x="101" y="371"/>
                </a:lnTo>
                <a:lnTo>
                  <a:pt x="203" y="292"/>
                </a:lnTo>
                <a:lnTo>
                  <a:pt x="338" y="337"/>
                </a:lnTo>
                <a:lnTo>
                  <a:pt x="293" y="214"/>
                </a:lnTo>
                <a:lnTo>
                  <a:pt x="371" y="112"/>
                </a:lnTo>
                <a:lnTo>
                  <a:pt x="236" y="112"/>
                </a:lnTo>
                <a:lnTo>
                  <a:pt x="1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2" name="Google Shape;902;p18"/>
          <p:cNvGrpSpPr/>
          <p:nvPr/>
        </p:nvGrpSpPr>
        <p:grpSpPr>
          <a:xfrm flipH="1">
            <a:off x="-1116027" y="4521620"/>
            <a:ext cx="2901735" cy="1312563"/>
            <a:chOff x="5935450" y="921661"/>
            <a:chExt cx="739786" cy="334641"/>
          </a:xfrm>
        </p:grpSpPr>
        <p:sp>
          <p:nvSpPr>
            <p:cNvPr id="903" name="Google Shape;903;p18"/>
            <p:cNvSpPr/>
            <p:nvPr/>
          </p:nvSpPr>
          <p:spPr>
            <a:xfrm>
              <a:off x="5935450" y="921661"/>
              <a:ext cx="739786" cy="334641"/>
            </a:xfrm>
            <a:custGeom>
              <a:rect b="b" l="l" r="r" t="t"/>
              <a:pathLst>
                <a:path extrusionOk="0" h="2833" w="6263">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8"/>
            <p:cNvSpPr/>
            <p:nvPr/>
          </p:nvSpPr>
          <p:spPr>
            <a:xfrm>
              <a:off x="6282962" y="966429"/>
              <a:ext cx="44531" cy="25396"/>
            </a:xfrm>
            <a:custGeom>
              <a:rect b="b" l="l" r="r" t="t"/>
              <a:pathLst>
                <a:path extrusionOk="0" h="215" w="377">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8"/>
            <p:cNvSpPr/>
            <p:nvPr/>
          </p:nvSpPr>
          <p:spPr>
            <a:xfrm>
              <a:off x="6171456" y="969973"/>
              <a:ext cx="77132" cy="98042"/>
            </a:xfrm>
            <a:custGeom>
              <a:rect b="b" l="l" r="r" t="t"/>
              <a:pathLst>
                <a:path extrusionOk="0" h="830" w="653">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8"/>
            <p:cNvSpPr/>
            <p:nvPr/>
          </p:nvSpPr>
          <p:spPr>
            <a:xfrm>
              <a:off x="6508809" y="1003047"/>
              <a:ext cx="74416" cy="136904"/>
            </a:xfrm>
            <a:custGeom>
              <a:rect b="b" l="l" r="r" t="t"/>
              <a:pathLst>
                <a:path extrusionOk="0" h="1159" w="63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8"/>
            <p:cNvSpPr/>
            <p:nvPr/>
          </p:nvSpPr>
          <p:spPr>
            <a:xfrm>
              <a:off x="5997582" y="1091992"/>
              <a:ext cx="63785" cy="54454"/>
            </a:xfrm>
            <a:custGeom>
              <a:rect b="b" l="l" r="r" t="t"/>
              <a:pathLst>
                <a:path extrusionOk="0" h="461" w="54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8"/>
            <p:cNvSpPr/>
            <p:nvPr/>
          </p:nvSpPr>
          <p:spPr>
            <a:xfrm>
              <a:off x="6381238" y="947648"/>
              <a:ext cx="91779" cy="39571"/>
            </a:xfrm>
            <a:custGeom>
              <a:rect b="b" l="l" r="r" t="t"/>
              <a:pathLst>
                <a:path extrusionOk="0" h="335" w="777">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1_2_1_1">
    <p:spTree>
      <p:nvGrpSpPr>
        <p:cNvPr id="909" name="Shape 909"/>
        <p:cNvGrpSpPr/>
        <p:nvPr/>
      </p:nvGrpSpPr>
      <p:grpSpPr>
        <a:xfrm>
          <a:off x="0" y="0"/>
          <a:ext cx="0" cy="0"/>
          <a:chOff x="0" y="0"/>
          <a:chExt cx="0" cy="0"/>
        </a:xfrm>
      </p:grpSpPr>
      <p:sp>
        <p:nvSpPr>
          <p:cNvPr id="910" name="Google Shape;910;p19"/>
          <p:cNvSpPr/>
          <p:nvPr/>
        </p:nvSpPr>
        <p:spPr>
          <a:xfrm flipH="1" rot="10800000">
            <a:off x="-2575" y="-6425"/>
            <a:ext cx="9146700" cy="5149800"/>
          </a:xfrm>
          <a:prstGeom prst="rect">
            <a:avLst/>
          </a:prstGeom>
          <a:gradFill>
            <a:gsLst>
              <a:gs pos="0">
                <a:srgbClr val="FFF7CB">
                  <a:alpha val="52156"/>
                </a:srgbClr>
              </a:gs>
              <a:gs pos="50000">
                <a:srgbClr val="CCEBEF">
                  <a:alpha val="55294"/>
                </a:srgbClr>
              </a:gs>
              <a:gs pos="100000">
                <a:srgbClr val="599FA8">
                  <a:alpha val="70196"/>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912" name="Google Shape;912;p19"/>
          <p:cNvSpPr/>
          <p:nvPr/>
        </p:nvSpPr>
        <p:spPr>
          <a:xfrm flipH="1">
            <a:off x="6172266" y="209657"/>
            <a:ext cx="67575" cy="71217"/>
          </a:xfrm>
          <a:custGeom>
            <a:rect b="b" l="l" r="r" t="t"/>
            <a:pathLst>
              <a:path extrusionOk="0" h="665" w="631">
                <a:moveTo>
                  <a:pt x="394" y="1"/>
                </a:moveTo>
                <a:lnTo>
                  <a:pt x="237" y="169"/>
                </a:lnTo>
                <a:lnTo>
                  <a:pt x="1" y="124"/>
                </a:lnTo>
                <a:lnTo>
                  <a:pt x="1" y="124"/>
                </a:lnTo>
                <a:lnTo>
                  <a:pt x="113" y="327"/>
                </a:lnTo>
                <a:lnTo>
                  <a:pt x="1" y="540"/>
                </a:lnTo>
                <a:lnTo>
                  <a:pt x="1" y="540"/>
                </a:lnTo>
                <a:lnTo>
                  <a:pt x="237" y="495"/>
                </a:lnTo>
                <a:lnTo>
                  <a:pt x="394" y="664"/>
                </a:lnTo>
                <a:lnTo>
                  <a:pt x="428" y="439"/>
                </a:lnTo>
                <a:lnTo>
                  <a:pt x="630" y="327"/>
                </a:lnTo>
                <a:lnTo>
                  <a:pt x="428" y="226"/>
                </a:lnTo>
                <a:lnTo>
                  <a:pt x="3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9"/>
          <p:cNvSpPr/>
          <p:nvPr/>
        </p:nvSpPr>
        <p:spPr>
          <a:xfrm flipH="1">
            <a:off x="4896046" y="4795728"/>
            <a:ext cx="54296" cy="55474"/>
          </a:xfrm>
          <a:custGeom>
            <a:rect b="b" l="l" r="r" t="t"/>
            <a:pathLst>
              <a:path extrusionOk="0" h="518" w="507">
                <a:moveTo>
                  <a:pt x="214" y="0"/>
                </a:moveTo>
                <a:lnTo>
                  <a:pt x="169" y="180"/>
                </a:lnTo>
                <a:lnTo>
                  <a:pt x="0" y="237"/>
                </a:lnTo>
                <a:lnTo>
                  <a:pt x="147" y="338"/>
                </a:lnTo>
                <a:lnTo>
                  <a:pt x="147" y="518"/>
                </a:lnTo>
                <a:lnTo>
                  <a:pt x="293" y="405"/>
                </a:lnTo>
                <a:lnTo>
                  <a:pt x="473" y="461"/>
                </a:lnTo>
                <a:lnTo>
                  <a:pt x="473" y="461"/>
                </a:lnTo>
                <a:lnTo>
                  <a:pt x="405" y="293"/>
                </a:lnTo>
                <a:lnTo>
                  <a:pt x="506" y="135"/>
                </a:lnTo>
                <a:lnTo>
                  <a:pt x="506" y="135"/>
                </a:lnTo>
                <a:lnTo>
                  <a:pt x="326" y="147"/>
                </a:lnTo>
                <a:lnTo>
                  <a:pt x="2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9"/>
          <p:cNvSpPr/>
          <p:nvPr/>
        </p:nvSpPr>
        <p:spPr>
          <a:xfrm flipH="1">
            <a:off x="2623734" y="214446"/>
            <a:ext cx="84389" cy="88030"/>
          </a:xfrm>
          <a:custGeom>
            <a:rect b="b" l="l" r="r" t="t"/>
            <a:pathLst>
              <a:path extrusionOk="0" h="822" w="788">
                <a:moveTo>
                  <a:pt x="281" y="1"/>
                </a:moveTo>
                <a:lnTo>
                  <a:pt x="247" y="282"/>
                </a:lnTo>
                <a:lnTo>
                  <a:pt x="0" y="428"/>
                </a:lnTo>
                <a:lnTo>
                  <a:pt x="259" y="540"/>
                </a:lnTo>
                <a:lnTo>
                  <a:pt x="304" y="821"/>
                </a:lnTo>
                <a:lnTo>
                  <a:pt x="506" y="608"/>
                </a:lnTo>
                <a:lnTo>
                  <a:pt x="787" y="653"/>
                </a:lnTo>
                <a:lnTo>
                  <a:pt x="641" y="405"/>
                </a:lnTo>
                <a:lnTo>
                  <a:pt x="765" y="147"/>
                </a:lnTo>
                <a:lnTo>
                  <a:pt x="483" y="203"/>
                </a:lnTo>
                <a:lnTo>
                  <a:pt x="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9"/>
          <p:cNvSpPr/>
          <p:nvPr/>
        </p:nvSpPr>
        <p:spPr>
          <a:xfrm flipH="1">
            <a:off x="188142" y="3795776"/>
            <a:ext cx="132473" cy="134937"/>
          </a:xfrm>
          <a:custGeom>
            <a:rect b="b" l="l" r="r" t="t"/>
            <a:pathLst>
              <a:path extrusionOk="0" h="1260" w="1237">
                <a:moveTo>
                  <a:pt x="540" y="0"/>
                </a:moveTo>
                <a:lnTo>
                  <a:pt x="416" y="428"/>
                </a:lnTo>
                <a:lnTo>
                  <a:pt x="0" y="574"/>
                </a:lnTo>
                <a:lnTo>
                  <a:pt x="371" y="810"/>
                </a:lnTo>
                <a:lnTo>
                  <a:pt x="371" y="1260"/>
                </a:lnTo>
                <a:lnTo>
                  <a:pt x="720" y="978"/>
                </a:lnTo>
                <a:lnTo>
                  <a:pt x="1147" y="1113"/>
                </a:lnTo>
                <a:lnTo>
                  <a:pt x="1147" y="1113"/>
                </a:lnTo>
                <a:lnTo>
                  <a:pt x="990" y="697"/>
                </a:lnTo>
                <a:lnTo>
                  <a:pt x="1237" y="338"/>
                </a:lnTo>
                <a:lnTo>
                  <a:pt x="1237" y="338"/>
                </a:lnTo>
                <a:lnTo>
                  <a:pt x="799" y="360"/>
                </a:lnTo>
                <a:lnTo>
                  <a:pt x="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9"/>
          <p:cNvSpPr/>
          <p:nvPr/>
        </p:nvSpPr>
        <p:spPr>
          <a:xfrm flipH="1">
            <a:off x="8646952" y="3183794"/>
            <a:ext cx="68646" cy="71109"/>
          </a:xfrm>
          <a:custGeom>
            <a:rect b="b" l="l" r="r" t="t"/>
            <a:pathLst>
              <a:path extrusionOk="0" h="664" w="641">
                <a:moveTo>
                  <a:pt x="225" y="1"/>
                </a:moveTo>
                <a:lnTo>
                  <a:pt x="202" y="225"/>
                </a:lnTo>
                <a:lnTo>
                  <a:pt x="0" y="338"/>
                </a:lnTo>
                <a:lnTo>
                  <a:pt x="214" y="439"/>
                </a:lnTo>
                <a:lnTo>
                  <a:pt x="259" y="664"/>
                </a:lnTo>
                <a:lnTo>
                  <a:pt x="416" y="484"/>
                </a:lnTo>
                <a:lnTo>
                  <a:pt x="641" y="518"/>
                </a:lnTo>
                <a:lnTo>
                  <a:pt x="529" y="315"/>
                </a:lnTo>
                <a:lnTo>
                  <a:pt x="630" y="102"/>
                </a:lnTo>
                <a:lnTo>
                  <a:pt x="394" y="158"/>
                </a:lnTo>
                <a:lnTo>
                  <a:pt x="2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9"/>
          <p:cNvSpPr/>
          <p:nvPr/>
        </p:nvSpPr>
        <p:spPr>
          <a:xfrm flipH="1">
            <a:off x="2127109" y="4851188"/>
            <a:ext cx="39838" cy="39731"/>
          </a:xfrm>
          <a:custGeom>
            <a:rect b="b" l="l" r="r" t="t"/>
            <a:pathLst>
              <a:path extrusionOk="0" h="371" w="372">
                <a:moveTo>
                  <a:pt x="158" y="0"/>
                </a:moveTo>
                <a:lnTo>
                  <a:pt x="124" y="124"/>
                </a:lnTo>
                <a:lnTo>
                  <a:pt x="0" y="169"/>
                </a:lnTo>
                <a:lnTo>
                  <a:pt x="101" y="247"/>
                </a:lnTo>
                <a:lnTo>
                  <a:pt x="101" y="371"/>
                </a:lnTo>
                <a:lnTo>
                  <a:pt x="203" y="292"/>
                </a:lnTo>
                <a:lnTo>
                  <a:pt x="338" y="337"/>
                </a:lnTo>
                <a:lnTo>
                  <a:pt x="293" y="214"/>
                </a:lnTo>
                <a:lnTo>
                  <a:pt x="371" y="112"/>
                </a:lnTo>
                <a:lnTo>
                  <a:pt x="236" y="112"/>
                </a:lnTo>
                <a:lnTo>
                  <a:pt x="1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9"/>
          <p:cNvSpPr/>
          <p:nvPr/>
        </p:nvSpPr>
        <p:spPr>
          <a:xfrm flipH="1">
            <a:off x="320634" y="831391"/>
            <a:ext cx="88030" cy="85567"/>
          </a:xfrm>
          <a:custGeom>
            <a:rect b="b" l="l" r="r" t="t"/>
            <a:pathLst>
              <a:path extrusionOk="0" h="799" w="822">
                <a:moveTo>
                  <a:pt x="383" y="1"/>
                </a:moveTo>
                <a:lnTo>
                  <a:pt x="282" y="270"/>
                </a:lnTo>
                <a:lnTo>
                  <a:pt x="1" y="327"/>
                </a:lnTo>
                <a:lnTo>
                  <a:pt x="226" y="518"/>
                </a:lnTo>
                <a:lnTo>
                  <a:pt x="192" y="799"/>
                </a:lnTo>
                <a:lnTo>
                  <a:pt x="439" y="641"/>
                </a:lnTo>
                <a:lnTo>
                  <a:pt x="698" y="754"/>
                </a:lnTo>
                <a:lnTo>
                  <a:pt x="698" y="754"/>
                </a:lnTo>
                <a:lnTo>
                  <a:pt x="631" y="484"/>
                </a:lnTo>
                <a:lnTo>
                  <a:pt x="822" y="259"/>
                </a:lnTo>
                <a:lnTo>
                  <a:pt x="529" y="248"/>
                </a:lnTo>
                <a:lnTo>
                  <a:pt x="3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9" name="Google Shape;919;p19"/>
          <p:cNvGrpSpPr/>
          <p:nvPr/>
        </p:nvGrpSpPr>
        <p:grpSpPr>
          <a:xfrm flipH="1">
            <a:off x="8343817" y="151953"/>
            <a:ext cx="170170" cy="263393"/>
            <a:chOff x="1223537" y="2032528"/>
            <a:chExt cx="170170" cy="263393"/>
          </a:xfrm>
        </p:grpSpPr>
        <p:sp>
          <p:nvSpPr>
            <p:cNvPr id="920" name="Google Shape;920;p19"/>
            <p:cNvSpPr/>
            <p:nvPr/>
          </p:nvSpPr>
          <p:spPr>
            <a:xfrm>
              <a:off x="1223537" y="2032528"/>
              <a:ext cx="170170" cy="263393"/>
            </a:xfrm>
            <a:custGeom>
              <a:rect b="b" l="l" r="r" t="t"/>
              <a:pathLst>
                <a:path extrusionOk="0" h="1602" w="1035">
                  <a:moveTo>
                    <a:pt x="619" y="1"/>
                  </a:moveTo>
                  <a:cubicBezTo>
                    <a:pt x="619" y="1"/>
                    <a:pt x="0" y="698"/>
                    <a:pt x="236" y="1271"/>
                  </a:cubicBezTo>
                  <a:cubicBezTo>
                    <a:pt x="336" y="1502"/>
                    <a:pt x="477" y="1602"/>
                    <a:pt x="612" y="1602"/>
                  </a:cubicBezTo>
                  <a:cubicBezTo>
                    <a:pt x="813" y="1602"/>
                    <a:pt x="999" y="1382"/>
                    <a:pt x="1012" y="1046"/>
                  </a:cubicBezTo>
                  <a:cubicBezTo>
                    <a:pt x="1035" y="496"/>
                    <a:pt x="619" y="1"/>
                    <a:pt x="61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9"/>
            <p:cNvSpPr/>
            <p:nvPr/>
          </p:nvSpPr>
          <p:spPr>
            <a:xfrm>
              <a:off x="1278945" y="2117202"/>
              <a:ext cx="37158" cy="115913"/>
            </a:xfrm>
            <a:custGeom>
              <a:rect b="b" l="l" r="r" t="t"/>
              <a:pathLst>
                <a:path extrusionOk="0" h="705" w="226">
                  <a:moveTo>
                    <a:pt x="151" y="0"/>
                  </a:moveTo>
                  <a:cubicBezTo>
                    <a:pt x="124" y="0"/>
                    <a:pt x="100" y="20"/>
                    <a:pt x="90" y="48"/>
                  </a:cubicBezTo>
                  <a:cubicBezTo>
                    <a:pt x="12" y="250"/>
                    <a:pt x="0" y="453"/>
                    <a:pt x="45" y="655"/>
                  </a:cubicBezTo>
                  <a:cubicBezTo>
                    <a:pt x="54" y="690"/>
                    <a:pt x="76" y="704"/>
                    <a:pt x="101" y="704"/>
                  </a:cubicBezTo>
                  <a:cubicBezTo>
                    <a:pt x="108" y="704"/>
                    <a:pt x="116" y="703"/>
                    <a:pt x="124" y="700"/>
                  </a:cubicBezTo>
                  <a:cubicBezTo>
                    <a:pt x="158" y="700"/>
                    <a:pt x="180" y="655"/>
                    <a:pt x="169" y="621"/>
                  </a:cubicBezTo>
                  <a:cubicBezTo>
                    <a:pt x="135" y="442"/>
                    <a:pt x="147" y="262"/>
                    <a:pt x="214" y="82"/>
                  </a:cubicBezTo>
                  <a:cubicBezTo>
                    <a:pt x="225" y="48"/>
                    <a:pt x="203" y="14"/>
                    <a:pt x="169" y="3"/>
                  </a:cubicBezTo>
                  <a:cubicBezTo>
                    <a:pt x="163" y="1"/>
                    <a:pt x="157" y="0"/>
                    <a:pt x="1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 name="Google Shape;922;p19"/>
          <p:cNvGrpSpPr/>
          <p:nvPr/>
        </p:nvGrpSpPr>
        <p:grpSpPr>
          <a:xfrm flipH="1">
            <a:off x="4596424" y="-176828"/>
            <a:ext cx="170170" cy="262078"/>
            <a:chOff x="1240143" y="2855097"/>
            <a:chExt cx="170170" cy="262078"/>
          </a:xfrm>
        </p:grpSpPr>
        <p:sp>
          <p:nvSpPr>
            <p:cNvPr id="923" name="Google Shape;923;p19"/>
            <p:cNvSpPr/>
            <p:nvPr/>
          </p:nvSpPr>
          <p:spPr>
            <a:xfrm>
              <a:off x="1240143" y="2855097"/>
              <a:ext cx="170170" cy="262078"/>
            </a:xfrm>
            <a:custGeom>
              <a:rect b="b" l="l" r="r" t="t"/>
              <a:pathLst>
                <a:path extrusionOk="0" h="1594" w="1035">
                  <a:moveTo>
                    <a:pt x="619" y="1"/>
                  </a:moveTo>
                  <a:cubicBezTo>
                    <a:pt x="619" y="1"/>
                    <a:pt x="0" y="698"/>
                    <a:pt x="236" y="1271"/>
                  </a:cubicBezTo>
                  <a:cubicBezTo>
                    <a:pt x="331" y="1496"/>
                    <a:pt x="471" y="1594"/>
                    <a:pt x="606" y="1594"/>
                  </a:cubicBezTo>
                  <a:cubicBezTo>
                    <a:pt x="808" y="1594"/>
                    <a:pt x="999" y="1376"/>
                    <a:pt x="1012" y="1046"/>
                  </a:cubicBezTo>
                  <a:cubicBezTo>
                    <a:pt x="1035" y="495"/>
                    <a:pt x="619" y="1"/>
                    <a:pt x="61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9"/>
            <p:cNvSpPr/>
            <p:nvPr/>
          </p:nvSpPr>
          <p:spPr>
            <a:xfrm>
              <a:off x="1299333" y="2938949"/>
              <a:ext cx="33705" cy="118379"/>
            </a:xfrm>
            <a:custGeom>
              <a:rect b="b" l="l" r="r" t="t"/>
              <a:pathLst>
                <a:path extrusionOk="0" h="720" w="205">
                  <a:moveTo>
                    <a:pt x="122" y="0"/>
                  </a:moveTo>
                  <a:cubicBezTo>
                    <a:pt x="94" y="0"/>
                    <a:pt x="66" y="16"/>
                    <a:pt x="56" y="53"/>
                  </a:cubicBezTo>
                  <a:cubicBezTo>
                    <a:pt x="23" y="177"/>
                    <a:pt x="0" y="312"/>
                    <a:pt x="0" y="435"/>
                  </a:cubicBezTo>
                  <a:cubicBezTo>
                    <a:pt x="0" y="536"/>
                    <a:pt x="0" y="694"/>
                    <a:pt x="113" y="716"/>
                  </a:cubicBezTo>
                  <a:cubicBezTo>
                    <a:pt x="119" y="718"/>
                    <a:pt x="125" y="719"/>
                    <a:pt x="131" y="719"/>
                  </a:cubicBezTo>
                  <a:cubicBezTo>
                    <a:pt x="161" y="719"/>
                    <a:pt x="193" y="699"/>
                    <a:pt x="203" y="671"/>
                  </a:cubicBezTo>
                  <a:cubicBezTo>
                    <a:pt x="203" y="626"/>
                    <a:pt x="169" y="593"/>
                    <a:pt x="135" y="593"/>
                  </a:cubicBezTo>
                  <a:lnTo>
                    <a:pt x="135" y="581"/>
                  </a:lnTo>
                  <a:cubicBezTo>
                    <a:pt x="135" y="570"/>
                    <a:pt x="135" y="559"/>
                    <a:pt x="135" y="548"/>
                  </a:cubicBezTo>
                  <a:cubicBezTo>
                    <a:pt x="124" y="503"/>
                    <a:pt x="124" y="446"/>
                    <a:pt x="135" y="390"/>
                  </a:cubicBezTo>
                  <a:cubicBezTo>
                    <a:pt x="135" y="289"/>
                    <a:pt x="158" y="188"/>
                    <a:pt x="191" y="87"/>
                  </a:cubicBezTo>
                  <a:cubicBezTo>
                    <a:pt x="205" y="34"/>
                    <a:pt x="163" y="0"/>
                    <a:pt x="1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 name="Google Shape;925;p19"/>
          <p:cNvGrpSpPr/>
          <p:nvPr/>
        </p:nvGrpSpPr>
        <p:grpSpPr>
          <a:xfrm>
            <a:off x="6968696" y="-735787"/>
            <a:ext cx="3320595" cy="1723840"/>
            <a:chOff x="4666075" y="3825750"/>
            <a:chExt cx="2868269" cy="1489021"/>
          </a:xfrm>
        </p:grpSpPr>
        <p:sp>
          <p:nvSpPr>
            <p:cNvPr id="926" name="Google Shape;926;p19"/>
            <p:cNvSpPr/>
            <p:nvPr/>
          </p:nvSpPr>
          <p:spPr>
            <a:xfrm>
              <a:off x="4666075" y="3825750"/>
              <a:ext cx="2868269" cy="1489021"/>
            </a:xfrm>
            <a:custGeom>
              <a:rect b="b" l="l" r="r" t="t"/>
              <a:pathLst>
                <a:path extrusionOk="0" h="13049" w="25136">
                  <a:moveTo>
                    <a:pt x="8141" y="0"/>
                  </a:moveTo>
                  <a:cubicBezTo>
                    <a:pt x="8010" y="0"/>
                    <a:pt x="7873" y="5"/>
                    <a:pt x="7732" y="15"/>
                  </a:cubicBezTo>
                  <a:cubicBezTo>
                    <a:pt x="3590" y="313"/>
                    <a:pt x="3833" y="4894"/>
                    <a:pt x="3872" y="5400"/>
                  </a:cubicBezTo>
                  <a:lnTo>
                    <a:pt x="3872" y="5400"/>
                  </a:lnTo>
                  <a:cubicBezTo>
                    <a:pt x="3495" y="5215"/>
                    <a:pt x="3136" y="5132"/>
                    <a:pt x="2806" y="5132"/>
                  </a:cubicBezTo>
                  <a:cubicBezTo>
                    <a:pt x="970" y="5132"/>
                    <a:pt x="0" y="7674"/>
                    <a:pt x="1414" y="9189"/>
                  </a:cubicBezTo>
                  <a:cubicBezTo>
                    <a:pt x="2121" y="9937"/>
                    <a:pt x="2853" y="10160"/>
                    <a:pt x="3472" y="10160"/>
                  </a:cubicBezTo>
                  <a:cubicBezTo>
                    <a:pt x="4379" y="10160"/>
                    <a:pt x="5045" y="9684"/>
                    <a:pt x="5045" y="9684"/>
                  </a:cubicBezTo>
                  <a:cubicBezTo>
                    <a:pt x="5045" y="9684"/>
                    <a:pt x="5270" y="11505"/>
                    <a:pt x="7552" y="11730"/>
                  </a:cubicBezTo>
                  <a:cubicBezTo>
                    <a:pt x="7717" y="11747"/>
                    <a:pt x="7872" y="11755"/>
                    <a:pt x="8018" y="11755"/>
                  </a:cubicBezTo>
                  <a:cubicBezTo>
                    <a:pt x="9877" y="11755"/>
                    <a:pt x="10205" y="10460"/>
                    <a:pt x="10206" y="10459"/>
                  </a:cubicBezTo>
                  <a:lnTo>
                    <a:pt x="10206" y="10459"/>
                  </a:lnTo>
                  <a:cubicBezTo>
                    <a:pt x="10206" y="10460"/>
                    <a:pt x="10093" y="11775"/>
                    <a:pt x="11948" y="12393"/>
                  </a:cubicBezTo>
                  <a:cubicBezTo>
                    <a:pt x="12172" y="12467"/>
                    <a:pt x="12378" y="12499"/>
                    <a:pt x="12568" y="12499"/>
                  </a:cubicBezTo>
                  <a:cubicBezTo>
                    <a:pt x="13933" y="12499"/>
                    <a:pt x="14410" y="10808"/>
                    <a:pt x="14410" y="10808"/>
                  </a:cubicBezTo>
                  <a:lnTo>
                    <a:pt x="14410" y="10808"/>
                  </a:lnTo>
                  <a:cubicBezTo>
                    <a:pt x="14410" y="10808"/>
                    <a:pt x="14298" y="12461"/>
                    <a:pt x="16962" y="12966"/>
                  </a:cubicBezTo>
                  <a:cubicBezTo>
                    <a:pt x="17259" y="13023"/>
                    <a:pt x="17527" y="13048"/>
                    <a:pt x="17769" y="13048"/>
                  </a:cubicBezTo>
                  <a:cubicBezTo>
                    <a:pt x="19698" y="13048"/>
                    <a:pt x="20009" y="11460"/>
                    <a:pt x="20009" y="11460"/>
                  </a:cubicBezTo>
                  <a:cubicBezTo>
                    <a:pt x="20502" y="12037"/>
                    <a:pt x="21516" y="12450"/>
                    <a:pt x="22447" y="12450"/>
                  </a:cubicBezTo>
                  <a:cubicBezTo>
                    <a:pt x="23257" y="12450"/>
                    <a:pt x="24005" y="12137"/>
                    <a:pt x="24292" y="11348"/>
                  </a:cubicBezTo>
                  <a:cubicBezTo>
                    <a:pt x="24911" y="9650"/>
                    <a:pt x="23978" y="9414"/>
                    <a:pt x="23978" y="9414"/>
                  </a:cubicBezTo>
                  <a:cubicBezTo>
                    <a:pt x="23978" y="9414"/>
                    <a:pt x="25136" y="8256"/>
                    <a:pt x="24169" y="7098"/>
                  </a:cubicBezTo>
                  <a:cubicBezTo>
                    <a:pt x="23802" y="6658"/>
                    <a:pt x="23439" y="6523"/>
                    <a:pt x="23131" y="6523"/>
                  </a:cubicBezTo>
                  <a:cubicBezTo>
                    <a:pt x="22635" y="6523"/>
                    <a:pt x="22280" y="6873"/>
                    <a:pt x="22280" y="6873"/>
                  </a:cubicBezTo>
                  <a:cubicBezTo>
                    <a:pt x="22280" y="6873"/>
                    <a:pt x="23168" y="2129"/>
                    <a:pt x="19818" y="1589"/>
                  </a:cubicBezTo>
                  <a:cubicBezTo>
                    <a:pt x="19608" y="1555"/>
                    <a:pt x="19404" y="1540"/>
                    <a:pt x="19208" y="1540"/>
                  </a:cubicBezTo>
                  <a:cubicBezTo>
                    <a:pt x="16260" y="1540"/>
                    <a:pt x="14837" y="5097"/>
                    <a:pt x="14837" y="5097"/>
                  </a:cubicBezTo>
                  <a:cubicBezTo>
                    <a:pt x="14837" y="5097"/>
                    <a:pt x="15141" y="3062"/>
                    <a:pt x="13713" y="3062"/>
                  </a:cubicBezTo>
                  <a:cubicBezTo>
                    <a:pt x="12285" y="3062"/>
                    <a:pt x="11712" y="4445"/>
                    <a:pt x="11712" y="4445"/>
                  </a:cubicBezTo>
                  <a:cubicBezTo>
                    <a:pt x="11712" y="4445"/>
                    <a:pt x="12102" y="0"/>
                    <a:pt x="81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9"/>
            <p:cNvSpPr/>
            <p:nvPr/>
          </p:nvSpPr>
          <p:spPr>
            <a:xfrm>
              <a:off x="6083334" y="4706346"/>
              <a:ext cx="168198" cy="121185"/>
            </a:xfrm>
            <a:custGeom>
              <a:rect b="b" l="l" r="r" t="t"/>
              <a:pathLst>
                <a:path extrusionOk="0" h="1062" w="1474">
                  <a:moveTo>
                    <a:pt x="182" y="0"/>
                  </a:moveTo>
                  <a:cubicBezTo>
                    <a:pt x="154" y="0"/>
                    <a:pt x="126" y="14"/>
                    <a:pt x="113" y="44"/>
                  </a:cubicBezTo>
                  <a:cubicBezTo>
                    <a:pt x="0" y="393"/>
                    <a:pt x="124" y="775"/>
                    <a:pt x="428" y="977"/>
                  </a:cubicBezTo>
                  <a:cubicBezTo>
                    <a:pt x="534" y="1034"/>
                    <a:pt x="648" y="1062"/>
                    <a:pt x="761" y="1062"/>
                  </a:cubicBezTo>
                  <a:cubicBezTo>
                    <a:pt x="980" y="1062"/>
                    <a:pt x="1193" y="957"/>
                    <a:pt x="1327" y="764"/>
                  </a:cubicBezTo>
                  <a:cubicBezTo>
                    <a:pt x="1428" y="595"/>
                    <a:pt x="1473" y="393"/>
                    <a:pt x="1451" y="202"/>
                  </a:cubicBezTo>
                  <a:cubicBezTo>
                    <a:pt x="1445" y="157"/>
                    <a:pt x="1406" y="134"/>
                    <a:pt x="1370" y="134"/>
                  </a:cubicBezTo>
                  <a:cubicBezTo>
                    <a:pt x="1335" y="134"/>
                    <a:pt x="1304" y="157"/>
                    <a:pt x="1316" y="202"/>
                  </a:cubicBezTo>
                  <a:cubicBezTo>
                    <a:pt x="1348" y="551"/>
                    <a:pt x="1126" y="922"/>
                    <a:pt x="753" y="922"/>
                  </a:cubicBezTo>
                  <a:cubicBezTo>
                    <a:pt x="742" y="922"/>
                    <a:pt x="731" y="922"/>
                    <a:pt x="720" y="921"/>
                  </a:cubicBezTo>
                  <a:cubicBezTo>
                    <a:pt x="326" y="899"/>
                    <a:pt x="146" y="426"/>
                    <a:pt x="248" y="89"/>
                  </a:cubicBezTo>
                  <a:cubicBezTo>
                    <a:pt x="268" y="34"/>
                    <a:pt x="226" y="0"/>
                    <a:pt x="182"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9"/>
            <p:cNvSpPr/>
            <p:nvPr/>
          </p:nvSpPr>
          <p:spPr>
            <a:xfrm>
              <a:off x="6134570" y="4589382"/>
              <a:ext cx="34804" cy="48269"/>
            </a:xfrm>
            <a:custGeom>
              <a:rect b="b" l="l" r="r" t="t"/>
              <a:pathLst>
                <a:path extrusionOk="0" h="423" w="305">
                  <a:moveTo>
                    <a:pt x="109" y="1"/>
                  </a:moveTo>
                  <a:cubicBezTo>
                    <a:pt x="86" y="1"/>
                    <a:pt x="64" y="13"/>
                    <a:pt x="57" y="35"/>
                  </a:cubicBezTo>
                  <a:cubicBezTo>
                    <a:pt x="23" y="114"/>
                    <a:pt x="1" y="192"/>
                    <a:pt x="12" y="271"/>
                  </a:cubicBezTo>
                  <a:cubicBezTo>
                    <a:pt x="1" y="327"/>
                    <a:pt x="23" y="372"/>
                    <a:pt x="57" y="406"/>
                  </a:cubicBezTo>
                  <a:cubicBezTo>
                    <a:pt x="80" y="417"/>
                    <a:pt x="102" y="423"/>
                    <a:pt x="123" y="423"/>
                  </a:cubicBezTo>
                  <a:cubicBezTo>
                    <a:pt x="144" y="423"/>
                    <a:pt x="164" y="417"/>
                    <a:pt x="181" y="406"/>
                  </a:cubicBezTo>
                  <a:cubicBezTo>
                    <a:pt x="248" y="350"/>
                    <a:pt x="293" y="282"/>
                    <a:pt x="293" y="192"/>
                  </a:cubicBezTo>
                  <a:cubicBezTo>
                    <a:pt x="305" y="102"/>
                    <a:pt x="237" y="24"/>
                    <a:pt x="147" y="12"/>
                  </a:cubicBezTo>
                  <a:cubicBezTo>
                    <a:pt x="135" y="4"/>
                    <a:pt x="122" y="1"/>
                    <a:pt x="109"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9"/>
            <p:cNvSpPr/>
            <p:nvPr/>
          </p:nvSpPr>
          <p:spPr>
            <a:xfrm>
              <a:off x="6221865" y="4621561"/>
              <a:ext cx="114" cy="114"/>
            </a:xfrm>
            <a:custGeom>
              <a:rect b="b" l="l" r="r" t="t"/>
              <a:pathLst>
                <a:path extrusionOk="0" h="1" w="1">
                  <a:moveTo>
                    <a:pt x="0" y="0"/>
                  </a:moveTo>
                  <a:close/>
                </a:path>
              </a:pathLst>
            </a:custGeom>
            <a:solidFill>
              <a:srgbClr val="3F9C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9"/>
            <p:cNvSpPr/>
            <p:nvPr/>
          </p:nvSpPr>
          <p:spPr>
            <a:xfrm>
              <a:off x="6201325" y="4590409"/>
              <a:ext cx="37314" cy="53061"/>
            </a:xfrm>
            <a:custGeom>
              <a:rect b="b" l="l" r="r" t="t"/>
              <a:pathLst>
                <a:path extrusionOk="0" h="465" w="327">
                  <a:moveTo>
                    <a:pt x="140" y="0"/>
                  </a:moveTo>
                  <a:cubicBezTo>
                    <a:pt x="113" y="0"/>
                    <a:pt x="89" y="21"/>
                    <a:pt x="79" y="48"/>
                  </a:cubicBezTo>
                  <a:lnTo>
                    <a:pt x="79" y="71"/>
                  </a:lnTo>
                  <a:lnTo>
                    <a:pt x="68" y="82"/>
                  </a:lnTo>
                  <a:lnTo>
                    <a:pt x="46" y="138"/>
                  </a:lnTo>
                  <a:cubicBezTo>
                    <a:pt x="23" y="183"/>
                    <a:pt x="1" y="228"/>
                    <a:pt x="1" y="273"/>
                  </a:cubicBezTo>
                  <a:cubicBezTo>
                    <a:pt x="1" y="352"/>
                    <a:pt x="57" y="431"/>
                    <a:pt x="136" y="453"/>
                  </a:cubicBezTo>
                  <a:cubicBezTo>
                    <a:pt x="151" y="461"/>
                    <a:pt x="167" y="465"/>
                    <a:pt x="183" y="465"/>
                  </a:cubicBezTo>
                  <a:cubicBezTo>
                    <a:pt x="211" y="465"/>
                    <a:pt x="237" y="452"/>
                    <a:pt x="259" y="431"/>
                  </a:cubicBezTo>
                  <a:cubicBezTo>
                    <a:pt x="293" y="397"/>
                    <a:pt x="315" y="352"/>
                    <a:pt x="315" y="307"/>
                  </a:cubicBezTo>
                  <a:cubicBezTo>
                    <a:pt x="327" y="273"/>
                    <a:pt x="327" y="228"/>
                    <a:pt x="304" y="183"/>
                  </a:cubicBezTo>
                  <a:cubicBezTo>
                    <a:pt x="293" y="138"/>
                    <a:pt x="259" y="105"/>
                    <a:pt x="214" y="93"/>
                  </a:cubicBezTo>
                  <a:cubicBezTo>
                    <a:pt x="225" y="48"/>
                    <a:pt x="203" y="15"/>
                    <a:pt x="158" y="3"/>
                  </a:cubicBezTo>
                  <a:cubicBezTo>
                    <a:pt x="152" y="1"/>
                    <a:pt x="146" y="0"/>
                    <a:pt x="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9"/>
            <p:cNvSpPr/>
            <p:nvPr/>
          </p:nvSpPr>
          <p:spPr>
            <a:xfrm>
              <a:off x="6219354" y="4626696"/>
              <a:ext cx="0" cy="114"/>
            </a:xfrm>
            <a:custGeom>
              <a:rect b="b" l="l" r="r" t="t"/>
              <a:pathLst>
                <a:path extrusionOk="0" h="1" w="0">
                  <a:moveTo>
                    <a:pt x="0" y="0"/>
                  </a:moveTo>
                  <a:lnTo>
                    <a:pt x="0" y="0"/>
                  </a:lnTo>
                  <a:lnTo>
                    <a:pt x="0" y="0"/>
                  </a:lnTo>
                  <a:cubicBezTo>
                    <a:pt x="0" y="0"/>
                    <a:pt x="0" y="0"/>
                    <a:pt x="0" y="0"/>
                  </a:cubicBezTo>
                  <a:close/>
                </a:path>
              </a:pathLst>
            </a:custGeom>
            <a:solidFill>
              <a:srgbClr val="3F9CAC"/>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9"/>
            <p:cNvSpPr/>
            <p:nvPr/>
          </p:nvSpPr>
          <p:spPr>
            <a:xfrm>
              <a:off x="5163485" y="3920381"/>
              <a:ext cx="233811" cy="479376"/>
            </a:xfrm>
            <a:custGeom>
              <a:rect b="b" l="l" r="r" t="t"/>
              <a:pathLst>
                <a:path extrusionOk="0" h="4201" w="2049">
                  <a:moveTo>
                    <a:pt x="1928" y="1"/>
                  </a:moveTo>
                  <a:cubicBezTo>
                    <a:pt x="1919" y="1"/>
                    <a:pt x="1910" y="3"/>
                    <a:pt x="1900" y="7"/>
                  </a:cubicBezTo>
                  <a:cubicBezTo>
                    <a:pt x="765" y="546"/>
                    <a:pt x="169" y="1760"/>
                    <a:pt x="34" y="2963"/>
                  </a:cubicBezTo>
                  <a:cubicBezTo>
                    <a:pt x="0" y="3357"/>
                    <a:pt x="0" y="3739"/>
                    <a:pt x="34" y="4133"/>
                  </a:cubicBezTo>
                  <a:cubicBezTo>
                    <a:pt x="34" y="4178"/>
                    <a:pt x="71" y="4200"/>
                    <a:pt x="107" y="4200"/>
                  </a:cubicBezTo>
                  <a:cubicBezTo>
                    <a:pt x="144" y="4200"/>
                    <a:pt x="180" y="4178"/>
                    <a:pt x="180" y="4133"/>
                  </a:cubicBezTo>
                  <a:cubicBezTo>
                    <a:pt x="79" y="2907"/>
                    <a:pt x="293" y="1581"/>
                    <a:pt x="1203" y="670"/>
                  </a:cubicBezTo>
                  <a:cubicBezTo>
                    <a:pt x="1428" y="456"/>
                    <a:pt x="1687" y="265"/>
                    <a:pt x="1979" y="130"/>
                  </a:cubicBezTo>
                  <a:cubicBezTo>
                    <a:pt x="2049" y="101"/>
                    <a:pt x="1996" y="1"/>
                    <a:pt x="192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9"/>
            <p:cNvSpPr/>
            <p:nvPr/>
          </p:nvSpPr>
          <p:spPr>
            <a:xfrm>
              <a:off x="5816542" y="3983599"/>
              <a:ext cx="106693" cy="149142"/>
            </a:xfrm>
            <a:custGeom>
              <a:rect b="b" l="l" r="r" t="t"/>
              <a:pathLst>
                <a:path extrusionOk="0" h="1307" w="935">
                  <a:moveTo>
                    <a:pt x="95" y="0"/>
                  </a:moveTo>
                  <a:cubicBezTo>
                    <a:pt x="36" y="0"/>
                    <a:pt x="1" y="92"/>
                    <a:pt x="56" y="138"/>
                  </a:cubicBezTo>
                  <a:cubicBezTo>
                    <a:pt x="225" y="262"/>
                    <a:pt x="360" y="431"/>
                    <a:pt x="438" y="622"/>
                  </a:cubicBezTo>
                  <a:cubicBezTo>
                    <a:pt x="562" y="835"/>
                    <a:pt x="674" y="1049"/>
                    <a:pt x="787" y="1274"/>
                  </a:cubicBezTo>
                  <a:cubicBezTo>
                    <a:pt x="800" y="1297"/>
                    <a:pt x="820" y="1307"/>
                    <a:pt x="839" y="1307"/>
                  </a:cubicBezTo>
                  <a:cubicBezTo>
                    <a:pt x="886" y="1307"/>
                    <a:pt x="934" y="1254"/>
                    <a:pt x="911" y="1206"/>
                  </a:cubicBezTo>
                  <a:cubicBezTo>
                    <a:pt x="798" y="970"/>
                    <a:pt x="674" y="734"/>
                    <a:pt x="540" y="509"/>
                  </a:cubicBezTo>
                  <a:cubicBezTo>
                    <a:pt x="450" y="318"/>
                    <a:pt x="303" y="150"/>
                    <a:pt x="135" y="15"/>
                  </a:cubicBezTo>
                  <a:cubicBezTo>
                    <a:pt x="121" y="5"/>
                    <a:pt x="107" y="0"/>
                    <a:pt x="95"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9"/>
            <p:cNvSpPr/>
            <p:nvPr/>
          </p:nvSpPr>
          <p:spPr>
            <a:xfrm>
              <a:off x="4797873" y="4484889"/>
              <a:ext cx="188624" cy="243168"/>
            </a:xfrm>
            <a:custGeom>
              <a:rect b="b" l="l" r="r" t="t"/>
              <a:pathLst>
                <a:path extrusionOk="0" h="2131" w="1653">
                  <a:moveTo>
                    <a:pt x="1464" y="1"/>
                  </a:moveTo>
                  <a:cubicBezTo>
                    <a:pt x="1004" y="1"/>
                    <a:pt x="635" y="358"/>
                    <a:pt x="394" y="726"/>
                  </a:cubicBezTo>
                  <a:cubicBezTo>
                    <a:pt x="146" y="1131"/>
                    <a:pt x="0" y="1625"/>
                    <a:pt x="158" y="2086"/>
                  </a:cubicBezTo>
                  <a:cubicBezTo>
                    <a:pt x="171" y="2117"/>
                    <a:pt x="199" y="2130"/>
                    <a:pt x="227" y="2130"/>
                  </a:cubicBezTo>
                  <a:cubicBezTo>
                    <a:pt x="272" y="2130"/>
                    <a:pt x="318" y="2096"/>
                    <a:pt x="304" y="2041"/>
                  </a:cubicBezTo>
                  <a:cubicBezTo>
                    <a:pt x="158" y="1625"/>
                    <a:pt x="293" y="1187"/>
                    <a:pt x="506" y="827"/>
                  </a:cubicBezTo>
                  <a:cubicBezTo>
                    <a:pt x="716" y="492"/>
                    <a:pt x="1052" y="147"/>
                    <a:pt x="1479" y="147"/>
                  </a:cubicBezTo>
                  <a:cubicBezTo>
                    <a:pt x="1510" y="147"/>
                    <a:pt x="1542" y="149"/>
                    <a:pt x="1574" y="152"/>
                  </a:cubicBezTo>
                  <a:cubicBezTo>
                    <a:pt x="1577" y="153"/>
                    <a:pt x="1580" y="153"/>
                    <a:pt x="1583" y="153"/>
                  </a:cubicBezTo>
                  <a:cubicBezTo>
                    <a:pt x="1653" y="153"/>
                    <a:pt x="1650" y="17"/>
                    <a:pt x="1563" y="6"/>
                  </a:cubicBezTo>
                  <a:cubicBezTo>
                    <a:pt x="1530" y="3"/>
                    <a:pt x="1496" y="1"/>
                    <a:pt x="1464"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9"/>
            <p:cNvSpPr/>
            <p:nvPr/>
          </p:nvSpPr>
          <p:spPr>
            <a:xfrm>
              <a:off x="5055194" y="4488199"/>
              <a:ext cx="49410" cy="19285"/>
            </a:xfrm>
            <a:custGeom>
              <a:rect b="b" l="l" r="r" t="t"/>
              <a:pathLst>
                <a:path extrusionOk="0" h="169" w="433">
                  <a:moveTo>
                    <a:pt x="190" y="0"/>
                  </a:moveTo>
                  <a:cubicBezTo>
                    <a:pt x="155" y="0"/>
                    <a:pt x="119" y="4"/>
                    <a:pt x="84" y="11"/>
                  </a:cubicBezTo>
                  <a:cubicBezTo>
                    <a:pt x="0" y="32"/>
                    <a:pt x="23" y="160"/>
                    <a:pt x="108" y="160"/>
                  </a:cubicBezTo>
                  <a:cubicBezTo>
                    <a:pt x="115" y="160"/>
                    <a:pt x="122" y="159"/>
                    <a:pt x="129" y="157"/>
                  </a:cubicBezTo>
                  <a:lnTo>
                    <a:pt x="331" y="157"/>
                  </a:lnTo>
                  <a:cubicBezTo>
                    <a:pt x="343" y="165"/>
                    <a:pt x="355" y="169"/>
                    <a:pt x="366" y="169"/>
                  </a:cubicBezTo>
                  <a:cubicBezTo>
                    <a:pt x="387" y="169"/>
                    <a:pt x="407" y="156"/>
                    <a:pt x="421" y="135"/>
                  </a:cubicBezTo>
                  <a:cubicBezTo>
                    <a:pt x="432" y="112"/>
                    <a:pt x="421" y="78"/>
                    <a:pt x="399" y="56"/>
                  </a:cubicBezTo>
                  <a:cubicBezTo>
                    <a:pt x="337" y="18"/>
                    <a:pt x="265" y="0"/>
                    <a:pt x="19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9"/>
            <p:cNvSpPr/>
            <p:nvPr/>
          </p:nvSpPr>
          <p:spPr>
            <a:xfrm>
              <a:off x="4857211" y="4808704"/>
              <a:ext cx="142181" cy="113425"/>
            </a:xfrm>
            <a:custGeom>
              <a:rect b="b" l="l" r="r" t="t"/>
              <a:pathLst>
                <a:path extrusionOk="0" h="994" w="1246">
                  <a:moveTo>
                    <a:pt x="97" y="0"/>
                  </a:moveTo>
                  <a:cubicBezTo>
                    <a:pt x="49" y="0"/>
                    <a:pt x="0" y="49"/>
                    <a:pt x="31" y="103"/>
                  </a:cubicBezTo>
                  <a:cubicBezTo>
                    <a:pt x="87" y="238"/>
                    <a:pt x="166" y="361"/>
                    <a:pt x="256" y="485"/>
                  </a:cubicBezTo>
                  <a:cubicBezTo>
                    <a:pt x="346" y="597"/>
                    <a:pt x="447" y="699"/>
                    <a:pt x="582" y="777"/>
                  </a:cubicBezTo>
                  <a:cubicBezTo>
                    <a:pt x="706" y="845"/>
                    <a:pt x="841" y="901"/>
                    <a:pt x="976" y="957"/>
                  </a:cubicBezTo>
                  <a:cubicBezTo>
                    <a:pt x="1015" y="973"/>
                    <a:pt x="1065" y="994"/>
                    <a:pt x="1114" y="994"/>
                  </a:cubicBezTo>
                  <a:cubicBezTo>
                    <a:pt x="1136" y="994"/>
                    <a:pt x="1157" y="990"/>
                    <a:pt x="1178" y="980"/>
                  </a:cubicBezTo>
                  <a:cubicBezTo>
                    <a:pt x="1234" y="946"/>
                    <a:pt x="1245" y="867"/>
                    <a:pt x="1200" y="822"/>
                  </a:cubicBezTo>
                  <a:cubicBezTo>
                    <a:pt x="1183" y="809"/>
                    <a:pt x="1163" y="803"/>
                    <a:pt x="1145" y="803"/>
                  </a:cubicBezTo>
                  <a:cubicBezTo>
                    <a:pt x="1116" y="803"/>
                    <a:pt x="1090" y="818"/>
                    <a:pt x="1077" y="845"/>
                  </a:cubicBezTo>
                  <a:lnTo>
                    <a:pt x="1043" y="834"/>
                  </a:lnTo>
                  <a:lnTo>
                    <a:pt x="964" y="800"/>
                  </a:lnTo>
                  <a:cubicBezTo>
                    <a:pt x="919" y="789"/>
                    <a:pt x="863" y="766"/>
                    <a:pt x="818" y="744"/>
                  </a:cubicBezTo>
                  <a:cubicBezTo>
                    <a:pt x="717" y="699"/>
                    <a:pt x="616" y="642"/>
                    <a:pt x="537" y="575"/>
                  </a:cubicBezTo>
                  <a:cubicBezTo>
                    <a:pt x="368" y="429"/>
                    <a:pt x="234" y="238"/>
                    <a:pt x="155" y="35"/>
                  </a:cubicBezTo>
                  <a:cubicBezTo>
                    <a:pt x="141" y="11"/>
                    <a:pt x="119" y="0"/>
                    <a:pt x="9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9"/>
            <p:cNvSpPr/>
            <p:nvPr/>
          </p:nvSpPr>
          <p:spPr>
            <a:xfrm>
              <a:off x="6037119" y="4222091"/>
              <a:ext cx="174246" cy="148001"/>
            </a:xfrm>
            <a:custGeom>
              <a:rect b="b" l="l" r="r" t="t"/>
              <a:pathLst>
                <a:path extrusionOk="0" h="1297" w="1527">
                  <a:moveTo>
                    <a:pt x="1334" y="0"/>
                  </a:moveTo>
                  <a:cubicBezTo>
                    <a:pt x="1223" y="0"/>
                    <a:pt x="1107" y="59"/>
                    <a:pt x="1012" y="106"/>
                  </a:cubicBezTo>
                  <a:cubicBezTo>
                    <a:pt x="855" y="184"/>
                    <a:pt x="720" y="286"/>
                    <a:pt x="585" y="398"/>
                  </a:cubicBezTo>
                  <a:cubicBezTo>
                    <a:pt x="450" y="511"/>
                    <a:pt x="338" y="645"/>
                    <a:pt x="225" y="780"/>
                  </a:cubicBezTo>
                  <a:cubicBezTo>
                    <a:pt x="135" y="904"/>
                    <a:pt x="1" y="1073"/>
                    <a:pt x="68" y="1253"/>
                  </a:cubicBezTo>
                  <a:cubicBezTo>
                    <a:pt x="81" y="1283"/>
                    <a:pt x="109" y="1297"/>
                    <a:pt x="138" y="1297"/>
                  </a:cubicBezTo>
                  <a:cubicBezTo>
                    <a:pt x="183" y="1297"/>
                    <a:pt x="228" y="1263"/>
                    <a:pt x="214" y="1208"/>
                  </a:cubicBezTo>
                  <a:cubicBezTo>
                    <a:pt x="158" y="1073"/>
                    <a:pt x="293" y="926"/>
                    <a:pt x="372" y="837"/>
                  </a:cubicBezTo>
                  <a:cubicBezTo>
                    <a:pt x="462" y="713"/>
                    <a:pt x="563" y="612"/>
                    <a:pt x="675" y="511"/>
                  </a:cubicBezTo>
                  <a:cubicBezTo>
                    <a:pt x="776" y="421"/>
                    <a:pt x="900" y="342"/>
                    <a:pt x="1024" y="263"/>
                  </a:cubicBezTo>
                  <a:cubicBezTo>
                    <a:pt x="1103" y="219"/>
                    <a:pt x="1223" y="141"/>
                    <a:pt x="1331" y="141"/>
                  </a:cubicBezTo>
                  <a:cubicBezTo>
                    <a:pt x="1361" y="141"/>
                    <a:pt x="1390" y="147"/>
                    <a:pt x="1417" y="162"/>
                  </a:cubicBezTo>
                  <a:cubicBezTo>
                    <a:pt x="1421" y="163"/>
                    <a:pt x="1425" y="163"/>
                    <a:pt x="1429" y="163"/>
                  </a:cubicBezTo>
                  <a:cubicBezTo>
                    <a:pt x="1489" y="163"/>
                    <a:pt x="1526" y="81"/>
                    <a:pt x="1473" y="38"/>
                  </a:cubicBezTo>
                  <a:cubicBezTo>
                    <a:pt x="1429" y="11"/>
                    <a:pt x="1382" y="0"/>
                    <a:pt x="1334"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9"/>
            <p:cNvSpPr/>
            <p:nvPr/>
          </p:nvSpPr>
          <p:spPr>
            <a:xfrm>
              <a:off x="6270590" y="4241490"/>
              <a:ext cx="60478" cy="61619"/>
            </a:xfrm>
            <a:custGeom>
              <a:rect b="b" l="l" r="r" t="t"/>
              <a:pathLst>
                <a:path extrusionOk="0" h="540" w="530">
                  <a:moveTo>
                    <a:pt x="83" y="0"/>
                  </a:moveTo>
                  <a:cubicBezTo>
                    <a:pt x="53" y="0"/>
                    <a:pt x="21" y="20"/>
                    <a:pt x="12" y="48"/>
                  </a:cubicBezTo>
                  <a:cubicBezTo>
                    <a:pt x="1" y="82"/>
                    <a:pt x="23" y="127"/>
                    <a:pt x="68" y="138"/>
                  </a:cubicBezTo>
                  <a:lnTo>
                    <a:pt x="79" y="149"/>
                  </a:lnTo>
                  <a:lnTo>
                    <a:pt x="113" y="161"/>
                  </a:lnTo>
                  <a:cubicBezTo>
                    <a:pt x="124" y="172"/>
                    <a:pt x="147" y="183"/>
                    <a:pt x="169" y="194"/>
                  </a:cubicBezTo>
                  <a:lnTo>
                    <a:pt x="181" y="206"/>
                  </a:lnTo>
                  <a:lnTo>
                    <a:pt x="203" y="228"/>
                  </a:lnTo>
                  <a:cubicBezTo>
                    <a:pt x="214" y="239"/>
                    <a:pt x="237" y="262"/>
                    <a:pt x="248" y="273"/>
                  </a:cubicBezTo>
                  <a:lnTo>
                    <a:pt x="271" y="296"/>
                  </a:lnTo>
                  <a:lnTo>
                    <a:pt x="282" y="318"/>
                  </a:lnTo>
                  <a:cubicBezTo>
                    <a:pt x="293" y="329"/>
                    <a:pt x="304" y="352"/>
                    <a:pt x="315" y="374"/>
                  </a:cubicBezTo>
                  <a:cubicBezTo>
                    <a:pt x="327" y="385"/>
                    <a:pt x="327" y="385"/>
                    <a:pt x="338" y="397"/>
                  </a:cubicBezTo>
                  <a:lnTo>
                    <a:pt x="349" y="419"/>
                  </a:lnTo>
                  <a:lnTo>
                    <a:pt x="349" y="430"/>
                  </a:lnTo>
                  <a:lnTo>
                    <a:pt x="349" y="453"/>
                  </a:lnTo>
                  <a:cubicBezTo>
                    <a:pt x="349" y="464"/>
                    <a:pt x="349" y="475"/>
                    <a:pt x="360" y="487"/>
                  </a:cubicBezTo>
                  <a:cubicBezTo>
                    <a:pt x="370" y="523"/>
                    <a:pt x="400" y="540"/>
                    <a:pt x="430" y="540"/>
                  </a:cubicBezTo>
                  <a:cubicBezTo>
                    <a:pt x="474" y="540"/>
                    <a:pt x="520" y="506"/>
                    <a:pt x="507" y="453"/>
                  </a:cubicBezTo>
                  <a:lnTo>
                    <a:pt x="529" y="453"/>
                  </a:lnTo>
                  <a:cubicBezTo>
                    <a:pt x="462" y="251"/>
                    <a:pt x="304" y="82"/>
                    <a:pt x="102" y="3"/>
                  </a:cubicBezTo>
                  <a:cubicBezTo>
                    <a:pt x="96" y="1"/>
                    <a:pt x="90" y="0"/>
                    <a:pt x="83"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9"/>
            <p:cNvSpPr/>
            <p:nvPr/>
          </p:nvSpPr>
          <p:spPr>
            <a:xfrm>
              <a:off x="6407751" y="4106839"/>
              <a:ext cx="322817" cy="312205"/>
            </a:xfrm>
            <a:custGeom>
              <a:rect b="b" l="l" r="r" t="t"/>
              <a:pathLst>
                <a:path extrusionOk="0" h="2736" w="2829">
                  <a:moveTo>
                    <a:pt x="2729" y="0"/>
                  </a:moveTo>
                  <a:cubicBezTo>
                    <a:pt x="2724" y="0"/>
                    <a:pt x="2717" y="1"/>
                    <a:pt x="2711" y="3"/>
                  </a:cubicBezTo>
                  <a:cubicBezTo>
                    <a:pt x="2430" y="70"/>
                    <a:pt x="2171" y="216"/>
                    <a:pt x="1958" y="408"/>
                  </a:cubicBezTo>
                  <a:cubicBezTo>
                    <a:pt x="1711" y="621"/>
                    <a:pt x="1474" y="846"/>
                    <a:pt x="1250" y="1093"/>
                  </a:cubicBezTo>
                  <a:cubicBezTo>
                    <a:pt x="1013" y="1341"/>
                    <a:pt x="789" y="1599"/>
                    <a:pt x="564" y="1858"/>
                  </a:cubicBezTo>
                  <a:cubicBezTo>
                    <a:pt x="350" y="2083"/>
                    <a:pt x="170" y="2341"/>
                    <a:pt x="24" y="2622"/>
                  </a:cubicBezTo>
                  <a:cubicBezTo>
                    <a:pt x="1" y="2684"/>
                    <a:pt x="53" y="2736"/>
                    <a:pt x="98" y="2736"/>
                  </a:cubicBezTo>
                  <a:cubicBezTo>
                    <a:pt x="118" y="2736"/>
                    <a:pt x="137" y="2725"/>
                    <a:pt x="148" y="2701"/>
                  </a:cubicBezTo>
                  <a:cubicBezTo>
                    <a:pt x="294" y="2420"/>
                    <a:pt x="474" y="2161"/>
                    <a:pt x="687" y="1925"/>
                  </a:cubicBezTo>
                  <a:cubicBezTo>
                    <a:pt x="890" y="1689"/>
                    <a:pt x="1103" y="1442"/>
                    <a:pt x="1328" y="1217"/>
                  </a:cubicBezTo>
                  <a:cubicBezTo>
                    <a:pt x="1542" y="992"/>
                    <a:pt x="1744" y="767"/>
                    <a:pt x="1980" y="565"/>
                  </a:cubicBezTo>
                  <a:cubicBezTo>
                    <a:pt x="2194" y="363"/>
                    <a:pt x="2453" y="216"/>
                    <a:pt x="2745" y="138"/>
                  </a:cubicBezTo>
                  <a:cubicBezTo>
                    <a:pt x="2828" y="127"/>
                    <a:pt x="2805" y="0"/>
                    <a:pt x="272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9"/>
            <p:cNvSpPr/>
            <p:nvPr/>
          </p:nvSpPr>
          <p:spPr>
            <a:xfrm>
              <a:off x="6844454" y="4067471"/>
              <a:ext cx="189308" cy="35716"/>
            </a:xfrm>
            <a:custGeom>
              <a:rect b="b" l="l" r="r" t="t"/>
              <a:pathLst>
                <a:path extrusionOk="0" h="313" w="1659">
                  <a:moveTo>
                    <a:pt x="859" y="1"/>
                  </a:moveTo>
                  <a:cubicBezTo>
                    <a:pt x="601" y="1"/>
                    <a:pt x="338" y="49"/>
                    <a:pt x="87" y="100"/>
                  </a:cubicBezTo>
                  <a:cubicBezTo>
                    <a:pt x="1" y="122"/>
                    <a:pt x="28" y="236"/>
                    <a:pt x="109" y="236"/>
                  </a:cubicBezTo>
                  <a:cubicBezTo>
                    <a:pt x="113" y="236"/>
                    <a:pt x="117" y="236"/>
                    <a:pt x="121" y="235"/>
                  </a:cubicBezTo>
                  <a:cubicBezTo>
                    <a:pt x="359" y="189"/>
                    <a:pt x="609" y="142"/>
                    <a:pt x="854" y="142"/>
                  </a:cubicBezTo>
                  <a:cubicBezTo>
                    <a:pt x="1083" y="142"/>
                    <a:pt x="1308" y="183"/>
                    <a:pt x="1515" y="303"/>
                  </a:cubicBezTo>
                  <a:cubicBezTo>
                    <a:pt x="1528" y="310"/>
                    <a:pt x="1541" y="312"/>
                    <a:pt x="1553" y="312"/>
                  </a:cubicBezTo>
                  <a:cubicBezTo>
                    <a:pt x="1621" y="312"/>
                    <a:pt x="1659" y="217"/>
                    <a:pt x="1582" y="179"/>
                  </a:cubicBezTo>
                  <a:cubicBezTo>
                    <a:pt x="1355" y="46"/>
                    <a:pt x="1109" y="1"/>
                    <a:pt x="859"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9"/>
            <p:cNvSpPr/>
            <p:nvPr/>
          </p:nvSpPr>
          <p:spPr>
            <a:xfrm>
              <a:off x="7078154" y="4173138"/>
              <a:ext cx="76454" cy="245793"/>
            </a:xfrm>
            <a:custGeom>
              <a:rect b="b" l="l" r="r" t="t"/>
              <a:pathLst>
                <a:path extrusionOk="0" h="2154" w="670">
                  <a:moveTo>
                    <a:pt x="99" y="1"/>
                  </a:moveTo>
                  <a:cubicBezTo>
                    <a:pt x="51" y="1"/>
                    <a:pt x="0" y="49"/>
                    <a:pt x="40" y="96"/>
                  </a:cubicBezTo>
                  <a:cubicBezTo>
                    <a:pt x="231" y="377"/>
                    <a:pt x="366" y="692"/>
                    <a:pt x="434" y="1018"/>
                  </a:cubicBezTo>
                  <a:cubicBezTo>
                    <a:pt x="501" y="1367"/>
                    <a:pt x="524" y="1726"/>
                    <a:pt x="524" y="2086"/>
                  </a:cubicBezTo>
                  <a:cubicBezTo>
                    <a:pt x="524" y="2131"/>
                    <a:pt x="557" y="2154"/>
                    <a:pt x="591" y="2154"/>
                  </a:cubicBezTo>
                  <a:cubicBezTo>
                    <a:pt x="625" y="2154"/>
                    <a:pt x="659" y="2131"/>
                    <a:pt x="659" y="2086"/>
                  </a:cubicBezTo>
                  <a:cubicBezTo>
                    <a:pt x="670" y="1715"/>
                    <a:pt x="636" y="1344"/>
                    <a:pt x="580" y="984"/>
                  </a:cubicBezTo>
                  <a:cubicBezTo>
                    <a:pt x="501" y="636"/>
                    <a:pt x="366" y="310"/>
                    <a:pt x="153" y="29"/>
                  </a:cubicBezTo>
                  <a:cubicBezTo>
                    <a:pt x="139" y="9"/>
                    <a:pt x="120" y="1"/>
                    <a:pt x="99"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9"/>
            <p:cNvSpPr/>
            <p:nvPr/>
          </p:nvSpPr>
          <p:spPr>
            <a:xfrm>
              <a:off x="7244756" y="4631408"/>
              <a:ext cx="134193" cy="45986"/>
            </a:xfrm>
            <a:custGeom>
              <a:rect b="b" l="l" r="r" t="t"/>
              <a:pathLst>
                <a:path extrusionOk="0" h="403" w="1176">
                  <a:moveTo>
                    <a:pt x="554" y="0"/>
                  </a:moveTo>
                  <a:cubicBezTo>
                    <a:pt x="365" y="0"/>
                    <a:pt x="183" y="78"/>
                    <a:pt x="53" y="218"/>
                  </a:cubicBezTo>
                  <a:cubicBezTo>
                    <a:pt x="0" y="270"/>
                    <a:pt x="50" y="336"/>
                    <a:pt x="107" y="336"/>
                  </a:cubicBezTo>
                  <a:cubicBezTo>
                    <a:pt x="123" y="336"/>
                    <a:pt x="139" y="331"/>
                    <a:pt x="154" y="319"/>
                  </a:cubicBezTo>
                  <a:cubicBezTo>
                    <a:pt x="268" y="200"/>
                    <a:pt x="414" y="143"/>
                    <a:pt x="560" y="143"/>
                  </a:cubicBezTo>
                  <a:cubicBezTo>
                    <a:pt x="732" y="143"/>
                    <a:pt x="904" y="223"/>
                    <a:pt x="1020" y="375"/>
                  </a:cubicBezTo>
                  <a:cubicBezTo>
                    <a:pt x="1036" y="395"/>
                    <a:pt x="1058" y="403"/>
                    <a:pt x="1078" y="403"/>
                  </a:cubicBezTo>
                  <a:cubicBezTo>
                    <a:pt x="1128" y="403"/>
                    <a:pt x="1175" y="355"/>
                    <a:pt x="1143" y="307"/>
                  </a:cubicBezTo>
                  <a:cubicBezTo>
                    <a:pt x="1020" y="128"/>
                    <a:pt x="829" y="26"/>
                    <a:pt x="626" y="4"/>
                  </a:cubicBezTo>
                  <a:cubicBezTo>
                    <a:pt x="602" y="1"/>
                    <a:pt x="578" y="0"/>
                    <a:pt x="554"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9"/>
            <p:cNvSpPr/>
            <p:nvPr/>
          </p:nvSpPr>
          <p:spPr>
            <a:xfrm>
              <a:off x="7387965" y="4737955"/>
              <a:ext cx="27044" cy="82616"/>
            </a:xfrm>
            <a:custGeom>
              <a:rect b="b" l="l" r="r" t="t"/>
              <a:pathLst>
                <a:path extrusionOk="0" h="724" w="237">
                  <a:moveTo>
                    <a:pt x="87" y="0"/>
                  </a:moveTo>
                  <a:cubicBezTo>
                    <a:pt x="81" y="0"/>
                    <a:pt x="74" y="1"/>
                    <a:pt x="68" y="3"/>
                  </a:cubicBezTo>
                  <a:cubicBezTo>
                    <a:pt x="35" y="15"/>
                    <a:pt x="12" y="48"/>
                    <a:pt x="23" y="93"/>
                  </a:cubicBezTo>
                  <a:cubicBezTo>
                    <a:pt x="91" y="262"/>
                    <a:pt x="91" y="453"/>
                    <a:pt x="23" y="622"/>
                  </a:cubicBezTo>
                  <a:cubicBezTo>
                    <a:pt x="1" y="655"/>
                    <a:pt x="12" y="689"/>
                    <a:pt x="46" y="712"/>
                  </a:cubicBezTo>
                  <a:cubicBezTo>
                    <a:pt x="58" y="720"/>
                    <a:pt x="71" y="723"/>
                    <a:pt x="84" y="723"/>
                  </a:cubicBezTo>
                  <a:cubicBezTo>
                    <a:pt x="107" y="723"/>
                    <a:pt x="129" y="711"/>
                    <a:pt x="136" y="689"/>
                  </a:cubicBezTo>
                  <a:cubicBezTo>
                    <a:pt x="226" y="487"/>
                    <a:pt x="237" y="262"/>
                    <a:pt x="158" y="48"/>
                  </a:cubicBezTo>
                  <a:cubicBezTo>
                    <a:pt x="149" y="21"/>
                    <a:pt x="117" y="0"/>
                    <a:pt x="8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9"/>
            <p:cNvSpPr/>
            <p:nvPr/>
          </p:nvSpPr>
          <p:spPr>
            <a:xfrm>
              <a:off x="7370506" y="4941073"/>
              <a:ext cx="71547" cy="183489"/>
            </a:xfrm>
            <a:custGeom>
              <a:rect b="b" l="l" r="r" t="t"/>
              <a:pathLst>
                <a:path extrusionOk="0" h="1608" w="627">
                  <a:moveTo>
                    <a:pt x="212" y="0"/>
                  </a:moveTo>
                  <a:cubicBezTo>
                    <a:pt x="164" y="0"/>
                    <a:pt x="114" y="53"/>
                    <a:pt x="154" y="101"/>
                  </a:cubicBezTo>
                  <a:cubicBezTo>
                    <a:pt x="469" y="517"/>
                    <a:pt x="435" y="1113"/>
                    <a:pt x="53" y="1484"/>
                  </a:cubicBezTo>
                  <a:cubicBezTo>
                    <a:pt x="1" y="1535"/>
                    <a:pt x="49" y="1607"/>
                    <a:pt x="99" y="1607"/>
                  </a:cubicBezTo>
                  <a:cubicBezTo>
                    <a:pt x="114" y="1607"/>
                    <a:pt x="130" y="1600"/>
                    <a:pt x="143" y="1585"/>
                  </a:cubicBezTo>
                  <a:cubicBezTo>
                    <a:pt x="570" y="1169"/>
                    <a:pt x="626" y="506"/>
                    <a:pt x="266" y="33"/>
                  </a:cubicBezTo>
                  <a:cubicBezTo>
                    <a:pt x="253" y="10"/>
                    <a:pt x="233" y="0"/>
                    <a:pt x="212"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9"/>
            <p:cNvSpPr/>
            <p:nvPr/>
          </p:nvSpPr>
          <p:spPr>
            <a:xfrm>
              <a:off x="7084087" y="5161307"/>
              <a:ext cx="193074" cy="56941"/>
            </a:xfrm>
            <a:custGeom>
              <a:rect b="b" l="l" r="r" t="t"/>
              <a:pathLst>
                <a:path extrusionOk="0" h="499" w="1692">
                  <a:moveTo>
                    <a:pt x="88" y="0"/>
                  </a:moveTo>
                  <a:cubicBezTo>
                    <a:pt x="36" y="0"/>
                    <a:pt x="0" y="92"/>
                    <a:pt x="56" y="138"/>
                  </a:cubicBezTo>
                  <a:cubicBezTo>
                    <a:pt x="280" y="318"/>
                    <a:pt x="550" y="442"/>
                    <a:pt x="831" y="487"/>
                  </a:cubicBezTo>
                  <a:cubicBezTo>
                    <a:pt x="879" y="495"/>
                    <a:pt x="927" y="498"/>
                    <a:pt x="975" y="498"/>
                  </a:cubicBezTo>
                  <a:cubicBezTo>
                    <a:pt x="1062" y="498"/>
                    <a:pt x="1149" y="486"/>
                    <a:pt x="1236" y="464"/>
                  </a:cubicBezTo>
                  <a:cubicBezTo>
                    <a:pt x="1371" y="431"/>
                    <a:pt x="1483" y="329"/>
                    <a:pt x="1618" y="284"/>
                  </a:cubicBezTo>
                  <a:cubicBezTo>
                    <a:pt x="1691" y="264"/>
                    <a:pt x="1668" y="147"/>
                    <a:pt x="1593" y="147"/>
                  </a:cubicBezTo>
                  <a:cubicBezTo>
                    <a:pt x="1587" y="147"/>
                    <a:pt x="1580" y="148"/>
                    <a:pt x="1573" y="149"/>
                  </a:cubicBezTo>
                  <a:cubicBezTo>
                    <a:pt x="1461" y="194"/>
                    <a:pt x="1360" y="273"/>
                    <a:pt x="1247" y="318"/>
                  </a:cubicBezTo>
                  <a:cubicBezTo>
                    <a:pt x="1155" y="343"/>
                    <a:pt x="1049" y="356"/>
                    <a:pt x="950" y="356"/>
                  </a:cubicBezTo>
                  <a:cubicBezTo>
                    <a:pt x="917" y="356"/>
                    <a:pt x="885" y="355"/>
                    <a:pt x="854" y="352"/>
                  </a:cubicBezTo>
                  <a:cubicBezTo>
                    <a:pt x="584" y="296"/>
                    <a:pt x="337" y="183"/>
                    <a:pt x="123" y="15"/>
                  </a:cubicBezTo>
                  <a:cubicBezTo>
                    <a:pt x="111" y="5"/>
                    <a:pt x="99" y="0"/>
                    <a:pt x="88"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9"/>
            <p:cNvSpPr/>
            <p:nvPr/>
          </p:nvSpPr>
          <p:spPr>
            <a:xfrm>
              <a:off x="6350125" y="5031905"/>
              <a:ext cx="174588" cy="220461"/>
            </a:xfrm>
            <a:custGeom>
              <a:rect b="b" l="l" r="r" t="t"/>
              <a:pathLst>
                <a:path extrusionOk="0" h="1932" w="1530">
                  <a:moveTo>
                    <a:pt x="181" y="0"/>
                  </a:moveTo>
                  <a:cubicBezTo>
                    <a:pt x="151" y="0"/>
                    <a:pt x="122" y="17"/>
                    <a:pt x="113" y="58"/>
                  </a:cubicBezTo>
                  <a:cubicBezTo>
                    <a:pt x="1" y="474"/>
                    <a:pt x="237" y="823"/>
                    <a:pt x="462" y="1149"/>
                  </a:cubicBezTo>
                  <a:cubicBezTo>
                    <a:pt x="563" y="1306"/>
                    <a:pt x="675" y="1441"/>
                    <a:pt x="810" y="1565"/>
                  </a:cubicBezTo>
                  <a:cubicBezTo>
                    <a:pt x="878" y="1632"/>
                    <a:pt x="945" y="1677"/>
                    <a:pt x="1013" y="1722"/>
                  </a:cubicBezTo>
                  <a:cubicBezTo>
                    <a:pt x="1058" y="1756"/>
                    <a:pt x="1102" y="1778"/>
                    <a:pt x="1147" y="1801"/>
                  </a:cubicBezTo>
                  <a:lnTo>
                    <a:pt x="1192" y="1823"/>
                  </a:lnTo>
                  <a:lnTo>
                    <a:pt x="1226" y="1834"/>
                  </a:lnTo>
                  <a:cubicBezTo>
                    <a:pt x="1226" y="1834"/>
                    <a:pt x="1237" y="1846"/>
                    <a:pt x="1249" y="1846"/>
                  </a:cubicBezTo>
                  <a:cubicBezTo>
                    <a:pt x="1232" y="1894"/>
                    <a:pt x="1269" y="1931"/>
                    <a:pt x="1311" y="1931"/>
                  </a:cubicBezTo>
                  <a:cubicBezTo>
                    <a:pt x="1328" y="1931"/>
                    <a:pt x="1345" y="1926"/>
                    <a:pt x="1361" y="1913"/>
                  </a:cubicBezTo>
                  <a:cubicBezTo>
                    <a:pt x="1530" y="1767"/>
                    <a:pt x="1215" y="1677"/>
                    <a:pt x="1136" y="1632"/>
                  </a:cubicBezTo>
                  <a:cubicBezTo>
                    <a:pt x="968" y="1531"/>
                    <a:pt x="821" y="1396"/>
                    <a:pt x="709" y="1238"/>
                  </a:cubicBezTo>
                  <a:cubicBezTo>
                    <a:pt x="585" y="1081"/>
                    <a:pt x="473" y="912"/>
                    <a:pt x="372" y="744"/>
                  </a:cubicBezTo>
                  <a:cubicBezTo>
                    <a:pt x="248" y="553"/>
                    <a:pt x="203" y="317"/>
                    <a:pt x="259" y="92"/>
                  </a:cubicBezTo>
                  <a:cubicBezTo>
                    <a:pt x="273" y="38"/>
                    <a:pt x="226" y="0"/>
                    <a:pt x="181"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9"/>
            <p:cNvSpPr/>
            <p:nvPr/>
          </p:nvSpPr>
          <p:spPr>
            <a:xfrm>
              <a:off x="6662561" y="5236050"/>
              <a:ext cx="150283" cy="57055"/>
            </a:xfrm>
            <a:custGeom>
              <a:rect b="b" l="l" r="r" t="t"/>
              <a:pathLst>
                <a:path extrusionOk="0" h="500" w="1317">
                  <a:moveTo>
                    <a:pt x="1214" y="1"/>
                  </a:moveTo>
                  <a:cubicBezTo>
                    <a:pt x="1197" y="1"/>
                    <a:pt x="1180" y="7"/>
                    <a:pt x="1164" y="23"/>
                  </a:cubicBezTo>
                  <a:cubicBezTo>
                    <a:pt x="951" y="236"/>
                    <a:pt x="653" y="351"/>
                    <a:pt x="355" y="351"/>
                  </a:cubicBezTo>
                  <a:cubicBezTo>
                    <a:pt x="275" y="351"/>
                    <a:pt x="196" y="343"/>
                    <a:pt x="118" y="326"/>
                  </a:cubicBezTo>
                  <a:cubicBezTo>
                    <a:pt x="111" y="325"/>
                    <a:pt x="105" y="324"/>
                    <a:pt x="99" y="324"/>
                  </a:cubicBezTo>
                  <a:cubicBezTo>
                    <a:pt x="24" y="324"/>
                    <a:pt x="1" y="441"/>
                    <a:pt x="73" y="473"/>
                  </a:cubicBezTo>
                  <a:cubicBezTo>
                    <a:pt x="161" y="491"/>
                    <a:pt x="250" y="500"/>
                    <a:pt x="338" y="500"/>
                  </a:cubicBezTo>
                  <a:cubicBezTo>
                    <a:pt x="679" y="500"/>
                    <a:pt x="1015" y="365"/>
                    <a:pt x="1265" y="124"/>
                  </a:cubicBezTo>
                  <a:cubicBezTo>
                    <a:pt x="1317" y="72"/>
                    <a:pt x="1269" y="1"/>
                    <a:pt x="1214"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9"/>
            <p:cNvSpPr/>
            <p:nvPr/>
          </p:nvSpPr>
          <p:spPr>
            <a:xfrm>
              <a:off x="6883823" y="5100030"/>
              <a:ext cx="33434" cy="41194"/>
            </a:xfrm>
            <a:custGeom>
              <a:rect b="b" l="l" r="r" t="t"/>
              <a:pathLst>
                <a:path extrusionOk="0" h="361" w="293">
                  <a:moveTo>
                    <a:pt x="210" y="0"/>
                  </a:moveTo>
                  <a:cubicBezTo>
                    <a:pt x="187" y="0"/>
                    <a:pt x="165" y="13"/>
                    <a:pt x="158" y="34"/>
                  </a:cubicBezTo>
                  <a:lnTo>
                    <a:pt x="23" y="259"/>
                  </a:lnTo>
                  <a:cubicBezTo>
                    <a:pt x="1" y="293"/>
                    <a:pt x="12" y="327"/>
                    <a:pt x="46" y="349"/>
                  </a:cubicBezTo>
                  <a:cubicBezTo>
                    <a:pt x="58" y="357"/>
                    <a:pt x="71" y="361"/>
                    <a:pt x="84" y="361"/>
                  </a:cubicBezTo>
                  <a:cubicBezTo>
                    <a:pt x="108" y="361"/>
                    <a:pt x="132" y="348"/>
                    <a:pt x="147" y="327"/>
                  </a:cubicBezTo>
                  <a:lnTo>
                    <a:pt x="270" y="113"/>
                  </a:lnTo>
                  <a:cubicBezTo>
                    <a:pt x="293" y="79"/>
                    <a:pt x="282" y="34"/>
                    <a:pt x="248" y="12"/>
                  </a:cubicBezTo>
                  <a:cubicBezTo>
                    <a:pt x="236" y="4"/>
                    <a:pt x="223" y="0"/>
                    <a:pt x="21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9"/>
            <p:cNvSpPr/>
            <p:nvPr/>
          </p:nvSpPr>
          <p:spPr>
            <a:xfrm>
              <a:off x="5872913" y="4951571"/>
              <a:ext cx="146403" cy="208935"/>
            </a:xfrm>
            <a:custGeom>
              <a:rect b="b" l="l" r="r" t="t"/>
              <a:pathLst>
                <a:path extrusionOk="0" h="1831" w="1283">
                  <a:moveTo>
                    <a:pt x="123" y="1"/>
                  </a:moveTo>
                  <a:cubicBezTo>
                    <a:pt x="94" y="1"/>
                    <a:pt x="66" y="17"/>
                    <a:pt x="57" y="54"/>
                  </a:cubicBezTo>
                  <a:cubicBezTo>
                    <a:pt x="1" y="447"/>
                    <a:pt x="113" y="852"/>
                    <a:pt x="372" y="1156"/>
                  </a:cubicBezTo>
                  <a:cubicBezTo>
                    <a:pt x="495" y="1313"/>
                    <a:pt x="619" y="1459"/>
                    <a:pt x="754" y="1594"/>
                  </a:cubicBezTo>
                  <a:cubicBezTo>
                    <a:pt x="855" y="1740"/>
                    <a:pt x="1012" y="1819"/>
                    <a:pt x="1181" y="1830"/>
                  </a:cubicBezTo>
                  <a:cubicBezTo>
                    <a:pt x="1278" y="1830"/>
                    <a:pt x="1282" y="1695"/>
                    <a:pt x="1202" y="1695"/>
                  </a:cubicBezTo>
                  <a:cubicBezTo>
                    <a:pt x="1199" y="1695"/>
                    <a:pt x="1196" y="1695"/>
                    <a:pt x="1192" y="1695"/>
                  </a:cubicBezTo>
                  <a:cubicBezTo>
                    <a:pt x="1035" y="1695"/>
                    <a:pt x="911" y="1571"/>
                    <a:pt x="810" y="1459"/>
                  </a:cubicBezTo>
                  <a:cubicBezTo>
                    <a:pt x="698" y="1335"/>
                    <a:pt x="585" y="1200"/>
                    <a:pt x="484" y="1066"/>
                  </a:cubicBezTo>
                  <a:cubicBezTo>
                    <a:pt x="282" y="785"/>
                    <a:pt x="124" y="436"/>
                    <a:pt x="203" y="87"/>
                  </a:cubicBezTo>
                  <a:cubicBezTo>
                    <a:pt x="210" y="34"/>
                    <a:pt x="165" y="1"/>
                    <a:pt x="123"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9"/>
            <p:cNvSpPr/>
            <p:nvPr/>
          </p:nvSpPr>
          <p:spPr>
            <a:xfrm>
              <a:off x="5295625" y="4870438"/>
              <a:ext cx="147658" cy="230959"/>
            </a:xfrm>
            <a:custGeom>
              <a:rect b="b" l="l" r="r" t="t"/>
              <a:pathLst>
                <a:path extrusionOk="0" h="2024" w="1294">
                  <a:moveTo>
                    <a:pt x="107" y="0"/>
                  </a:moveTo>
                  <a:cubicBezTo>
                    <a:pt x="71" y="0"/>
                    <a:pt x="34" y="23"/>
                    <a:pt x="34" y="68"/>
                  </a:cubicBezTo>
                  <a:cubicBezTo>
                    <a:pt x="0" y="495"/>
                    <a:pt x="102" y="922"/>
                    <a:pt x="315" y="1293"/>
                  </a:cubicBezTo>
                  <a:cubicBezTo>
                    <a:pt x="495" y="1619"/>
                    <a:pt x="787" y="1855"/>
                    <a:pt x="1147" y="1945"/>
                  </a:cubicBezTo>
                  <a:lnTo>
                    <a:pt x="1147" y="1956"/>
                  </a:lnTo>
                  <a:cubicBezTo>
                    <a:pt x="1147" y="2001"/>
                    <a:pt x="1181" y="2024"/>
                    <a:pt x="1215" y="2024"/>
                  </a:cubicBezTo>
                  <a:cubicBezTo>
                    <a:pt x="1248" y="2024"/>
                    <a:pt x="1282" y="2001"/>
                    <a:pt x="1282" y="1956"/>
                  </a:cubicBezTo>
                  <a:lnTo>
                    <a:pt x="1293" y="1900"/>
                  </a:lnTo>
                  <a:cubicBezTo>
                    <a:pt x="1293" y="1867"/>
                    <a:pt x="1271" y="1833"/>
                    <a:pt x="1237" y="1833"/>
                  </a:cubicBezTo>
                  <a:cubicBezTo>
                    <a:pt x="889" y="1743"/>
                    <a:pt x="596" y="1518"/>
                    <a:pt x="428" y="1203"/>
                  </a:cubicBezTo>
                  <a:cubicBezTo>
                    <a:pt x="237" y="855"/>
                    <a:pt x="147" y="461"/>
                    <a:pt x="180" y="68"/>
                  </a:cubicBezTo>
                  <a:cubicBezTo>
                    <a:pt x="180" y="23"/>
                    <a:pt x="144" y="0"/>
                    <a:pt x="10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9"/>
            <p:cNvSpPr/>
            <p:nvPr/>
          </p:nvSpPr>
          <p:spPr>
            <a:xfrm>
              <a:off x="5549066" y="5058379"/>
              <a:ext cx="172306" cy="59680"/>
            </a:xfrm>
            <a:custGeom>
              <a:rect b="b" l="l" r="r" t="t"/>
              <a:pathLst>
                <a:path extrusionOk="0" h="523" w="1510">
                  <a:moveTo>
                    <a:pt x="1398" y="1"/>
                  </a:moveTo>
                  <a:cubicBezTo>
                    <a:pt x="1383" y="1"/>
                    <a:pt x="1368" y="6"/>
                    <a:pt x="1355" y="17"/>
                  </a:cubicBezTo>
                  <a:cubicBezTo>
                    <a:pt x="1068" y="257"/>
                    <a:pt x="713" y="384"/>
                    <a:pt x="353" y="384"/>
                  </a:cubicBezTo>
                  <a:cubicBezTo>
                    <a:pt x="275" y="384"/>
                    <a:pt x="196" y="378"/>
                    <a:pt x="118" y="366"/>
                  </a:cubicBezTo>
                  <a:cubicBezTo>
                    <a:pt x="111" y="364"/>
                    <a:pt x="104" y="363"/>
                    <a:pt x="98" y="363"/>
                  </a:cubicBezTo>
                  <a:cubicBezTo>
                    <a:pt x="23" y="363"/>
                    <a:pt x="0" y="480"/>
                    <a:pt x="73" y="501"/>
                  </a:cubicBezTo>
                  <a:cubicBezTo>
                    <a:pt x="165" y="515"/>
                    <a:pt x="258" y="523"/>
                    <a:pt x="351" y="523"/>
                  </a:cubicBezTo>
                  <a:cubicBezTo>
                    <a:pt x="752" y="523"/>
                    <a:pt x="1145" y="386"/>
                    <a:pt x="1456" y="130"/>
                  </a:cubicBezTo>
                  <a:cubicBezTo>
                    <a:pt x="1509" y="76"/>
                    <a:pt x="1456" y="1"/>
                    <a:pt x="139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9"/>
            <p:cNvSpPr/>
            <p:nvPr/>
          </p:nvSpPr>
          <p:spPr>
            <a:xfrm>
              <a:off x="5769529" y="4951229"/>
              <a:ext cx="54773" cy="78964"/>
            </a:xfrm>
            <a:custGeom>
              <a:rect b="b" l="l" r="r" t="t"/>
              <a:pathLst>
                <a:path extrusionOk="0" h="692" w="480">
                  <a:moveTo>
                    <a:pt x="380" y="0"/>
                  </a:moveTo>
                  <a:cubicBezTo>
                    <a:pt x="356" y="0"/>
                    <a:pt x="336" y="12"/>
                    <a:pt x="322" y="34"/>
                  </a:cubicBezTo>
                  <a:cubicBezTo>
                    <a:pt x="311" y="57"/>
                    <a:pt x="311" y="79"/>
                    <a:pt x="322" y="113"/>
                  </a:cubicBezTo>
                  <a:cubicBezTo>
                    <a:pt x="311" y="135"/>
                    <a:pt x="288" y="158"/>
                    <a:pt x="277" y="180"/>
                  </a:cubicBezTo>
                  <a:lnTo>
                    <a:pt x="198" y="315"/>
                  </a:lnTo>
                  <a:lnTo>
                    <a:pt x="41" y="585"/>
                  </a:lnTo>
                  <a:cubicBezTo>
                    <a:pt x="1" y="641"/>
                    <a:pt x="52" y="692"/>
                    <a:pt x="101" y="692"/>
                  </a:cubicBezTo>
                  <a:cubicBezTo>
                    <a:pt x="121" y="692"/>
                    <a:pt x="140" y="683"/>
                    <a:pt x="153" y="664"/>
                  </a:cubicBezTo>
                  <a:lnTo>
                    <a:pt x="356" y="327"/>
                  </a:lnTo>
                  <a:cubicBezTo>
                    <a:pt x="389" y="282"/>
                    <a:pt x="423" y="225"/>
                    <a:pt x="446" y="180"/>
                  </a:cubicBezTo>
                  <a:cubicBezTo>
                    <a:pt x="479" y="124"/>
                    <a:pt x="468" y="46"/>
                    <a:pt x="423" y="12"/>
                  </a:cubicBezTo>
                  <a:cubicBezTo>
                    <a:pt x="407" y="4"/>
                    <a:pt x="393" y="0"/>
                    <a:pt x="38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 name="Google Shape;953;p19"/>
          <p:cNvGrpSpPr/>
          <p:nvPr/>
        </p:nvGrpSpPr>
        <p:grpSpPr>
          <a:xfrm rot="-1920537">
            <a:off x="6699221" y="3842936"/>
            <a:ext cx="4520231" cy="3029812"/>
            <a:chOff x="-1358038" y="4900407"/>
            <a:chExt cx="3785678" cy="2537457"/>
          </a:xfrm>
        </p:grpSpPr>
        <p:sp>
          <p:nvSpPr>
            <p:cNvPr id="954" name="Google Shape;954;p19"/>
            <p:cNvSpPr/>
            <p:nvPr/>
          </p:nvSpPr>
          <p:spPr>
            <a:xfrm flipH="1" rot="717654">
              <a:off x="-1203315" y="5240459"/>
              <a:ext cx="3476232" cy="1857351"/>
            </a:xfrm>
            <a:custGeom>
              <a:rect b="b" l="l" r="r" t="t"/>
              <a:pathLst>
                <a:path extrusionOk="0" h="15426" w="28872">
                  <a:moveTo>
                    <a:pt x="15583" y="0"/>
                  </a:moveTo>
                  <a:cubicBezTo>
                    <a:pt x="12176" y="0"/>
                    <a:pt x="6881" y="518"/>
                    <a:pt x="3441" y="5532"/>
                  </a:cubicBezTo>
                  <a:cubicBezTo>
                    <a:pt x="0" y="10546"/>
                    <a:pt x="1012" y="14807"/>
                    <a:pt x="1012" y="14807"/>
                  </a:cubicBezTo>
                  <a:lnTo>
                    <a:pt x="2642" y="14481"/>
                  </a:lnTo>
                  <a:cubicBezTo>
                    <a:pt x="2642" y="14481"/>
                    <a:pt x="3677" y="10512"/>
                    <a:pt x="4497" y="8455"/>
                  </a:cubicBezTo>
                  <a:cubicBezTo>
                    <a:pt x="5318" y="6386"/>
                    <a:pt x="9984" y="3733"/>
                    <a:pt x="13233" y="3160"/>
                  </a:cubicBezTo>
                  <a:cubicBezTo>
                    <a:pt x="13671" y="3081"/>
                    <a:pt x="14105" y="3044"/>
                    <a:pt x="14534" y="3044"/>
                  </a:cubicBezTo>
                  <a:cubicBezTo>
                    <a:pt x="17292" y="3044"/>
                    <a:pt x="19860" y="4551"/>
                    <a:pt x="21991" y="6049"/>
                  </a:cubicBezTo>
                  <a:cubicBezTo>
                    <a:pt x="24464" y="7791"/>
                    <a:pt x="25768" y="12997"/>
                    <a:pt x="25768" y="12997"/>
                  </a:cubicBezTo>
                  <a:lnTo>
                    <a:pt x="27545" y="15425"/>
                  </a:lnTo>
                  <a:cubicBezTo>
                    <a:pt x="27545" y="15425"/>
                    <a:pt x="28871" y="12974"/>
                    <a:pt x="26499" y="7308"/>
                  </a:cubicBezTo>
                  <a:cubicBezTo>
                    <a:pt x="24127" y="1642"/>
                    <a:pt x="18989" y="0"/>
                    <a:pt x="155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9"/>
            <p:cNvSpPr/>
            <p:nvPr/>
          </p:nvSpPr>
          <p:spPr>
            <a:xfrm flipH="1" rot="717654">
              <a:off x="-940711" y="5491764"/>
              <a:ext cx="2990171" cy="1437744"/>
            </a:xfrm>
            <a:custGeom>
              <a:rect b="b" l="l" r="r" t="t"/>
              <a:pathLst>
                <a:path extrusionOk="0" h="11941" w="24835">
                  <a:moveTo>
                    <a:pt x="12535" y="1"/>
                  </a:moveTo>
                  <a:cubicBezTo>
                    <a:pt x="9983" y="1"/>
                    <a:pt x="7341" y="876"/>
                    <a:pt x="4902" y="2845"/>
                  </a:cubicBezTo>
                  <a:cubicBezTo>
                    <a:pt x="0" y="6802"/>
                    <a:pt x="214" y="11940"/>
                    <a:pt x="214" y="11940"/>
                  </a:cubicBezTo>
                  <a:lnTo>
                    <a:pt x="1922" y="11794"/>
                  </a:lnTo>
                  <a:cubicBezTo>
                    <a:pt x="1922" y="11794"/>
                    <a:pt x="3260" y="8938"/>
                    <a:pt x="3924" y="7623"/>
                  </a:cubicBezTo>
                  <a:cubicBezTo>
                    <a:pt x="4598" y="6308"/>
                    <a:pt x="8432" y="3699"/>
                    <a:pt x="11265" y="3328"/>
                  </a:cubicBezTo>
                  <a:cubicBezTo>
                    <a:pt x="11576" y="3289"/>
                    <a:pt x="11864" y="3270"/>
                    <a:pt x="12137" y="3270"/>
                  </a:cubicBezTo>
                  <a:cubicBezTo>
                    <a:pt x="14338" y="3270"/>
                    <a:pt x="15464" y="4487"/>
                    <a:pt x="18415" y="5678"/>
                  </a:cubicBezTo>
                  <a:cubicBezTo>
                    <a:pt x="21732" y="7016"/>
                    <a:pt x="22732" y="10692"/>
                    <a:pt x="22732" y="10692"/>
                  </a:cubicBezTo>
                  <a:lnTo>
                    <a:pt x="24835" y="11423"/>
                  </a:lnTo>
                  <a:cubicBezTo>
                    <a:pt x="24835" y="11423"/>
                    <a:pt x="23857" y="5554"/>
                    <a:pt x="19686" y="2451"/>
                  </a:cubicBezTo>
                  <a:cubicBezTo>
                    <a:pt x="17596" y="893"/>
                    <a:pt x="15112" y="1"/>
                    <a:pt x="125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9"/>
            <p:cNvSpPr/>
            <p:nvPr/>
          </p:nvSpPr>
          <p:spPr>
            <a:xfrm flipH="1" rot="717654">
              <a:off x="-752465" y="5725484"/>
              <a:ext cx="2554438" cy="1093629"/>
            </a:xfrm>
            <a:custGeom>
              <a:rect b="b" l="l" r="r" t="t"/>
              <a:pathLst>
                <a:path extrusionOk="0" h="9083" w="21216">
                  <a:moveTo>
                    <a:pt x="10647" y="0"/>
                  </a:moveTo>
                  <a:cubicBezTo>
                    <a:pt x="9388" y="0"/>
                    <a:pt x="8042" y="264"/>
                    <a:pt x="6634" y="875"/>
                  </a:cubicBezTo>
                  <a:cubicBezTo>
                    <a:pt x="462" y="3551"/>
                    <a:pt x="1" y="8970"/>
                    <a:pt x="1" y="8970"/>
                  </a:cubicBezTo>
                  <a:lnTo>
                    <a:pt x="2193" y="9015"/>
                  </a:lnTo>
                  <a:lnTo>
                    <a:pt x="3374" y="7193"/>
                  </a:lnTo>
                  <a:lnTo>
                    <a:pt x="6330" y="3720"/>
                  </a:lnTo>
                  <a:lnTo>
                    <a:pt x="10681" y="2505"/>
                  </a:lnTo>
                  <a:lnTo>
                    <a:pt x="14279" y="3933"/>
                  </a:lnTo>
                  <a:lnTo>
                    <a:pt x="18349" y="8385"/>
                  </a:lnTo>
                  <a:lnTo>
                    <a:pt x="21216" y="9082"/>
                  </a:lnTo>
                  <a:cubicBezTo>
                    <a:pt x="21216" y="9082"/>
                    <a:pt x="20901" y="8554"/>
                    <a:pt x="19540" y="5766"/>
                  </a:cubicBezTo>
                  <a:cubicBezTo>
                    <a:pt x="18203" y="3030"/>
                    <a:pt x="14921" y="0"/>
                    <a:pt x="1064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9"/>
            <p:cNvSpPr/>
            <p:nvPr/>
          </p:nvSpPr>
          <p:spPr>
            <a:xfrm flipH="1" rot="717654">
              <a:off x="-508714" y="5950303"/>
              <a:ext cx="2044056" cy="875698"/>
            </a:xfrm>
            <a:custGeom>
              <a:rect b="b" l="l" r="r" t="t"/>
              <a:pathLst>
                <a:path extrusionOk="0" h="7273" w="16977">
                  <a:moveTo>
                    <a:pt x="8817" y="0"/>
                  </a:moveTo>
                  <a:cubicBezTo>
                    <a:pt x="8470" y="0"/>
                    <a:pt x="8110" y="21"/>
                    <a:pt x="7735" y="66"/>
                  </a:cubicBezTo>
                  <a:cubicBezTo>
                    <a:pt x="551" y="909"/>
                    <a:pt x="0" y="7272"/>
                    <a:pt x="0" y="7272"/>
                  </a:cubicBezTo>
                  <a:lnTo>
                    <a:pt x="2103" y="7126"/>
                  </a:lnTo>
                  <a:lnTo>
                    <a:pt x="4655" y="3562"/>
                  </a:lnTo>
                  <a:lnTo>
                    <a:pt x="10107" y="2191"/>
                  </a:lnTo>
                  <a:lnTo>
                    <a:pt x="14998" y="7149"/>
                  </a:lnTo>
                  <a:lnTo>
                    <a:pt x="16977" y="6969"/>
                  </a:lnTo>
                  <a:cubicBezTo>
                    <a:pt x="16977" y="6969"/>
                    <a:pt x="15118" y="0"/>
                    <a:pt x="88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9"/>
            <p:cNvSpPr/>
            <p:nvPr/>
          </p:nvSpPr>
          <p:spPr>
            <a:xfrm flipH="1" rot="717654">
              <a:off x="-372828" y="6143991"/>
              <a:ext cx="1708257" cy="829463"/>
            </a:xfrm>
            <a:custGeom>
              <a:rect b="b" l="l" r="r" t="t"/>
              <a:pathLst>
                <a:path extrusionOk="0" h="6889" w="14188">
                  <a:moveTo>
                    <a:pt x="7429" y="0"/>
                  </a:moveTo>
                  <a:cubicBezTo>
                    <a:pt x="7340" y="0"/>
                    <a:pt x="7251" y="2"/>
                    <a:pt x="7161" y="7"/>
                  </a:cubicBezTo>
                  <a:cubicBezTo>
                    <a:pt x="2484" y="254"/>
                    <a:pt x="708" y="3110"/>
                    <a:pt x="225" y="5493"/>
                  </a:cubicBezTo>
                  <a:cubicBezTo>
                    <a:pt x="0" y="6593"/>
                    <a:pt x="303" y="6888"/>
                    <a:pt x="693" y="6888"/>
                  </a:cubicBezTo>
                  <a:cubicBezTo>
                    <a:pt x="1143" y="6888"/>
                    <a:pt x="1709" y="6494"/>
                    <a:pt x="1709" y="6494"/>
                  </a:cubicBezTo>
                  <a:cubicBezTo>
                    <a:pt x="1742" y="6404"/>
                    <a:pt x="2345" y="1929"/>
                    <a:pt x="6718" y="1929"/>
                  </a:cubicBezTo>
                  <a:cubicBezTo>
                    <a:pt x="6735" y="1929"/>
                    <a:pt x="6751" y="1929"/>
                    <a:pt x="6768" y="1929"/>
                  </a:cubicBezTo>
                  <a:cubicBezTo>
                    <a:pt x="11175" y="1963"/>
                    <a:pt x="12366" y="6336"/>
                    <a:pt x="12366" y="6336"/>
                  </a:cubicBezTo>
                  <a:lnTo>
                    <a:pt x="14188" y="5797"/>
                  </a:lnTo>
                  <a:cubicBezTo>
                    <a:pt x="14188" y="5797"/>
                    <a:pt x="11938" y="0"/>
                    <a:pt x="742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9"/>
            <p:cNvSpPr/>
            <p:nvPr/>
          </p:nvSpPr>
          <p:spPr>
            <a:xfrm flipH="1" rot="717654">
              <a:off x="1893118" y="6587873"/>
              <a:ext cx="136656" cy="462351"/>
            </a:xfrm>
            <a:custGeom>
              <a:rect b="b" l="l" r="r" t="t"/>
              <a:pathLst>
                <a:path extrusionOk="0" h="3840" w="1135">
                  <a:moveTo>
                    <a:pt x="1048" y="1"/>
                  </a:moveTo>
                  <a:cubicBezTo>
                    <a:pt x="1020" y="1"/>
                    <a:pt x="992" y="15"/>
                    <a:pt x="979" y="50"/>
                  </a:cubicBezTo>
                  <a:cubicBezTo>
                    <a:pt x="765" y="657"/>
                    <a:pt x="563" y="1276"/>
                    <a:pt x="394" y="1894"/>
                  </a:cubicBezTo>
                  <a:cubicBezTo>
                    <a:pt x="304" y="2209"/>
                    <a:pt x="225" y="2513"/>
                    <a:pt x="147" y="2816"/>
                  </a:cubicBezTo>
                  <a:cubicBezTo>
                    <a:pt x="45" y="3131"/>
                    <a:pt x="0" y="3457"/>
                    <a:pt x="23" y="3772"/>
                  </a:cubicBezTo>
                  <a:cubicBezTo>
                    <a:pt x="29" y="3817"/>
                    <a:pt x="65" y="3839"/>
                    <a:pt x="99" y="3839"/>
                  </a:cubicBezTo>
                  <a:cubicBezTo>
                    <a:pt x="133" y="3839"/>
                    <a:pt x="163" y="3817"/>
                    <a:pt x="158" y="3772"/>
                  </a:cubicBezTo>
                  <a:cubicBezTo>
                    <a:pt x="147" y="3457"/>
                    <a:pt x="192" y="3131"/>
                    <a:pt x="293" y="2827"/>
                  </a:cubicBezTo>
                  <a:cubicBezTo>
                    <a:pt x="371" y="2513"/>
                    <a:pt x="450" y="2209"/>
                    <a:pt x="540" y="1905"/>
                  </a:cubicBezTo>
                  <a:cubicBezTo>
                    <a:pt x="709" y="1287"/>
                    <a:pt x="900" y="680"/>
                    <a:pt x="1113" y="84"/>
                  </a:cubicBezTo>
                  <a:cubicBezTo>
                    <a:pt x="1134" y="36"/>
                    <a:pt x="1092" y="1"/>
                    <a:pt x="10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9"/>
            <p:cNvSpPr/>
            <p:nvPr/>
          </p:nvSpPr>
          <p:spPr>
            <a:xfrm flipH="1" rot="717654">
              <a:off x="1795194" y="6177264"/>
              <a:ext cx="148455" cy="197944"/>
            </a:xfrm>
            <a:custGeom>
              <a:rect b="b" l="l" r="r" t="t"/>
              <a:pathLst>
                <a:path extrusionOk="0" h="1644" w="1233">
                  <a:moveTo>
                    <a:pt x="1132" y="1"/>
                  </a:moveTo>
                  <a:cubicBezTo>
                    <a:pt x="1117" y="1"/>
                    <a:pt x="1101" y="7"/>
                    <a:pt x="1088" y="23"/>
                  </a:cubicBezTo>
                  <a:cubicBezTo>
                    <a:pt x="683" y="484"/>
                    <a:pt x="324" y="1001"/>
                    <a:pt x="31" y="1541"/>
                  </a:cubicBezTo>
                  <a:cubicBezTo>
                    <a:pt x="1" y="1594"/>
                    <a:pt x="49" y="1643"/>
                    <a:pt x="97" y="1643"/>
                  </a:cubicBezTo>
                  <a:cubicBezTo>
                    <a:pt x="119" y="1643"/>
                    <a:pt x="141" y="1633"/>
                    <a:pt x="155" y="1608"/>
                  </a:cubicBezTo>
                  <a:cubicBezTo>
                    <a:pt x="447" y="1080"/>
                    <a:pt x="785" y="574"/>
                    <a:pt x="1189" y="124"/>
                  </a:cubicBezTo>
                  <a:cubicBezTo>
                    <a:pt x="1232" y="72"/>
                    <a:pt x="1183" y="1"/>
                    <a:pt x="11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9"/>
            <p:cNvSpPr/>
            <p:nvPr/>
          </p:nvSpPr>
          <p:spPr>
            <a:xfrm flipH="1" rot="717654">
              <a:off x="1674546" y="5936363"/>
              <a:ext cx="106435" cy="92350"/>
            </a:xfrm>
            <a:custGeom>
              <a:rect b="b" l="l" r="r" t="t"/>
              <a:pathLst>
                <a:path extrusionOk="0" h="767" w="884">
                  <a:moveTo>
                    <a:pt x="778" y="0"/>
                  </a:moveTo>
                  <a:cubicBezTo>
                    <a:pt x="762" y="0"/>
                    <a:pt x="745" y="5"/>
                    <a:pt x="730" y="18"/>
                  </a:cubicBezTo>
                  <a:lnTo>
                    <a:pt x="44" y="648"/>
                  </a:lnTo>
                  <a:cubicBezTo>
                    <a:pt x="0" y="700"/>
                    <a:pt x="45" y="766"/>
                    <a:pt x="99" y="766"/>
                  </a:cubicBezTo>
                  <a:cubicBezTo>
                    <a:pt x="114" y="766"/>
                    <a:pt x="130" y="761"/>
                    <a:pt x="145" y="749"/>
                  </a:cubicBezTo>
                  <a:lnTo>
                    <a:pt x="831" y="108"/>
                  </a:lnTo>
                  <a:cubicBezTo>
                    <a:pt x="883" y="64"/>
                    <a:pt x="834" y="0"/>
                    <a:pt x="7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9"/>
            <p:cNvSpPr/>
            <p:nvPr/>
          </p:nvSpPr>
          <p:spPr>
            <a:xfrm flipH="1" rot="717654">
              <a:off x="1332051" y="5612036"/>
              <a:ext cx="296549" cy="189034"/>
            </a:xfrm>
            <a:custGeom>
              <a:rect b="b" l="l" r="r" t="t"/>
              <a:pathLst>
                <a:path extrusionOk="0" h="1570" w="2463">
                  <a:moveTo>
                    <a:pt x="2362" y="0"/>
                  </a:moveTo>
                  <a:cubicBezTo>
                    <a:pt x="2351" y="0"/>
                    <a:pt x="2340" y="3"/>
                    <a:pt x="2328" y="10"/>
                  </a:cubicBezTo>
                  <a:cubicBezTo>
                    <a:pt x="1889" y="224"/>
                    <a:pt x="1474" y="460"/>
                    <a:pt x="1058" y="696"/>
                  </a:cubicBezTo>
                  <a:cubicBezTo>
                    <a:pt x="855" y="819"/>
                    <a:pt x="653" y="943"/>
                    <a:pt x="450" y="1067"/>
                  </a:cubicBezTo>
                  <a:cubicBezTo>
                    <a:pt x="282" y="1168"/>
                    <a:pt x="124" y="1303"/>
                    <a:pt x="23" y="1471"/>
                  </a:cubicBezTo>
                  <a:cubicBezTo>
                    <a:pt x="0" y="1526"/>
                    <a:pt x="41" y="1569"/>
                    <a:pt x="86" y="1569"/>
                  </a:cubicBezTo>
                  <a:cubicBezTo>
                    <a:pt x="107" y="1569"/>
                    <a:pt x="129" y="1560"/>
                    <a:pt x="147" y="1539"/>
                  </a:cubicBezTo>
                  <a:cubicBezTo>
                    <a:pt x="259" y="1370"/>
                    <a:pt x="405" y="1235"/>
                    <a:pt x="597" y="1145"/>
                  </a:cubicBezTo>
                  <a:cubicBezTo>
                    <a:pt x="788" y="1022"/>
                    <a:pt x="979" y="909"/>
                    <a:pt x="1181" y="786"/>
                  </a:cubicBezTo>
                  <a:cubicBezTo>
                    <a:pt x="1575" y="561"/>
                    <a:pt x="1991" y="336"/>
                    <a:pt x="2395" y="134"/>
                  </a:cubicBezTo>
                  <a:cubicBezTo>
                    <a:pt x="2462" y="95"/>
                    <a:pt x="2424" y="0"/>
                    <a:pt x="23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9"/>
            <p:cNvSpPr/>
            <p:nvPr/>
          </p:nvSpPr>
          <p:spPr>
            <a:xfrm flipH="1" rot="717654">
              <a:off x="1044094" y="5447004"/>
              <a:ext cx="166756" cy="49606"/>
            </a:xfrm>
            <a:custGeom>
              <a:rect b="b" l="l" r="r" t="t"/>
              <a:pathLst>
                <a:path extrusionOk="0" h="412" w="1385">
                  <a:moveTo>
                    <a:pt x="1306" y="0"/>
                  </a:moveTo>
                  <a:cubicBezTo>
                    <a:pt x="879" y="11"/>
                    <a:pt x="452" y="101"/>
                    <a:pt x="69" y="281"/>
                  </a:cubicBezTo>
                  <a:cubicBezTo>
                    <a:pt x="1" y="320"/>
                    <a:pt x="43" y="411"/>
                    <a:pt x="108" y="411"/>
                  </a:cubicBezTo>
                  <a:cubicBezTo>
                    <a:pt x="117" y="411"/>
                    <a:pt x="127" y="409"/>
                    <a:pt x="137" y="405"/>
                  </a:cubicBezTo>
                  <a:cubicBezTo>
                    <a:pt x="508" y="236"/>
                    <a:pt x="901" y="146"/>
                    <a:pt x="1306" y="146"/>
                  </a:cubicBezTo>
                  <a:cubicBezTo>
                    <a:pt x="1385" y="135"/>
                    <a:pt x="1385" y="11"/>
                    <a:pt x="13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9"/>
            <p:cNvSpPr/>
            <p:nvPr/>
          </p:nvSpPr>
          <p:spPr>
            <a:xfrm flipH="1" rot="717654">
              <a:off x="514043" y="5304443"/>
              <a:ext cx="356027" cy="28897"/>
            </a:xfrm>
            <a:custGeom>
              <a:rect b="b" l="l" r="r" t="t"/>
              <a:pathLst>
                <a:path extrusionOk="0" h="240" w="2957">
                  <a:moveTo>
                    <a:pt x="1758" y="1"/>
                  </a:moveTo>
                  <a:cubicBezTo>
                    <a:pt x="1200" y="1"/>
                    <a:pt x="645" y="36"/>
                    <a:pt x="90" y="104"/>
                  </a:cubicBezTo>
                  <a:cubicBezTo>
                    <a:pt x="4" y="114"/>
                    <a:pt x="0" y="239"/>
                    <a:pt x="80" y="239"/>
                  </a:cubicBezTo>
                  <a:cubicBezTo>
                    <a:pt x="83" y="239"/>
                    <a:pt x="86" y="239"/>
                    <a:pt x="90" y="239"/>
                  </a:cubicBezTo>
                  <a:cubicBezTo>
                    <a:pt x="619" y="174"/>
                    <a:pt x="1148" y="143"/>
                    <a:pt x="1679" y="143"/>
                  </a:cubicBezTo>
                  <a:cubicBezTo>
                    <a:pt x="2074" y="143"/>
                    <a:pt x="2469" y="160"/>
                    <a:pt x="2867" y="194"/>
                  </a:cubicBezTo>
                  <a:cubicBezTo>
                    <a:pt x="2957" y="194"/>
                    <a:pt x="2957" y="59"/>
                    <a:pt x="2867" y="47"/>
                  </a:cubicBezTo>
                  <a:cubicBezTo>
                    <a:pt x="2496" y="16"/>
                    <a:pt x="2126" y="1"/>
                    <a:pt x="17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9"/>
            <p:cNvSpPr/>
            <p:nvPr/>
          </p:nvSpPr>
          <p:spPr>
            <a:xfrm flipH="1" rot="717654">
              <a:off x="177436" y="5238859"/>
              <a:ext cx="131238" cy="50449"/>
            </a:xfrm>
            <a:custGeom>
              <a:rect b="b" l="l" r="r" t="t"/>
              <a:pathLst>
                <a:path extrusionOk="0" h="419" w="1090">
                  <a:moveTo>
                    <a:pt x="91" y="1"/>
                  </a:moveTo>
                  <a:cubicBezTo>
                    <a:pt x="1" y="1"/>
                    <a:pt x="1" y="147"/>
                    <a:pt x="91" y="147"/>
                  </a:cubicBezTo>
                  <a:cubicBezTo>
                    <a:pt x="394" y="169"/>
                    <a:pt x="687" y="259"/>
                    <a:pt x="945" y="405"/>
                  </a:cubicBezTo>
                  <a:cubicBezTo>
                    <a:pt x="960" y="415"/>
                    <a:pt x="975" y="419"/>
                    <a:pt x="988" y="419"/>
                  </a:cubicBezTo>
                  <a:cubicBezTo>
                    <a:pt x="1054" y="419"/>
                    <a:pt x="1089" y="319"/>
                    <a:pt x="1024" y="282"/>
                  </a:cubicBezTo>
                  <a:cubicBezTo>
                    <a:pt x="732" y="124"/>
                    <a:pt x="417" y="34"/>
                    <a:pt x="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9"/>
            <p:cNvSpPr/>
            <p:nvPr/>
          </p:nvSpPr>
          <p:spPr>
            <a:xfrm flipH="1" rot="717654">
              <a:off x="-11796" y="5263116"/>
              <a:ext cx="61044" cy="41660"/>
            </a:xfrm>
            <a:custGeom>
              <a:rect b="b" l="l" r="r" t="t"/>
              <a:pathLst>
                <a:path extrusionOk="0" h="346" w="507">
                  <a:moveTo>
                    <a:pt x="495" y="248"/>
                  </a:moveTo>
                  <a:cubicBezTo>
                    <a:pt x="496" y="252"/>
                    <a:pt x="497" y="256"/>
                    <a:pt x="497" y="259"/>
                  </a:cubicBezTo>
                  <a:lnTo>
                    <a:pt x="497" y="259"/>
                  </a:lnTo>
                  <a:cubicBezTo>
                    <a:pt x="501" y="267"/>
                    <a:pt x="504" y="274"/>
                    <a:pt x="507" y="282"/>
                  </a:cubicBezTo>
                  <a:lnTo>
                    <a:pt x="495" y="248"/>
                  </a:lnTo>
                  <a:close/>
                  <a:moveTo>
                    <a:pt x="94" y="0"/>
                  </a:moveTo>
                  <a:cubicBezTo>
                    <a:pt x="86" y="0"/>
                    <a:pt x="77" y="1"/>
                    <a:pt x="68" y="1"/>
                  </a:cubicBezTo>
                  <a:cubicBezTo>
                    <a:pt x="34" y="1"/>
                    <a:pt x="1" y="24"/>
                    <a:pt x="1" y="69"/>
                  </a:cubicBezTo>
                  <a:cubicBezTo>
                    <a:pt x="1" y="102"/>
                    <a:pt x="34" y="136"/>
                    <a:pt x="68" y="136"/>
                  </a:cubicBezTo>
                  <a:lnTo>
                    <a:pt x="203" y="136"/>
                  </a:lnTo>
                  <a:cubicBezTo>
                    <a:pt x="226" y="147"/>
                    <a:pt x="237" y="147"/>
                    <a:pt x="248" y="159"/>
                  </a:cubicBezTo>
                  <a:lnTo>
                    <a:pt x="270" y="181"/>
                  </a:lnTo>
                  <a:lnTo>
                    <a:pt x="282" y="181"/>
                  </a:lnTo>
                  <a:cubicBezTo>
                    <a:pt x="293" y="192"/>
                    <a:pt x="304" y="215"/>
                    <a:pt x="327" y="226"/>
                  </a:cubicBezTo>
                  <a:lnTo>
                    <a:pt x="327" y="237"/>
                  </a:lnTo>
                  <a:lnTo>
                    <a:pt x="349" y="260"/>
                  </a:lnTo>
                  <a:lnTo>
                    <a:pt x="360" y="282"/>
                  </a:lnTo>
                  <a:lnTo>
                    <a:pt x="360" y="293"/>
                  </a:lnTo>
                  <a:cubicBezTo>
                    <a:pt x="369" y="329"/>
                    <a:pt x="396" y="346"/>
                    <a:pt x="424" y="346"/>
                  </a:cubicBezTo>
                  <a:cubicBezTo>
                    <a:pt x="463" y="346"/>
                    <a:pt x="504" y="313"/>
                    <a:pt x="497" y="259"/>
                  </a:cubicBezTo>
                  <a:lnTo>
                    <a:pt x="497" y="259"/>
                  </a:lnTo>
                  <a:cubicBezTo>
                    <a:pt x="427" y="101"/>
                    <a:pt x="267" y="0"/>
                    <a:pt x="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9"/>
            <p:cNvSpPr/>
            <p:nvPr/>
          </p:nvSpPr>
          <p:spPr>
            <a:xfrm flipH="1" rot="717654">
              <a:off x="-463919" y="5323005"/>
              <a:ext cx="288482" cy="231055"/>
            </a:xfrm>
            <a:custGeom>
              <a:rect b="b" l="l" r="r" t="t"/>
              <a:pathLst>
                <a:path extrusionOk="0" h="1919" w="2396">
                  <a:moveTo>
                    <a:pt x="87" y="1"/>
                  </a:moveTo>
                  <a:cubicBezTo>
                    <a:pt x="18" y="1"/>
                    <a:pt x="0" y="112"/>
                    <a:pt x="81" y="152"/>
                  </a:cubicBezTo>
                  <a:cubicBezTo>
                    <a:pt x="969" y="478"/>
                    <a:pt x="1553" y="1288"/>
                    <a:pt x="2239" y="1906"/>
                  </a:cubicBezTo>
                  <a:cubicBezTo>
                    <a:pt x="2252" y="1914"/>
                    <a:pt x="2266" y="1918"/>
                    <a:pt x="2279" y="1918"/>
                  </a:cubicBezTo>
                  <a:cubicBezTo>
                    <a:pt x="2339" y="1918"/>
                    <a:pt x="2395" y="1848"/>
                    <a:pt x="2340" y="1793"/>
                  </a:cubicBezTo>
                  <a:cubicBezTo>
                    <a:pt x="1643" y="1164"/>
                    <a:pt x="1036" y="354"/>
                    <a:pt x="114" y="6"/>
                  </a:cubicBezTo>
                  <a:cubicBezTo>
                    <a:pt x="104" y="2"/>
                    <a:pt x="95" y="1"/>
                    <a:pt x="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9"/>
            <p:cNvSpPr/>
            <p:nvPr/>
          </p:nvSpPr>
          <p:spPr>
            <a:xfrm flipH="1" rot="717654">
              <a:off x="-667018" y="5589988"/>
              <a:ext cx="69712" cy="88015"/>
            </a:xfrm>
            <a:custGeom>
              <a:rect b="b" l="l" r="r" t="t"/>
              <a:pathLst>
                <a:path extrusionOk="0" h="731" w="579">
                  <a:moveTo>
                    <a:pt x="93" y="0"/>
                  </a:moveTo>
                  <a:cubicBezTo>
                    <a:pt x="46" y="0"/>
                    <a:pt x="0" y="54"/>
                    <a:pt x="39" y="108"/>
                  </a:cubicBezTo>
                  <a:lnTo>
                    <a:pt x="443" y="692"/>
                  </a:lnTo>
                  <a:cubicBezTo>
                    <a:pt x="452" y="718"/>
                    <a:pt x="479" y="730"/>
                    <a:pt x="507" y="730"/>
                  </a:cubicBezTo>
                  <a:cubicBezTo>
                    <a:pt x="516" y="730"/>
                    <a:pt x="525" y="729"/>
                    <a:pt x="533" y="726"/>
                  </a:cubicBezTo>
                  <a:cubicBezTo>
                    <a:pt x="567" y="704"/>
                    <a:pt x="578" y="659"/>
                    <a:pt x="556" y="625"/>
                  </a:cubicBezTo>
                  <a:lnTo>
                    <a:pt x="151" y="40"/>
                  </a:lnTo>
                  <a:cubicBezTo>
                    <a:pt x="137" y="12"/>
                    <a:pt x="115" y="0"/>
                    <a:pt x="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9"/>
            <p:cNvSpPr/>
            <p:nvPr/>
          </p:nvSpPr>
          <p:spPr>
            <a:xfrm flipH="1" rot="717654">
              <a:off x="-877942" y="5735594"/>
              <a:ext cx="120040" cy="241049"/>
            </a:xfrm>
            <a:custGeom>
              <a:rect b="b" l="l" r="r" t="t"/>
              <a:pathLst>
                <a:path extrusionOk="0" h="2002" w="997">
                  <a:moveTo>
                    <a:pt x="97" y="0"/>
                  </a:moveTo>
                  <a:cubicBezTo>
                    <a:pt x="49" y="0"/>
                    <a:pt x="1" y="49"/>
                    <a:pt x="31" y="103"/>
                  </a:cubicBezTo>
                  <a:cubicBezTo>
                    <a:pt x="357" y="699"/>
                    <a:pt x="627" y="1317"/>
                    <a:pt x="841" y="1958"/>
                  </a:cubicBezTo>
                  <a:cubicBezTo>
                    <a:pt x="854" y="1988"/>
                    <a:pt x="882" y="2002"/>
                    <a:pt x="910" y="2002"/>
                  </a:cubicBezTo>
                  <a:cubicBezTo>
                    <a:pt x="954" y="2002"/>
                    <a:pt x="996" y="1968"/>
                    <a:pt x="976" y="1913"/>
                  </a:cubicBezTo>
                  <a:cubicBezTo>
                    <a:pt x="751" y="1261"/>
                    <a:pt x="481" y="642"/>
                    <a:pt x="155" y="35"/>
                  </a:cubicBezTo>
                  <a:cubicBezTo>
                    <a:pt x="141" y="11"/>
                    <a:pt x="119" y="0"/>
                    <a:pt x="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9"/>
            <p:cNvSpPr/>
            <p:nvPr/>
          </p:nvSpPr>
          <p:spPr>
            <a:xfrm flipH="1" rot="717654">
              <a:off x="-1022686" y="6118179"/>
              <a:ext cx="39371" cy="86811"/>
            </a:xfrm>
            <a:custGeom>
              <a:rect b="b" l="l" r="r" t="t"/>
              <a:pathLst>
                <a:path extrusionOk="0" h="721" w="327">
                  <a:moveTo>
                    <a:pt x="84" y="0"/>
                  </a:moveTo>
                  <a:cubicBezTo>
                    <a:pt x="70" y="0"/>
                    <a:pt x="57" y="4"/>
                    <a:pt x="45" y="12"/>
                  </a:cubicBezTo>
                  <a:cubicBezTo>
                    <a:pt x="11" y="35"/>
                    <a:pt x="0" y="80"/>
                    <a:pt x="23" y="113"/>
                  </a:cubicBezTo>
                  <a:cubicBezTo>
                    <a:pt x="101" y="282"/>
                    <a:pt x="157" y="462"/>
                    <a:pt x="180" y="653"/>
                  </a:cubicBezTo>
                  <a:cubicBezTo>
                    <a:pt x="180" y="687"/>
                    <a:pt x="214" y="720"/>
                    <a:pt x="247" y="720"/>
                  </a:cubicBezTo>
                  <a:cubicBezTo>
                    <a:pt x="292" y="720"/>
                    <a:pt x="326" y="687"/>
                    <a:pt x="326" y="653"/>
                  </a:cubicBezTo>
                  <a:cubicBezTo>
                    <a:pt x="292" y="439"/>
                    <a:pt x="236" y="226"/>
                    <a:pt x="146" y="35"/>
                  </a:cubicBezTo>
                  <a:cubicBezTo>
                    <a:pt x="132" y="13"/>
                    <a:pt x="108" y="0"/>
                    <a:pt x="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9"/>
            <p:cNvSpPr/>
            <p:nvPr/>
          </p:nvSpPr>
          <p:spPr>
            <a:xfrm flipH="1" rot="717654">
              <a:off x="1445445" y="5740983"/>
              <a:ext cx="89458" cy="53098"/>
            </a:xfrm>
            <a:custGeom>
              <a:rect b="b" l="l" r="r" t="t"/>
              <a:pathLst>
                <a:path extrusionOk="0" h="441" w="743">
                  <a:moveTo>
                    <a:pt x="657" y="1"/>
                  </a:moveTo>
                  <a:cubicBezTo>
                    <a:pt x="644" y="1"/>
                    <a:pt x="631" y="5"/>
                    <a:pt x="619" y="12"/>
                  </a:cubicBezTo>
                  <a:lnTo>
                    <a:pt x="45" y="316"/>
                  </a:lnTo>
                  <a:cubicBezTo>
                    <a:pt x="12" y="327"/>
                    <a:pt x="0" y="372"/>
                    <a:pt x="12" y="406"/>
                  </a:cubicBezTo>
                  <a:cubicBezTo>
                    <a:pt x="26" y="428"/>
                    <a:pt x="50" y="440"/>
                    <a:pt x="74" y="440"/>
                  </a:cubicBezTo>
                  <a:cubicBezTo>
                    <a:pt x="87" y="440"/>
                    <a:pt x="101" y="436"/>
                    <a:pt x="113" y="428"/>
                  </a:cubicBezTo>
                  <a:lnTo>
                    <a:pt x="686" y="125"/>
                  </a:lnTo>
                  <a:cubicBezTo>
                    <a:pt x="720" y="114"/>
                    <a:pt x="742" y="69"/>
                    <a:pt x="720" y="35"/>
                  </a:cubicBezTo>
                  <a:cubicBezTo>
                    <a:pt x="705" y="13"/>
                    <a:pt x="681" y="1"/>
                    <a:pt x="6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9"/>
            <p:cNvSpPr/>
            <p:nvPr/>
          </p:nvSpPr>
          <p:spPr>
            <a:xfrm flipH="1" rot="717654">
              <a:off x="1787660" y="6218200"/>
              <a:ext cx="55746" cy="57794"/>
            </a:xfrm>
            <a:custGeom>
              <a:rect b="b" l="l" r="r" t="t"/>
              <a:pathLst>
                <a:path extrusionOk="0" h="480" w="463">
                  <a:moveTo>
                    <a:pt x="377" y="0"/>
                  </a:moveTo>
                  <a:cubicBezTo>
                    <a:pt x="364" y="0"/>
                    <a:pt x="351" y="4"/>
                    <a:pt x="339" y="12"/>
                  </a:cubicBezTo>
                  <a:cubicBezTo>
                    <a:pt x="215" y="102"/>
                    <a:pt x="114" y="226"/>
                    <a:pt x="46" y="372"/>
                  </a:cubicBezTo>
                  <a:cubicBezTo>
                    <a:pt x="0" y="426"/>
                    <a:pt x="54" y="479"/>
                    <a:pt x="103" y="479"/>
                  </a:cubicBezTo>
                  <a:cubicBezTo>
                    <a:pt x="126" y="479"/>
                    <a:pt x="148" y="468"/>
                    <a:pt x="159" y="439"/>
                  </a:cubicBezTo>
                  <a:cubicBezTo>
                    <a:pt x="181" y="405"/>
                    <a:pt x="193" y="372"/>
                    <a:pt x="215" y="349"/>
                  </a:cubicBezTo>
                  <a:lnTo>
                    <a:pt x="238" y="304"/>
                  </a:lnTo>
                  <a:lnTo>
                    <a:pt x="260" y="282"/>
                  </a:lnTo>
                  <a:cubicBezTo>
                    <a:pt x="283" y="248"/>
                    <a:pt x="305" y="226"/>
                    <a:pt x="328" y="203"/>
                  </a:cubicBezTo>
                  <a:lnTo>
                    <a:pt x="373" y="169"/>
                  </a:lnTo>
                  <a:lnTo>
                    <a:pt x="384" y="147"/>
                  </a:lnTo>
                  <a:lnTo>
                    <a:pt x="395" y="147"/>
                  </a:lnTo>
                  <a:cubicBezTo>
                    <a:pt x="440" y="124"/>
                    <a:pt x="462" y="68"/>
                    <a:pt x="440" y="34"/>
                  </a:cubicBezTo>
                  <a:cubicBezTo>
                    <a:pt x="425" y="13"/>
                    <a:pt x="402" y="0"/>
                    <a:pt x="3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9"/>
            <p:cNvSpPr/>
            <p:nvPr/>
          </p:nvSpPr>
          <p:spPr>
            <a:xfrm flipH="1" rot="717654">
              <a:off x="1869058" y="6608865"/>
              <a:ext cx="96080" cy="272595"/>
            </a:xfrm>
            <a:custGeom>
              <a:rect b="b" l="l" r="r" t="t"/>
              <a:pathLst>
                <a:path extrusionOk="0" h="2264" w="798">
                  <a:moveTo>
                    <a:pt x="707" y="1"/>
                  </a:moveTo>
                  <a:cubicBezTo>
                    <a:pt x="679" y="1"/>
                    <a:pt x="650" y="14"/>
                    <a:pt x="637" y="45"/>
                  </a:cubicBezTo>
                  <a:cubicBezTo>
                    <a:pt x="368" y="742"/>
                    <a:pt x="154" y="1450"/>
                    <a:pt x="8" y="2170"/>
                  </a:cubicBezTo>
                  <a:cubicBezTo>
                    <a:pt x="1" y="2225"/>
                    <a:pt x="50" y="2264"/>
                    <a:pt x="93" y="2264"/>
                  </a:cubicBezTo>
                  <a:cubicBezTo>
                    <a:pt x="120" y="2264"/>
                    <a:pt x="145" y="2249"/>
                    <a:pt x="154" y="2215"/>
                  </a:cubicBezTo>
                  <a:cubicBezTo>
                    <a:pt x="300" y="1484"/>
                    <a:pt x="502" y="776"/>
                    <a:pt x="783" y="90"/>
                  </a:cubicBezTo>
                  <a:cubicBezTo>
                    <a:pt x="797" y="35"/>
                    <a:pt x="752" y="1"/>
                    <a:pt x="7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9"/>
            <p:cNvSpPr/>
            <p:nvPr/>
          </p:nvSpPr>
          <p:spPr>
            <a:xfrm flipH="1" rot="717654">
              <a:off x="591662" y="5360698"/>
              <a:ext cx="179398" cy="34195"/>
            </a:xfrm>
            <a:custGeom>
              <a:rect b="b" l="l" r="r" t="t"/>
              <a:pathLst>
                <a:path extrusionOk="0" h="284" w="1490">
                  <a:moveTo>
                    <a:pt x="526" y="0"/>
                  </a:moveTo>
                  <a:cubicBezTo>
                    <a:pt x="380" y="0"/>
                    <a:pt x="234" y="11"/>
                    <a:pt x="90" y="33"/>
                  </a:cubicBezTo>
                  <a:cubicBezTo>
                    <a:pt x="0" y="45"/>
                    <a:pt x="34" y="168"/>
                    <a:pt x="124" y="168"/>
                  </a:cubicBezTo>
                  <a:cubicBezTo>
                    <a:pt x="252" y="151"/>
                    <a:pt x="380" y="142"/>
                    <a:pt x="509" y="142"/>
                  </a:cubicBezTo>
                  <a:cubicBezTo>
                    <a:pt x="800" y="142"/>
                    <a:pt x="1091" y="187"/>
                    <a:pt x="1372" y="281"/>
                  </a:cubicBezTo>
                  <a:cubicBezTo>
                    <a:pt x="1379" y="282"/>
                    <a:pt x="1385" y="283"/>
                    <a:pt x="1392" y="283"/>
                  </a:cubicBezTo>
                  <a:cubicBezTo>
                    <a:pt x="1466" y="283"/>
                    <a:pt x="1490" y="167"/>
                    <a:pt x="1417" y="146"/>
                  </a:cubicBezTo>
                  <a:cubicBezTo>
                    <a:pt x="1130" y="47"/>
                    <a:pt x="827" y="0"/>
                    <a:pt x="5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9"/>
            <p:cNvSpPr/>
            <p:nvPr/>
          </p:nvSpPr>
          <p:spPr>
            <a:xfrm flipH="1" rot="717654">
              <a:off x="-347619" y="5410965"/>
              <a:ext cx="132803" cy="114384"/>
            </a:xfrm>
            <a:custGeom>
              <a:rect b="b" l="l" r="r" t="t"/>
              <a:pathLst>
                <a:path extrusionOk="0" h="950" w="1103">
                  <a:moveTo>
                    <a:pt x="101" y="1"/>
                  </a:moveTo>
                  <a:cubicBezTo>
                    <a:pt x="39" y="1"/>
                    <a:pt x="0" y="96"/>
                    <a:pt x="67" y="134"/>
                  </a:cubicBezTo>
                  <a:cubicBezTo>
                    <a:pt x="405" y="336"/>
                    <a:pt x="697" y="595"/>
                    <a:pt x="944" y="910"/>
                  </a:cubicBezTo>
                  <a:cubicBezTo>
                    <a:pt x="955" y="938"/>
                    <a:pt x="977" y="950"/>
                    <a:pt x="1000" y="950"/>
                  </a:cubicBezTo>
                  <a:cubicBezTo>
                    <a:pt x="1049" y="950"/>
                    <a:pt x="1103" y="896"/>
                    <a:pt x="1057" y="842"/>
                  </a:cubicBezTo>
                  <a:cubicBezTo>
                    <a:pt x="809" y="505"/>
                    <a:pt x="495" y="224"/>
                    <a:pt x="135" y="10"/>
                  </a:cubicBezTo>
                  <a:cubicBezTo>
                    <a:pt x="123" y="4"/>
                    <a:pt x="112" y="1"/>
                    <a:pt x="1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9"/>
            <p:cNvSpPr/>
            <p:nvPr/>
          </p:nvSpPr>
          <p:spPr>
            <a:xfrm flipH="1" rot="717654">
              <a:off x="-822405" y="5839097"/>
              <a:ext cx="58034" cy="105113"/>
            </a:xfrm>
            <a:custGeom>
              <a:rect b="b" l="l" r="r" t="t"/>
              <a:pathLst>
                <a:path extrusionOk="0" h="873" w="482">
                  <a:moveTo>
                    <a:pt x="68" y="0"/>
                  </a:moveTo>
                  <a:cubicBezTo>
                    <a:pt x="23" y="11"/>
                    <a:pt x="1" y="56"/>
                    <a:pt x="12" y="90"/>
                  </a:cubicBezTo>
                  <a:cubicBezTo>
                    <a:pt x="113" y="337"/>
                    <a:pt x="214" y="596"/>
                    <a:pt x="327" y="832"/>
                  </a:cubicBezTo>
                  <a:cubicBezTo>
                    <a:pt x="341" y="861"/>
                    <a:pt x="363" y="872"/>
                    <a:pt x="385" y="872"/>
                  </a:cubicBezTo>
                  <a:cubicBezTo>
                    <a:pt x="433" y="872"/>
                    <a:pt x="481" y="818"/>
                    <a:pt x="450" y="765"/>
                  </a:cubicBezTo>
                  <a:cubicBezTo>
                    <a:pt x="338" y="528"/>
                    <a:pt x="237" y="292"/>
                    <a:pt x="147" y="56"/>
                  </a:cubicBezTo>
                  <a:cubicBezTo>
                    <a:pt x="136" y="11"/>
                    <a:pt x="102" y="0"/>
                    <a:pt x="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9"/>
            <p:cNvSpPr/>
            <p:nvPr/>
          </p:nvSpPr>
          <p:spPr>
            <a:xfrm flipH="1" rot="717654">
              <a:off x="-1022890" y="6212697"/>
              <a:ext cx="34676" cy="135093"/>
            </a:xfrm>
            <a:custGeom>
              <a:rect b="b" l="l" r="r" t="t"/>
              <a:pathLst>
                <a:path extrusionOk="0" h="1122" w="288">
                  <a:moveTo>
                    <a:pt x="86" y="1"/>
                  </a:moveTo>
                  <a:cubicBezTo>
                    <a:pt x="44" y="1"/>
                    <a:pt x="0" y="34"/>
                    <a:pt x="7" y="87"/>
                  </a:cubicBezTo>
                  <a:cubicBezTo>
                    <a:pt x="74" y="402"/>
                    <a:pt x="119" y="728"/>
                    <a:pt x="153" y="1054"/>
                  </a:cubicBezTo>
                  <a:cubicBezTo>
                    <a:pt x="153" y="1099"/>
                    <a:pt x="187" y="1122"/>
                    <a:pt x="220" y="1122"/>
                  </a:cubicBezTo>
                  <a:cubicBezTo>
                    <a:pt x="254" y="1122"/>
                    <a:pt x="288" y="1099"/>
                    <a:pt x="288" y="1054"/>
                  </a:cubicBezTo>
                  <a:cubicBezTo>
                    <a:pt x="265" y="717"/>
                    <a:pt x="220" y="380"/>
                    <a:pt x="153" y="54"/>
                  </a:cubicBezTo>
                  <a:cubicBezTo>
                    <a:pt x="144" y="17"/>
                    <a:pt x="116" y="1"/>
                    <a:pt x="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 name="Google Shape;978;p19"/>
          <p:cNvGrpSpPr/>
          <p:nvPr/>
        </p:nvGrpSpPr>
        <p:grpSpPr>
          <a:xfrm flipH="1">
            <a:off x="-767569" y="4606095"/>
            <a:ext cx="1662816" cy="752173"/>
            <a:chOff x="5935450" y="921661"/>
            <a:chExt cx="739786" cy="334641"/>
          </a:xfrm>
        </p:grpSpPr>
        <p:sp>
          <p:nvSpPr>
            <p:cNvPr id="979" name="Google Shape;979;p19"/>
            <p:cNvSpPr/>
            <p:nvPr/>
          </p:nvSpPr>
          <p:spPr>
            <a:xfrm>
              <a:off x="5935450" y="921661"/>
              <a:ext cx="739786" cy="334641"/>
            </a:xfrm>
            <a:custGeom>
              <a:rect b="b" l="l" r="r" t="t"/>
              <a:pathLst>
                <a:path extrusionOk="0" h="2833" w="6263">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9"/>
            <p:cNvSpPr/>
            <p:nvPr/>
          </p:nvSpPr>
          <p:spPr>
            <a:xfrm>
              <a:off x="6282962" y="966429"/>
              <a:ext cx="44531" cy="25396"/>
            </a:xfrm>
            <a:custGeom>
              <a:rect b="b" l="l" r="r" t="t"/>
              <a:pathLst>
                <a:path extrusionOk="0" h="215" w="377">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9"/>
            <p:cNvSpPr/>
            <p:nvPr/>
          </p:nvSpPr>
          <p:spPr>
            <a:xfrm>
              <a:off x="6171456" y="969973"/>
              <a:ext cx="77132" cy="98042"/>
            </a:xfrm>
            <a:custGeom>
              <a:rect b="b" l="l" r="r" t="t"/>
              <a:pathLst>
                <a:path extrusionOk="0" h="830" w="653">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9"/>
            <p:cNvSpPr/>
            <p:nvPr/>
          </p:nvSpPr>
          <p:spPr>
            <a:xfrm>
              <a:off x="6508809" y="1003047"/>
              <a:ext cx="74416" cy="136904"/>
            </a:xfrm>
            <a:custGeom>
              <a:rect b="b" l="l" r="r" t="t"/>
              <a:pathLst>
                <a:path extrusionOk="0" h="1159" w="63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9"/>
            <p:cNvSpPr/>
            <p:nvPr/>
          </p:nvSpPr>
          <p:spPr>
            <a:xfrm>
              <a:off x="5997582" y="1091992"/>
              <a:ext cx="63785" cy="54454"/>
            </a:xfrm>
            <a:custGeom>
              <a:rect b="b" l="l" r="r" t="t"/>
              <a:pathLst>
                <a:path extrusionOk="0" h="461" w="54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9"/>
            <p:cNvSpPr/>
            <p:nvPr/>
          </p:nvSpPr>
          <p:spPr>
            <a:xfrm>
              <a:off x="6381238" y="947648"/>
              <a:ext cx="91779" cy="39571"/>
            </a:xfrm>
            <a:custGeom>
              <a:rect b="b" l="l" r="r" t="t"/>
              <a:pathLst>
                <a:path extrusionOk="0" h="335" w="777">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1_2_1_1_1">
    <p:spTree>
      <p:nvGrpSpPr>
        <p:cNvPr id="985" name="Shape 985"/>
        <p:cNvGrpSpPr/>
        <p:nvPr/>
      </p:nvGrpSpPr>
      <p:grpSpPr>
        <a:xfrm>
          <a:off x="0" y="0"/>
          <a:ext cx="0" cy="0"/>
          <a:chOff x="0" y="0"/>
          <a:chExt cx="0" cy="0"/>
        </a:xfrm>
      </p:grpSpPr>
      <p:sp>
        <p:nvSpPr>
          <p:cNvPr id="986" name="Google Shape;986;p20"/>
          <p:cNvSpPr/>
          <p:nvPr/>
        </p:nvSpPr>
        <p:spPr>
          <a:xfrm flipH="1" rot="10800000">
            <a:off x="-2575" y="-6425"/>
            <a:ext cx="9146700" cy="5149800"/>
          </a:xfrm>
          <a:prstGeom prst="rect">
            <a:avLst/>
          </a:prstGeom>
          <a:gradFill>
            <a:gsLst>
              <a:gs pos="0">
                <a:srgbClr val="FFF7CB">
                  <a:alpha val="52156"/>
                </a:srgbClr>
              </a:gs>
              <a:gs pos="50000">
                <a:srgbClr val="CCEBEF">
                  <a:alpha val="55294"/>
                </a:srgbClr>
              </a:gs>
              <a:gs pos="100000">
                <a:srgbClr val="599FA8">
                  <a:alpha val="70196"/>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988" name="Google Shape;988;p20"/>
          <p:cNvSpPr/>
          <p:nvPr/>
        </p:nvSpPr>
        <p:spPr>
          <a:xfrm flipH="1">
            <a:off x="6172266" y="209657"/>
            <a:ext cx="67575" cy="71217"/>
          </a:xfrm>
          <a:custGeom>
            <a:rect b="b" l="l" r="r" t="t"/>
            <a:pathLst>
              <a:path extrusionOk="0" h="665" w="631">
                <a:moveTo>
                  <a:pt x="394" y="1"/>
                </a:moveTo>
                <a:lnTo>
                  <a:pt x="237" y="169"/>
                </a:lnTo>
                <a:lnTo>
                  <a:pt x="1" y="124"/>
                </a:lnTo>
                <a:lnTo>
                  <a:pt x="1" y="124"/>
                </a:lnTo>
                <a:lnTo>
                  <a:pt x="113" y="327"/>
                </a:lnTo>
                <a:lnTo>
                  <a:pt x="1" y="540"/>
                </a:lnTo>
                <a:lnTo>
                  <a:pt x="1" y="540"/>
                </a:lnTo>
                <a:lnTo>
                  <a:pt x="237" y="495"/>
                </a:lnTo>
                <a:lnTo>
                  <a:pt x="394" y="664"/>
                </a:lnTo>
                <a:lnTo>
                  <a:pt x="428" y="439"/>
                </a:lnTo>
                <a:lnTo>
                  <a:pt x="630" y="327"/>
                </a:lnTo>
                <a:lnTo>
                  <a:pt x="428" y="226"/>
                </a:lnTo>
                <a:lnTo>
                  <a:pt x="3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0"/>
          <p:cNvSpPr/>
          <p:nvPr/>
        </p:nvSpPr>
        <p:spPr>
          <a:xfrm flipH="1">
            <a:off x="4896046" y="4795728"/>
            <a:ext cx="54296" cy="55474"/>
          </a:xfrm>
          <a:custGeom>
            <a:rect b="b" l="l" r="r" t="t"/>
            <a:pathLst>
              <a:path extrusionOk="0" h="518" w="507">
                <a:moveTo>
                  <a:pt x="214" y="0"/>
                </a:moveTo>
                <a:lnTo>
                  <a:pt x="169" y="180"/>
                </a:lnTo>
                <a:lnTo>
                  <a:pt x="0" y="237"/>
                </a:lnTo>
                <a:lnTo>
                  <a:pt x="147" y="338"/>
                </a:lnTo>
                <a:lnTo>
                  <a:pt x="147" y="518"/>
                </a:lnTo>
                <a:lnTo>
                  <a:pt x="293" y="405"/>
                </a:lnTo>
                <a:lnTo>
                  <a:pt x="473" y="461"/>
                </a:lnTo>
                <a:lnTo>
                  <a:pt x="473" y="461"/>
                </a:lnTo>
                <a:lnTo>
                  <a:pt x="405" y="293"/>
                </a:lnTo>
                <a:lnTo>
                  <a:pt x="506" y="135"/>
                </a:lnTo>
                <a:lnTo>
                  <a:pt x="506" y="135"/>
                </a:lnTo>
                <a:lnTo>
                  <a:pt x="326" y="147"/>
                </a:lnTo>
                <a:lnTo>
                  <a:pt x="2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0"/>
          <p:cNvSpPr/>
          <p:nvPr/>
        </p:nvSpPr>
        <p:spPr>
          <a:xfrm flipH="1">
            <a:off x="2623734" y="214446"/>
            <a:ext cx="84389" cy="88030"/>
          </a:xfrm>
          <a:custGeom>
            <a:rect b="b" l="l" r="r" t="t"/>
            <a:pathLst>
              <a:path extrusionOk="0" h="822" w="788">
                <a:moveTo>
                  <a:pt x="281" y="1"/>
                </a:moveTo>
                <a:lnTo>
                  <a:pt x="247" y="282"/>
                </a:lnTo>
                <a:lnTo>
                  <a:pt x="0" y="428"/>
                </a:lnTo>
                <a:lnTo>
                  <a:pt x="259" y="540"/>
                </a:lnTo>
                <a:lnTo>
                  <a:pt x="304" y="821"/>
                </a:lnTo>
                <a:lnTo>
                  <a:pt x="506" y="608"/>
                </a:lnTo>
                <a:lnTo>
                  <a:pt x="787" y="653"/>
                </a:lnTo>
                <a:lnTo>
                  <a:pt x="641" y="405"/>
                </a:lnTo>
                <a:lnTo>
                  <a:pt x="765" y="147"/>
                </a:lnTo>
                <a:lnTo>
                  <a:pt x="483" y="203"/>
                </a:lnTo>
                <a:lnTo>
                  <a:pt x="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0"/>
          <p:cNvSpPr/>
          <p:nvPr/>
        </p:nvSpPr>
        <p:spPr>
          <a:xfrm flipH="1">
            <a:off x="188142" y="3795776"/>
            <a:ext cx="132473" cy="134937"/>
          </a:xfrm>
          <a:custGeom>
            <a:rect b="b" l="l" r="r" t="t"/>
            <a:pathLst>
              <a:path extrusionOk="0" h="1260" w="1237">
                <a:moveTo>
                  <a:pt x="540" y="0"/>
                </a:moveTo>
                <a:lnTo>
                  <a:pt x="416" y="428"/>
                </a:lnTo>
                <a:lnTo>
                  <a:pt x="0" y="574"/>
                </a:lnTo>
                <a:lnTo>
                  <a:pt x="371" y="810"/>
                </a:lnTo>
                <a:lnTo>
                  <a:pt x="371" y="1260"/>
                </a:lnTo>
                <a:lnTo>
                  <a:pt x="720" y="978"/>
                </a:lnTo>
                <a:lnTo>
                  <a:pt x="1147" y="1113"/>
                </a:lnTo>
                <a:lnTo>
                  <a:pt x="1147" y="1113"/>
                </a:lnTo>
                <a:lnTo>
                  <a:pt x="990" y="697"/>
                </a:lnTo>
                <a:lnTo>
                  <a:pt x="1237" y="338"/>
                </a:lnTo>
                <a:lnTo>
                  <a:pt x="1237" y="338"/>
                </a:lnTo>
                <a:lnTo>
                  <a:pt x="799" y="360"/>
                </a:lnTo>
                <a:lnTo>
                  <a:pt x="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0"/>
          <p:cNvSpPr/>
          <p:nvPr/>
        </p:nvSpPr>
        <p:spPr>
          <a:xfrm flipH="1">
            <a:off x="8646952" y="3183794"/>
            <a:ext cx="68646" cy="71109"/>
          </a:xfrm>
          <a:custGeom>
            <a:rect b="b" l="l" r="r" t="t"/>
            <a:pathLst>
              <a:path extrusionOk="0" h="664" w="641">
                <a:moveTo>
                  <a:pt x="225" y="1"/>
                </a:moveTo>
                <a:lnTo>
                  <a:pt x="202" y="225"/>
                </a:lnTo>
                <a:lnTo>
                  <a:pt x="0" y="338"/>
                </a:lnTo>
                <a:lnTo>
                  <a:pt x="214" y="439"/>
                </a:lnTo>
                <a:lnTo>
                  <a:pt x="259" y="664"/>
                </a:lnTo>
                <a:lnTo>
                  <a:pt x="416" y="484"/>
                </a:lnTo>
                <a:lnTo>
                  <a:pt x="641" y="518"/>
                </a:lnTo>
                <a:lnTo>
                  <a:pt x="529" y="315"/>
                </a:lnTo>
                <a:lnTo>
                  <a:pt x="630" y="102"/>
                </a:lnTo>
                <a:lnTo>
                  <a:pt x="394" y="158"/>
                </a:lnTo>
                <a:lnTo>
                  <a:pt x="2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0"/>
          <p:cNvSpPr/>
          <p:nvPr/>
        </p:nvSpPr>
        <p:spPr>
          <a:xfrm flipH="1">
            <a:off x="2127109" y="4851188"/>
            <a:ext cx="39838" cy="39731"/>
          </a:xfrm>
          <a:custGeom>
            <a:rect b="b" l="l" r="r" t="t"/>
            <a:pathLst>
              <a:path extrusionOk="0" h="371" w="372">
                <a:moveTo>
                  <a:pt x="158" y="0"/>
                </a:moveTo>
                <a:lnTo>
                  <a:pt x="124" y="124"/>
                </a:lnTo>
                <a:lnTo>
                  <a:pt x="0" y="169"/>
                </a:lnTo>
                <a:lnTo>
                  <a:pt x="101" y="247"/>
                </a:lnTo>
                <a:lnTo>
                  <a:pt x="101" y="371"/>
                </a:lnTo>
                <a:lnTo>
                  <a:pt x="203" y="292"/>
                </a:lnTo>
                <a:lnTo>
                  <a:pt x="338" y="337"/>
                </a:lnTo>
                <a:lnTo>
                  <a:pt x="293" y="214"/>
                </a:lnTo>
                <a:lnTo>
                  <a:pt x="371" y="112"/>
                </a:lnTo>
                <a:lnTo>
                  <a:pt x="236" y="112"/>
                </a:lnTo>
                <a:lnTo>
                  <a:pt x="1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0"/>
          <p:cNvSpPr/>
          <p:nvPr/>
        </p:nvSpPr>
        <p:spPr>
          <a:xfrm flipH="1">
            <a:off x="320634" y="831391"/>
            <a:ext cx="88030" cy="85567"/>
          </a:xfrm>
          <a:custGeom>
            <a:rect b="b" l="l" r="r" t="t"/>
            <a:pathLst>
              <a:path extrusionOk="0" h="799" w="822">
                <a:moveTo>
                  <a:pt x="383" y="1"/>
                </a:moveTo>
                <a:lnTo>
                  <a:pt x="282" y="270"/>
                </a:lnTo>
                <a:lnTo>
                  <a:pt x="1" y="327"/>
                </a:lnTo>
                <a:lnTo>
                  <a:pt x="226" y="518"/>
                </a:lnTo>
                <a:lnTo>
                  <a:pt x="192" y="799"/>
                </a:lnTo>
                <a:lnTo>
                  <a:pt x="439" y="641"/>
                </a:lnTo>
                <a:lnTo>
                  <a:pt x="698" y="754"/>
                </a:lnTo>
                <a:lnTo>
                  <a:pt x="698" y="754"/>
                </a:lnTo>
                <a:lnTo>
                  <a:pt x="631" y="484"/>
                </a:lnTo>
                <a:lnTo>
                  <a:pt x="822" y="259"/>
                </a:lnTo>
                <a:lnTo>
                  <a:pt x="529" y="248"/>
                </a:lnTo>
                <a:lnTo>
                  <a:pt x="3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5" name="Google Shape;995;p20"/>
          <p:cNvGrpSpPr/>
          <p:nvPr/>
        </p:nvGrpSpPr>
        <p:grpSpPr>
          <a:xfrm flipH="1">
            <a:off x="8343817" y="151953"/>
            <a:ext cx="170170" cy="263393"/>
            <a:chOff x="1223537" y="2032528"/>
            <a:chExt cx="170170" cy="263393"/>
          </a:xfrm>
        </p:grpSpPr>
        <p:sp>
          <p:nvSpPr>
            <p:cNvPr id="996" name="Google Shape;996;p20"/>
            <p:cNvSpPr/>
            <p:nvPr/>
          </p:nvSpPr>
          <p:spPr>
            <a:xfrm>
              <a:off x="1223537" y="2032528"/>
              <a:ext cx="170170" cy="263393"/>
            </a:xfrm>
            <a:custGeom>
              <a:rect b="b" l="l" r="r" t="t"/>
              <a:pathLst>
                <a:path extrusionOk="0" h="1602" w="1035">
                  <a:moveTo>
                    <a:pt x="619" y="1"/>
                  </a:moveTo>
                  <a:cubicBezTo>
                    <a:pt x="619" y="1"/>
                    <a:pt x="0" y="698"/>
                    <a:pt x="236" y="1271"/>
                  </a:cubicBezTo>
                  <a:cubicBezTo>
                    <a:pt x="336" y="1502"/>
                    <a:pt x="477" y="1602"/>
                    <a:pt x="612" y="1602"/>
                  </a:cubicBezTo>
                  <a:cubicBezTo>
                    <a:pt x="813" y="1602"/>
                    <a:pt x="999" y="1382"/>
                    <a:pt x="1012" y="1046"/>
                  </a:cubicBezTo>
                  <a:cubicBezTo>
                    <a:pt x="1035" y="496"/>
                    <a:pt x="619" y="1"/>
                    <a:pt x="61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0"/>
            <p:cNvSpPr/>
            <p:nvPr/>
          </p:nvSpPr>
          <p:spPr>
            <a:xfrm>
              <a:off x="1278945" y="2117202"/>
              <a:ext cx="37158" cy="115913"/>
            </a:xfrm>
            <a:custGeom>
              <a:rect b="b" l="l" r="r" t="t"/>
              <a:pathLst>
                <a:path extrusionOk="0" h="705" w="226">
                  <a:moveTo>
                    <a:pt x="151" y="0"/>
                  </a:moveTo>
                  <a:cubicBezTo>
                    <a:pt x="124" y="0"/>
                    <a:pt x="100" y="20"/>
                    <a:pt x="90" y="48"/>
                  </a:cubicBezTo>
                  <a:cubicBezTo>
                    <a:pt x="12" y="250"/>
                    <a:pt x="0" y="453"/>
                    <a:pt x="45" y="655"/>
                  </a:cubicBezTo>
                  <a:cubicBezTo>
                    <a:pt x="54" y="690"/>
                    <a:pt x="76" y="704"/>
                    <a:pt x="101" y="704"/>
                  </a:cubicBezTo>
                  <a:cubicBezTo>
                    <a:pt x="108" y="704"/>
                    <a:pt x="116" y="703"/>
                    <a:pt x="124" y="700"/>
                  </a:cubicBezTo>
                  <a:cubicBezTo>
                    <a:pt x="158" y="700"/>
                    <a:pt x="180" y="655"/>
                    <a:pt x="169" y="621"/>
                  </a:cubicBezTo>
                  <a:cubicBezTo>
                    <a:pt x="135" y="442"/>
                    <a:pt x="147" y="262"/>
                    <a:pt x="214" y="82"/>
                  </a:cubicBezTo>
                  <a:cubicBezTo>
                    <a:pt x="225" y="48"/>
                    <a:pt x="203" y="14"/>
                    <a:pt x="169" y="3"/>
                  </a:cubicBezTo>
                  <a:cubicBezTo>
                    <a:pt x="163" y="1"/>
                    <a:pt x="157" y="0"/>
                    <a:pt x="1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 name="Google Shape;998;p20"/>
          <p:cNvGrpSpPr/>
          <p:nvPr/>
        </p:nvGrpSpPr>
        <p:grpSpPr>
          <a:xfrm flipH="1">
            <a:off x="4596424" y="-176828"/>
            <a:ext cx="170170" cy="262078"/>
            <a:chOff x="1240143" y="2855097"/>
            <a:chExt cx="170170" cy="262078"/>
          </a:xfrm>
        </p:grpSpPr>
        <p:sp>
          <p:nvSpPr>
            <p:cNvPr id="999" name="Google Shape;999;p20"/>
            <p:cNvSpPr/>
            <p:nvPr/>
          </p:nvSpPr>
          <p:spPr>
            <a:xfrm>
              <a:off x="1240143" y="2855097"/>
              <a:ext cx="170170" cy="262078"/>
            </a:xfrm>
            <a:custGeom>
              <a:rect b="b" l="l" r="r" t="t"/>
              <a:pathLst>
                <a:path extrusionOk="0" h="1594" w="1035">
                  <a:moveTo>
                    <a:pt x="619" y="1"/>
                  </a:moveTo>
                  <a:cubicBezTo>
                    <a:pt x="619" y="1"/>
                    <a:pt x="0" y="698"/>
                    <a:pt x="236" y="1271"/>
                  </a:cubicBezTo>
                  <a:cubicBezTo>
                    <a:pt x="331" y="1496"/>
                    <a:pt x="471" y="1594"/>
                    <a:pt x="606" y="1594"/>
                  </a:cubicBezTo>
                  <a:cubicBezTo>
                    <a:pt x="808" y="1594"/>
                    <a:pt x="999" y="1376"/>
                    <a:pt x="1012" y="1046"/>
                  </a:cubicBezTo>
                  <a:cubicBezTo>
                    <a:pt x="1035" y="495"/>
                    <a:pt x="619" y="1"/>
                    <a:pt x="61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0"/>
            <p:cNvSpPr/>
            <p:nvPr/>
          </p:nvSpPr>
          <p:spPr>
            <a:xfrm>
              <a:off x="1299333" y="2938949"/>
              <a:ext cx="33705" cy="118379"/>
            </a:xfrm>
            <a:custGeom>
              <a:rect b="b" l="l" r="r" t="t"/>
              <a:pathLst>
                <a:path extrusionOk="0" h="720" w="205">
                  <a:moveTo>
                    <a:pt x="122" y="0"/>
                  </a:moveTo>
                  <a:cubicBezTo>
                    <a:pt x="94" y="0"/>
                    <a:pt x="66" y="16"/>
                    <a:pt x="56" y="53"/>
                  </a:cubicBezTo>
                  <a:cubicBezTo>
                    <a:pt x="23" y="177"/>
                    <a:pt x="0" y="312"/>
                    <a:pt x="0" y="435"/>
                  </a:cubicBezTo>
                  <a:cubicBezTo>
                    <a:pt x="0" y="536"/>
                    <a:pt x="0" y="694"/>
                    <a:pt x="113" y="716"/>
                  </a:cubicBezTo>
                  <a:cubicBezTo>
                    <a:pt x="119" y="718"/>
                    <a:pt x="125" y="719"/>
                    <a:pt x="131" y="719"/>
                  </a:cubicBezTo>
                  <a:cubicBezTo>
                    <a:pt x="161" y="719"/>
                    <a:pt x="193" y="699"/>
                    <a:pt x="203" y="671"/>
                  </a:cubicBezTo>
                  <a:cubicBezTo>
                    <a:pt x="203" y="626"/>
                    <a:pt x="169" y="593"/>
                    <a:pt x="135" y="593"/>
                  </a:cubicBezTo>
                  <a:lnTo>
                    <a:pt x="135" y="581"/>
                  </a:lnTo>
                  <a:cubicBezTo>
                    <a:pt x="135" y="570"/>
                    <a:pt x="135" y="559"/>
                    <a:pt x="135" y="548"/>
                  </a:cubicBezTo>
                  <a:cubicBezTo>
                    <a:pt x="124" y="503"/>
                    <a:pt x="124" y="446"/>
                    <a:pt x="135" y="390"/>
                  </a:cubicBezTo>
                  <a:cubicBezTo>
                    <a:pt x="135" y="289"/>
                    <a:pt x="158" y="188"/>
                    <a:pt x="191" y="87"/>
                  </a:cubicBezTo>
                  <a:cubicBezTo>
                    <a:pt x="205" y="34"/>
                    <a:pt x="163" y="0"/>
                    <a:pt x="1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 name="Google Shape;1001;p20"/>
          <p:cNvGrpSpPr/>
          <p:nvPr/>
        </p:nvGrpSpPr>
        <p:grpSpPr>
          <a:xfrm>
            <a:off x="-1549204" y="-1562424"/>
            <a:ext cx="3320595" cy="2545936"/>
            <a:chOff x="-2160204" y="-1137849"/>
            <a:chExt cx="3320595" cy="2545936"/>
          </a:xfrm>
        </p:grpSpPr>
        <p:grpSp>
          <p:nvGrpSpPr>
            <p:cNvPr id="1002" name="Google Shape;1002;p20"/>
            <p:cNvGrpSpPr/>
            <p:nvPr/>
          </p:nvGrpSpPr>
          <p:grpSpPr>
            <a:xfrm>
              <a:off x="-2160204" y="-1137849"/>
              <a:ext cx="3320595" cy="1723840"/>
              <a:chOff x="4666075" y="3825750"/>
              <a:chExt cx="2868269" cy="1489021"/>
            </a:xfrm>
          </p:grpSpPr>
          <p:sp>
            <p:nvSpPr>
              <p:cNvPr id="1003" name="Google Shape;1003;p20"/>
              <p:cNvSpPr/>
              <p:nvPr/>
            </p:nvSpPr>
            <p:spPr>
              <a:xfrm>
                <a:off x="4666075" y="3825750"/>
                <a:ext cx="2868269" cy="1489021"/>
              </a:xfrm>
              <a:custGeom>
                <a:rect b="b" l="l" r="r" t="t"/>
                <a:pathLst>
                  <a:path extrusionOk="0" h="13049" w="25136">
                    <a:moveTo>
                      <a:pt x="8141" y="0"/>
                    </a:moveTo>
                    <a:cubicBezTo>
                      <a:pt x="8010" y="0"/>
                      <a:pt x="7873" y="5"/>
                      <a:pt x="7732" y="15"/>
                    </a:cubicBezTo>
                    <a:cubicBezTo>
                      <a:pt x="3590" y="313"/>
                      <a:pt x="3833" y="4894"/>
                      <a:pt x="3872" y="5400"/>
                    </a:cubicBezTo>
                    <a:lnTo>
                      <a:pt x="3872" y="5400"/>
                    </a:lnTo>
                    <a:cubicBezTo>
                      <a:pt x="3495" y="5215"/>
                      <a:pt x="3136" y="5132"/>
                      <a:pt x="2806" y="5132"/>
                    </a:cubicBezTo>
                    <a:cubicBezTo>
                      <a:pt x="970" y="5132"/>
                      <a:pt x="0" y="7674"/>
                      <a:pt x="1414" y="9189"/>
                    </a:cubicBezTo>
                    <a:cubicBezTo>
                      <a:pt x="2121" y="9937"/>
                      <a:pt x="2853" y="10160"/>
                      <a:pt x="3472" y="10160"/>
                    </a:cubicBezTo>
                    <a:cubicBezTo>
                      <a:pt x="4379" y="10160"/>
                      <a:pt x="5045" y="9684"/>
                      <a:pt x="5045" y="9684"/>
                    </a:cubicBezTo>
                    <a:cubicBezTo>
                      <a:pt x="5045" y="9684"/>
                      <a:pt x="5270" y="11505"/>
                      <a:pt x="7552" y="11730"/>
                    </a:cubicBezTo>
                    <a:cubicBezTo>
                      <a:pt x="7717" y="11747"/>
                      <a:pt x="7872" y="11755"/>
                      <a:pt x="8018" y="11755"/>
                    </a:cubicBezTo>
                    <a:cubicBezTo>
                      <a:pt x="9877" y="11755"/>
                      <a:pt x="10205" y="10460"/>
                      <a:pt x="10206" y="10459"/>
                    </a:cubicBezTo>
                    <a:lnTo>
                      <a:pt x="10206" y="10459"/>
                    </a:lnTo>
                    <a:cubicBezTo>
                      <a:pt x="10206" y="10460"/>
                      <a:pt x="10093" y="11775"/>
                      <a:pt x="11948" y="12393"/>
                    </a:cubicBezTo>
                    <a:cubicBezTo>
                      <a:pt x="12172" y="12467"/>
                      <a:pt x="12378" y="12499"/>
                      <a:pt x="12568" y="12499"/>
                    </a:cubicBezTo>
                    <a:cubicBezTo>
                      <a:pt x="13933" y="12499"/>
                      <a:pt x="14410" y="10808"/>
                      <a:pt x="14410" y="10808"/>
                    </a:cubicBezTo>
                    <a:lnTo>
                      <a:pt x="14410" y="10808"/>
                    </a:lnTo>
                    <a:cubicBezTo>
                      <a:pt x="14410" y="10808"/>
                      <a:pt x="14298" y="12461"/>
                      <a:pt x="16962" y="12966"/>
                    </a:cubicBezTo>
                    <a:cubicBezTo>
                      <a:pt x="17259" y="13023"/>
                      <a:pt x="17527" y="13048"/>
                      <a:pt x="17769" y="13048"/>
                    </a:cubicBezTo>
                    <a:cubicBezTo>
                      <a:pt x="19698" y="13048"/>
                      <a:pt x="20009" y="11460"/>
                      <a:pt x="20009" y="11460"/>
                    </a:cubicBezTo>
                    <a:cubicBezTo>
                      <a:pt x="20502" y="12037"/>
                      <a:pt x="21516" y="12450"/>
                      <a:pt x="22447" y="12450"/>
                    </a:cubicBezTo>
                    <a:cubicBezTo>
                      <a:pt x="23257" y="12450"/>
                      <a:pt x="24005" y="12137"/>
                      <a:pt x="24292" y="11348"/>
                    </a:cubicBezTo>
                    <a:cubicBezTo>
                      <a:pt x="24911" y="9650"/>
                      <a:pt x="23978" y="9414"/>
                      <a:pt x="23978" y="9414"/>
                    </a:cubicBezTo>
                    <a:cubicBezTo>
                      <a:pt x="23978" y="9414"/>
                      <a:pt x="25136" y="8256"/>
                      <a:pt x="24169" y="7098"/>
                    </a:cubicBezTo>
                    <a:cubicBezTo>
                      <a:pt x="23802" y="6658"/>
                      <a:pt x="23439" y="6523"/>
                      <a:pt x="23131" y="6523"/>
                    </a:cubicBezTo>
                    <a:cubicBezTo>
                      <a:pt x="22635" y="6523"/>
                      <a:pt x="22280" y="6873"/>
                      <a:pt x="22280" y="6873"/>
                    </a:cubicBezTo>
                    <a:cubicBezTo>
                      <a:pt x="22280" y="6873"/>
                      <a:pt x="23168" y="2129"/>
                      <a:pt x="19818" y="1589"/>
                    </a:cubicBezTo>
                    <a:cubicBezTo>
                      <a:pt x="19608" y="1555"/>
                      <a:pt x="19404" y="1540"/>
                      <a:pt x="19208" y="1540"/>
                    </a:cubicBezTo>
                    <a:cubicBezTo>
                      <a:pt x="16260" y="1540"/>
                      <a:pt x="14837" y="5097"/>
                      <a:pt x="14837" y="5097"/>
                    </a:cubicBezTo>
                    <a:cubicBezTo>
                      <a:pt x="14837" y="5097"/>
                      <a:pt x="15141" y="3062"/>
                      <a:pt x="13713" y="3062"/>
                    </a:cubicBezTo>
                    <a:cubicBezTo>
                      <a:pt x="12285" y="3062"/>
                      <a:pt x="11712" y="4445"/>
                      <a:pt x="11712" y="4445"/>
                    </a:cubicBezTo>
                    <a:cubicBezTo>
                      <a:pt x="11712" y="4445"/>
                      <a:pt x="12102" y="0"/>
                      <a:pt x="81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0"/>
              <p:cNvSpPr/>
              <p:nvPr/>
            </p:nvSpPr>
            <p:spPr>
              <a:xfrm>
                <a:off x="6083334" y="4706346"/>
                <a:ext cx="168198" cy="121185"/>
              </a:xfrm>
              <a:custGeom>
                <a:rect b="b" l="l" r="r" t="t"/>
                <a:pathLst>
                  <a:path extrusionOk="0" h="1062" w="1474">
                    <a:moveTo>
                      <a:pt x="182" y="0"/>
                    </a:moveTo>
                    <a:cubicBezTo>
                      <a:pt x="154" y="0"/>
                      <a:pt x="126" y="14"/>
                      <a:pt x="113" y="44"/>
                    </a:cubicBezTo>
                    <a:cubicBezTo>
                      <a:pt x="0" y="393"/>
                      <a:pt x="124" y="775"/>
                      <a:pt x="428" y="977"/>
                    </a:cubicBezTo>
                    <a:cubicBezTo>
                      <a:pt x="534" y="1034"/>
                      <a:pt x="648" y="1062"/>
                      <a:pt x="761" y="1062"/>
                    </a:cubicBezTo>
                    <a:cubicBezTo>
                      <a:pt x="980" y="1062"/>
                      <a:pt x="1193" y="957"/>
                      <a:pt x="1327" y="764"/>
                    </a:cubicBezTo>
                    <a:cubicBezTo>
                      <a:pt x="1428" y="595"/>
                      <a:pt x="1473" y="393"/>
                      <a:pt x="1451" y="202"/>
                    </a:cubicBezTo>
                    <a:cubicBezTo>
                      <a:pt x="1445" y="157"/>
                      <a:pt x="1406" y="134"/>
                      <a:pt x="1370" y="134"/>
                    </a:cubicBezTo>
                    <a:cubicBezTo>
                      <a:pt x="1335" y="134"/>
                      <a:pt x="1304" y="157"/>
                      <a:pt x="1316" y="202"/>
                    </a:cubicBezTo>
                    <a:cubicBezTo>
                      <a:pt x="1348" y="551"/>
                      <a:pt x="1126" y="922"/>
                      <a:pt x="753" y="922"/>
                    </a:cubicBezTo>
                    <a:cubicBezTo>
                      <a:pt x="742" y="922"/>
                      <a:pt x="731" y="922"/>
                      <a:pt x="720" y="921"/>
                    </a:cubicBezTo>
                    <a:cubicBezTo>
                      <a:pt x="326" y="899"/>
                      <a:pt x="146" y="426"/>
                      <a:pt x="248" y="89"/>
                    </a:cubicBezTo>
                    <a:cubicBezTo>
                      <a:pt x="268" y="34"/>
                      <a:pt x="226" y="0"/>
                      <a:pt x="182"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0"/>
              <p:cNvSpPr/>
              <p:nvPr/>
            </p:nvSpPr>
            <p:spPr>
              <a:xfrm>
                <a:off x="6134570" y="4589382"/>
                <a:ext cx="34804" cy="48269"/>
              </a:xfrm>
              <a:custGeom>
                <a:rect b="b" l="l" r="r" t="t"/>
                <a:pathLst>
                  <a:path extrusionOk="0" h="423" w="305">
                    <a:moveTo>
                      <a:pt x="109" y="1"/>
                    </a:moveTo>
                    <a:cubicBezTo>
                      <a:pt x="86" y="1"/>
                      <a:pt x="64" y="13"/>
                      <a:pt x="57" y="35"/>
                    </a:cubicBezTo>
                    <a:cubicBezTo>
                      <a:pt x="23" y="114"/>
                      <a:pt x="1" y="192"/>
                      <a:pt x="12" y="271"/>
                    </a:cubicBezTo>
                    <a:cubicBezTo>
                      <a:pt x="1" y="327"/>
                      <a:pt x="23" y="372"/>
                      <a:pt x="57" y="406"/>
                    </a:cubicBezTo>
                    <a:cubicBezTo>
                      <a:pt x="80" y="417"/>
                      <a:pt x="102" y="423"/>
                      <a:pt x="123" y="423"/>
                    </a:cubicBezTo>
                    <a:cubicBezTo>
                      <a:pt x="144" y="423"/>
                      <a:pt x="164" y="417"/>
                      <a:pt x="181" y="406"/>
                    </a:cubicBezTo>
                    <a:cubicBezTo>
                      <a:pt x="248" y="350"/>
                      <a:pt x="293" y="282"/>
                      <a:pt x="293" y="192"/>
                    </a:cubicBezTo>
                    <a:cubicBezTo>
                      <a:pt x="305" y="102"/>
                      <a:pt x="237" y="24"/>
                      <a:pt x="147" y="12"/>
                    </a:cubicBezTo>
                    <a:cubicBezTo>
                      <a:pt x="135" y="4"/>
                      <a:pt x="122" y="1"/>
                      <a:pt x="109"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0"/>
              <p:cNvSpPr/>
              <p:nvPr/>
            </p:nvSpPr>
            <p:spPr>
              <a:xfrm>
                <a:off x="6221865" y="4621561"/>
                <a:ext cx="114" cy="114"/>
              </a:xfrm>
              <a:custGeom>
                <a:rect b="b" l="l" r="r" t="t"/>
                <a:pathLst>
                  <a:path extrusionOk="0" h="1" w="1">
                    <a:moveTo>
                      <a:pt x="0" y="0"/>
                    </a:moveTo>
                    <a:close/>
                  </a:path>
                </a:pathLst>
              </a:custGeom>
              <a:solidFill>
                <a:srgbClr val="3F9C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0"/>
              <p:cNvSpPr/>
              <p:nvPr/>
            </p:nvSpPr>
            <p:spPr>
              <a:xfrm>
                <a:off x="6201325" y="4590409"/>
                <a:ext cx="37314" cy="53061"/>
              </a:xfrm>
              <a:custGeom>
                <a:rect b="b" l="l" r="r" t="t"/>
                <a:pathLst>
                  <a:path extrusionOk="0" h="465" w="327">
                    <a:moveTo>
                      <a:pt x="140" y="0"/>
                    </a:moveTo>
                    <a:cubicBezTo>
                      <a:pt x="113" y="0"/>
                      <a:pt x="89" y="21"/>
                      <a:pt x="79" y="48"/>
                    </a:cubicBezTo>
                    <a:lnTo>
                      <a:pt x="79" y="71"/>
                    </a:lnTo>
                    <a:lnTo>
                      <a:pt x="68" y="82"/>
                    </a:lnTo>
                    <a:lnTo>
                      <a:pt x="46" y="138"/>
                    </a:lnTo>
                    <a:cubicBezTo>
                      <a:pt x="23" y="183"/>
                      <a:pt x="1" y="228"/>
                      <a:pt x="1" y="273"/>
                    </a:cubicBezTo>
                    <a:cubicBezTo>
                      <a:pt x="1" y="352"/>
                      <a:pt x="57" y="431"/>
                      <a:pt x="136" y="453"/>
                    </a:cubicBezTo>
                    <a:cubicBezTo>
                      <a:pt x="151" y="461"/>
                      <a:pt x="167" y="465"/>
                      <a:pt x="183" y="465"/>
                    </a:cubicBezTo>
                    <a:cubicBezTo>
                      <a:pt x="211" y="465"/>
                      <a:pt x="237" y="452"/>
                      <a:pt x="259" y="431"/>
                    </a:cubicBezTo>
                    <a:cubicBezTo>
                      <a:pt x="293" y="397"/>
                      <a:pt x="315" y="352"/>
                      <a:pt x="315" y="307"/>
                    </a:cubicBezTo>
                    <a:cubicBezTo>
                      <a:pt x="327" y="273"/>
                      <a:pt x="327" y="228"/>
                      <a:pt x="304" y="183"/>
                    </a:cubicBezTo>
                    <a:cubicBezTo>
                      <a:pt x="293" y="138"/>
                      <a:pt x="259" y="105"/>
                      <a:pt x="214" y="93"/>
                    </a:cubicBezTo>
                    <a:cubicBezTo>
                      <a:pt x="225" y="48"/>
                      <a:pt x="203" y="15"/>
                      <a:pt x="158" y="3"/>
                    </a:cubicBezTo>
                    <a:cubicBezTo>
                      <a:pt x="152" y="1"/>
                      <a:pt x="146" y="0"/>
                      <a:pt x="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0"/>
              <p:cNvSpPr/>
              <p:nvPr/>
            </p:nvSpPr>
            <p:spPr>
              <a:xfrm>
                <a:off x="6219354" y="4626696"/>
                <a:ext cx="0" cy="114"/>
              </a:xfrm>
              <a:custGeom>
                <a:rect b="b" l="l" r="r" t="t"/>
                <a:pathLst>
                  <a:path extrusionOk="0" h="1" w="0">
                    <a:moveTo>
                      <a:pt x="0" y="0"/>
                    </a:moveTo>
                    <a:lnTo>
                      <a:pt x="0" y="0"/>
                    </a:lnTo>
                    <a:lnTo>
                      <a:pt x="0" y="0"/>
                    </a:lnTo>
                    <a:cubicBezTo>
                      <a:pt x="0" y="0"/>
                      <a:pt x="0" y="0"/>
                      <a:pt x="0" y="0"/>
                    </a:cubicBezTo>
                    <a:close/>
                  </a:path>
                </a:pathLst>
              </a:custGeom>
              <a:solidFill>
                <a:srgbClr val="3F9CAC"/>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0"/>
              <p:cNvSpPr/>
              <p:nvPr/>
            </p:nvSpPr>
            <p:spPr>
              <a:xfrm>
                <a:off x="5163485" y="3920381"/>
                <a:ext cx="233811" cy="479376"/>
              </a:xfrm>
              <a:custGeom>
                <a:rect b="b" l="l" r="r" t="t"/>
                <a:pathLst>
                  <a:path extrusionOk="0" h="4201" w="2049">
                    <a:moveTo>
                      <a:pt x="1928" y="1"/>
                    </a:moveTo>
                    <a:cubicBezTo>
                      <a:pt x="1919" y="1"/>
                      <a:pt x="1910" y="3"/>
                      <a:pt x="1900" y="7"/>
                    </a:cubicBezTo>
                    <a:cubicBezTo>
                      <a:pt x="765" y="546"/>
                      <a:pt x="169" y="1760"/>
                      <a:pt x="34" y="2963"/>
                    </a:cubicBezTo>
                    <a:cubicBezTo>
                      <a:pt x="0" y="3357"/>
                      <a:pt x="0" y="3739"/>
                      <a:pt x="34" y="4133"/>
                    </a:cubicBezTo>
                    <a:cubicBezTo>
                      <a:pt x="34" y="4178"/>
                      <a:pt x="71" y="4200"/>
                      <a:pt x="107" y="4200"/>
                    </a:cubicBezTo>
                    <a:cubicBezTo>
                      <a:pt x="144" y="4200"/>
                      <a:pt x="180" y="4178"/>
                      <a:pt x="180" y="4133"/>
                    </a:cubicBezTo>
                    <a:cubicBezTo>
                      <a:pt x="79" y="2907"/>
                      <a:pt x="293" y="1581"/>
                      <a:pt x="1203" y="670"/>
                    </a:cubicBezTo>
                    <a:cubicBezTo>
                      <a:pt x="1428" y="456"/>
                      <a:pt x="1687" y="265"/>
                      <a:pt x="1979" y="130"/>
                    </a:cubicBezTo>
                    <a:cubicBezTo>
                      <a:pt x="2049" y="101"/>
                      <a:pt x="1996" y="1"/>
                      <a:pt x="192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0"/>
              <p:cNvSpPr/>
              <p:nvPr/>
            </p:nvSpPr>
            <p:spPr>
              <a:xfrm>
                <a:off x="5816542" y="3983599"/>
                <a:ext cx="106693" cy="149142"/>
              </a:xfrm>
              <a:custGeom>
                <a:rect b="b" l="l" r="r" t="t"/>
                <a:pathLst>
                  <a:path extrusionOk="0" h="1307" w="935">
                    <a:moveTo>
                      <a:pt x="95" y="0"/>
                    </a:moveTo>
                    <a:cubicBezTo>
                      <a:pt x="36" y="0"/>
                      <a:pt x="1" y="92"/>
                      <a:pt x="56" y="138"/>
                    </a:cubicBezTo>
                    <a:cubicBezTo>
                      <a:pt x="225" y="262"/>
                      <a:pt x="360" y="431"/>
                      <a:pt x="438" y="622"/>
                    </a:cubicBezTo>
                    <a:cubicBezTo>
                      <a:pt x="562" y="835"/>
                      <a:pt x="674" y="1049"/>
                      <a:pt x="787" y="1274"/>
                    </a:cubicBezTo>
                    <a:cubicBezTo>
                      <a:pt x="800" y="1297"/>
                      <a:pt x="820" y="1307"/>
                      <a:pt x="839" y="1307"/>
                    </a:cubicBezTo>
                    <a:cubicBezTo>
                      <a:pt x="886" y="1307"/>
                      <a:pt x="934" y="1254"/>
                      <a:pt x="911" y="1206"/>
                    </a:cubicBezTo>
                    <a:cubicBezTo>
                      <a:pt x="798" y="970"/>
                      <a:pt x="674" y="734"/>
                      <a:pt x="540" y="509"/>
                    </a:cubicBezTo>
                    <a:cubicBezTo>
                      <a:pt x="450" y="318"/>
                      <a:pt x="303" y="150"/>
                      <a:pt x="135" y="15"/>
                    </a:cubicBezTo>
                    <a:cubicBezTo>
                      <a:pt x="121" y="5"/>
                      <a:pt x="107" y="0"/>
                      <a:pt x="95"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0"/>
              <p:cNvSpPr/>
              <p:nvPr/>
            </p:nvSpPr>
            <p:spPr>
              <a:xfrm>
                <a:off x="4797873" y="4484889"/>
                <a:ext cx="188624" cy="243168"/>
              </a:xfrm>
              <a:custGeom>
                <a:rect b="b" l="l" r="r" t="t"/>
                <a:pathLst>
                  <a:path extrusionOk="0" h="2131" w="1653">
                    <a:moveTo>
                      <a:pt x="1464" y="1"/>
                    </a:moveTo>
                    <a:cubicBezTo>
                      <a:pt x="1004" y="1"/>
                      <a:pt x="635" y="358"/>
                      <a:pt x="394" y="726"/>
                    </a:cubicBezTo>
                    <a:cubicBezTo>
                      <a:pt x="146" y="1131"/>
                      <a:pt x="0" y="1625"/>
                      <a:pt x="158" y="2086"/>
                    </a:cubicBezTo>
                    <a:cubicBezTo>
                      <a:pt x="171" y="2117"/>
                      <a:pt x="199" y="2130"/>
                      <a:pt x="227" y="2130"/>
                    </a:cubicBezTo>
                    <a:cubicBezTo>
                      <a:pt x="272" y="2130"/>
                      <a:pt x="318" y="2096"/>
                      <a:pt x="304" y="2041"/>
                    </a:cubicBezTo>
                    <a:cubicBezTo>
                      <a:pt x="158" y="1625"/>
                      <a:pt x="293" y="1187"/>
                      <a:pt x="506" y="827"/>
                    </a:cubicBezTo>
                    <a:cubicBezTo>
                      <a:pt x="716" y="492"/>
                      <a:pt x="1052" y="147"/>
                      <a:pt x="1479" y="147"/>
                    </a:cubicBezTo>
                    <a:cubicBezTo>
                      <a:pt x="1510" y="147"/>
                      <a:pt x="1542" y="149"/>
                      <a:pt x="1574" y="152"/>
                    </a:cubicBezTo>
                    <a:cubicBezTo>
                      <a:pt x="1577" y="153"/>
                      <a:pt x="1580" y="153"/>
                      <a:pt x="1583" y="153"/>
                    </a:cubicBezTo>
                    <a:cubicBezTo>
                      <a:pt x="1653" y="153"/>
                      <a:pt x="1650" y="17"/>
                      <a:pt x="1563" y="6"/>
                    </a:cubicBezTo>
                    <a:cubicBezTo>
                      <a:pt x="1530" y="3"/>
                      <a:pt x="1496" y="1"/>
                      <a:pt x="1464"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0"/>
              <p:cNvSpPr/>
              <p:nvPr/>
            </p:nvSpPr>
            <p:spPr>
              <a:xfrm>
                <a:off x="5055194" y="4488199"/>
                <a:ext cx="49410" cy="19285"/>
              </a:xfrm>
              <a:custGeom>
                <a:rect b="b" l="l" r="r" t="t"/>
                <a:pathLst>
                  <a:path extrusionOk="0" h="169" w="433">
                    <a:moveTo>
                      <a:pt x="190" y="0"/>
                    </a:moveTo>
                    <a:cubicBezTo>
                      <a:pt x="155" y="0"/>
                      <a:pt x="119" y="4"/>
                      <a:pt x="84" y="11"/>
                    </a:cubicBezTo>
                    <a:cubicBezTo>
                      <a:pt x="0" y="32"/>
                      <a:pt x="23" y="160"/>
                      <a:pt x="108" y="160"/>
                    </a:cubicBezTo>
                    <a:cubicBezTo>
                      <a:pt x="115" y="160"/>
                      <a:pt x="122" y="159"/>
                      <a:pt x="129" y="157"/>
                    </a:cubicBezTo>
                    <a:lnTo>
                      <a:pt x="331" y="157"/>
                    </a:lnTo>
                    <a:cubicBezTo>
                      <a:pt x="343" y="165"/>
                      <a:pt x="355" y="169"/>
                      <a:pt x="366" y="169"/>
                    </a:cubicBezTo>
                    <a:cubicBezTo>
                      <a:pt x="387" y="169"/>
                      <a:pt x="407" y="156"/>
                      <a:pt x="421" y="135"/>
                    </a:cubicBezTo>
                    <a:cubicBezTo>
                      <a:pt x="432" y="112"/>
                      <a:pt x="421" y="78"/>
                      <a:pt x="399" y="56"/>
                    </a:cubicBezTo>
                    <a:cubicBezTo>
                      <a:pt x="337" y="18"/>
                      <a:pt x="265" y="0"/>
                      <a:pt x="19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0"/>
              <p:cNvSpPr/>
              <p:nvPr/>
            </p:nvSpPr>
            <p:spPr>
              <a:xfrm>
                <a:off x="4857211" y="4808704"/>
                <a:ext cx="142181" cy="113425"/>
              </a:xfrm>
              <a:custGeom>
                <a:rect b="b" l="l" r="r" t="t"/>
                <a:pathLst>
                  <a:path extrusionOk="0" h="994" w="1246">
                    <a:moveTo>
                      <a:pt x="97" y="0"/>
                    </a:moveTo>
                    <a:cubicBezTo>
                      <a:pt x="49" y="0"/>
                      <a:pt x="0" y="49"/>
                      <a:pt x="31" y="103"/>
                    </a:cubicBezTo>
                    <a:cubicBezTo>
                      <a:pt x="87" y="238"/>
                      <a:pt x="166" y="361"/>
                      <a:pt x="256" y="485"/>
                    </a:cubicBezTo>
                    <a:cubicBezTo>
                      <a:pt x="346" y="597"/>
                      <a:pt x="447" y="699"/>
                      <a:pt x="582" y="777"/>
                    </a:cubicBezTo>
                    <a:cubicBezTo>
                      <a:pt x="706" y="845"/>
                      <a:pt x="841" y="901"/>
                      <a:pt x="976" y="957"/>
                    </a:cubicBezTo>
                    <a:cubicBezTo>
                      <a:pt x="1015" y="973"/>
                      <a:pt x="1065" y="994"/>
                      <a:pt x="1114" y="994"/>
                    </a:cubicBezTo>
                    <a:cubicBezTo>
                      <a:pt x="1136" y="994"/>
                      <a:pt x="1157" y="990"/>
                      <a:pt x="1178" y="980"/>
                    </a:cubicBezTo>
                    <a:cubicBezTo>
                      <a:pt x="1234" y="946"/>
                      <a:pt x="1245" y="867"/>
                      <a:pt x="1200" y="822"/>
                    </a:cubicBezTo>
                    <a:cubicBezTo>
                      <a:pt x="1183" y="809"/>
                      <a:pt x="1163" y="803"/>
                      <a:pt x="1145" y="803"/>
                    </a:cubicBezTo>
                    <a:cubicBezTo>
                      <a:pt x="1116" y="803"/>
                      <a:pt x="1090" y="818"/>
                      <a:pt x="1077" y="845"/>
                    </a:cubicBezTo>
                    <a:lnTo>
                      <a:pt x="1043" y="834"/>
                    </a:lnTo>
                    <a:lnTo>
                      <a:pt x="964" y="800"/>
                    </a:lnTo>
                    <a:cubicBezTo>
                      <a:pt x="919" y="789"/>
                      <a:pt x="863" y="766"/>
                      <a:pt x="818" y="744"/>
                    </a:cubicBezTo>
                    <a:cubicBezTo>
                      <a:pt x="717" y="699"/>
                      <a:pt x="616" y="642"/>
                      <a:pt x="537" y="575"/>
                    </a:cubicBezTo>
                    <a:cubicBezTo>
                      <a:pt x="368" y="429"/>
                      <a:pt x="234" y="238"/>
                      <a:pt x="155" y="35"/>
                    </a:cubicBezTo>
                    <a:cubicBezTo>
                      <a:pt x="141" y="11"/>
                      <a:pt x="119" y="0"/>
                      <a:pt x="9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0"/>
              <p:cNvSpPr/>
              <p:nvPr/>
            </p:nvSpPr>
            <p:spPr>
              <a:xfrm>
                <a:off x="6037119" y="4222091"/>
                <a:ext cx="174246" cy="148001"/>
              </a:xfrm>
              <a:custGeom>
                <a:rect b="b" l="l" r="r" t="t"/>
                <a:pathLst>
                  <a:path extrusionOk="0" h="1297" w="1527">
                    <a:moveTo>
                      <a:pt x="1334" y="0"/>
                    </a:moveTo>
                    <a:cubicBezTo>
                      <a:pt x="1223" y="0"/>
                      <a:pt x="1107" y="59"/>
                      <a:pt x="1012" y="106"/>
                    </a:cubicBezTo>
                    <a:cubicBezTo>
                      <a:pt x="855" y="184"/>
                      <a:pt x="720" y="286"/>
                      <a:pt x="585" y="398"/>
                    </a:cubicBezTo>
                    <a:cubicBezTo>
                      <a:pt x="450" y="511"/>
                      <a:pt x="338" y="645"/>
                      <a:pt x="225" y="780"/>
                    </a:cubicBezTo>
                    <a:cubicBezTo>
                      <a:pt x="135" y="904"/>
                      <a:pt x="1" y="1073"/>
                      <a:pt x="68" y="1253"/>
                    </a:cubicBezTo>
                    <a:cubicBezTo>
                      <a:pt x="81" y="1283"/>
                      <a:pt x="109" y="1297"/>
                      <a:pt x="138" y="1297"/>
                    </a:cubicBezTo>
                    <a:cubicBezTo>
                      <a:pt x="183" y="1297"/>
                      <a:pt x="228" y="1263"/>
                      <a:pt x="214" y="1208"/>
                    </a:cubicBezTo>
                    <a:cubicBezTo>
                      <a:pt x="158" y="1073"/>
                      <a:pt x="293" y="926"/>
                      <a:pt x="372" y="837"/>
                    </a:cubicBezTo>
                    <a:cubicBezTo>
                      <a:pt x="462" y="713"/>
                      <a:pt x="563" y="612"/>
                      <a:pt x="675" y="511"/>
                    </a:cubicBezTo>
                    <a:cubicBezTo>
                      <a:pt x="776" y="421"/>
                      <a:pt x="900" y="342"/>
                      <a:pt x="1024" y="263"/>
                    </a:cubicBezTo>
                    <a:cubicBezTo>
                      <a:pt x="1103" y="219"/>
                      <a:pt x="1223" y="141"/>
                      <a:pt x="1331" y="141"/>
                    </a:cubicBezTo>
                    <a:cubicBezTo>
                      <a:pt x="1361" y="141"/>
                      <a:pt x="1390" y="147"/>
                      <a:pt x="1417" y="162"/>
                    </a:cubicBezTo>
                    <a:cubicBezTo>
                      <a:pt x="1421" y="163"/>
                      <a:pt x="1425" y="163"/>
                      <a:pt x="1429" y="163"/>
                    </a:cubicBezTo>
                    <a:cubicBezTo>
                      <a:pt x="1489" y="163"/>
                      <a:pt x="1526" y="81"/>
                      <a:pt x="1473" y="38"/>
                    </a:cubicBezTo>
                    <a:cubicBezTo>
                      <a:pt x="1429" y="11"/>
                      <a:pt x="1382" y="0"/>
                      <a:pt x="1334"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0"/>
              <p:cNvSpPr/>
              <p:nvPr/>
            </p:nvSpPr>
            <p:spPr>
              <a:xfrm>
                <a:off x="6270590" y="4241490"/>
                <a:ext cx="60478" cy="61619"/>
              </a:xfrm>
              <a:custGeom>
                <a:rect b="b" l="l" r="r" t="t"/>
                <a:pathLst>
                  <a:path extrusionOk="0" h="540" w="530">
                    <a:moveTo>
                      <a:pt x="83" y="0"/>
                    </a:moveTo>
                    <a:cubicBezTo>
                      <a:pt x="53" y="0"/>
                      <a:pt x="21" y="20"/>
                      <a:pt x="12" y="48"/>
                    </a:cubicBezTo>
                    <a:cubicBezTo>
                      <a:pt x="1" y="82"/>
                      <a:pt x="23" y="127"/>
                      <a:pt x="68" y="138"/>
                    </a:cubicBezTo>
                    <a:lnTo>
                      <a:pt x="79" y="149"/>
                    </a:lnTo>
                    <a:lnTo>
                      <a:pt x="113" y="161"/>
                    </a:lnTo>
                    <a:cubicBezTo>
                      <a:pt x="124" y="172"/>
                      <a:pt x="147" y="183"/>
                      <a:pt x="169" y="194"/>
                    </a:cubicBezTo>
                    <a:lnTo>
                      <a:pt x="181" y="206"/>
                    </a:lnTo>
                    <a:lnTo>
                      <a:pt x="203" y="228"/>
                    </a:lnTo>
                    <a:cubicBezTo>
                      <a:pt x="214" y="239"/>
                      <a:pt x="237" y="262"/>
                      <a:pt x="248" y="273"/>
                    </a:cubicBezTo>
                    <a:lnTo>
                      <a:pt x="271" y="296"/>
                    </a:lnTo>
                    <a:lnTo>
                      <a:pt x="282" y="318"/>
                    </a:lnTo>
                    <a:cubicBezTo>
                      <a:pt x="293" y="329"/>
                      <a:pt x="304" y="352"/>
                      <a:pt x="315" y="374"/>
                    </a:cubicBezTo>
                    <a:cubicBezTo>
                      <a:pt x="327" y="385"/>
                      <a:pt x="327" y="385"/>
                      <a:pt x="338" y="397"/>
                    </a:cubicBezTo>
                    <a:lnTo>
                      <a:pt x="349" y="419"/>
                    </a:lnTo>
                    <a:lnTo>
                      <a:pt x="349" y="430"/>
                    </a:lnTo>
                    <a:lnTo>
                      <a:pt x="349" y="453"/>
                    </a:lnTo>
                    <a:cubicBezTo>
                      <a:pt x="349" y="464"/>
                      <a:pt x="349" y="475"/>
                      <a:pt x="360" y="487"/>
                    </a:cubicBezTo>
                    <a:cubicBezTo>
                      <a:pt x="370" y="523"/>
                      <a:pt x="400" y="540"/>
                      <a:pt x="430" y="540"/>
                    </a:cubicBezTo>
                    <a:cubicBezTo>
                      <a:pt x="474" y="540"/>
                      <a:pt x="520" y="506"/>
                      <a:pt x="507" y="453"/>
                    </a:cubicBezTo>
                    <a:lnTo>
                      <a:pt x="529" y="453"/>
                    </a:lnTo>
                    <a:cubicBezTo>
                      <a:pt x="462" y="251"/>
                      <a:pt x="304" y="82"/>
                      <a:pt x="102" y="3"/>
                    </a:cubicBezTo>
                    <a:cubicBezTo>
                      <a:pt x="96" y="1"/>
                      <a:pt x="90" y="0"/>
                      <a:pt x="83"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0"/>
              <p:cNvSpPr/>
              <p:nvPr/>
            </p:nvSpPr>
            <p:spPr>
              <a:xfrm>
                <a:off x="6407751" y="4106839"/>
                <a:ext cx="322817" cy="312205"/>
              </a:xfrm>
              <a:custGeom>
                <a:rect b="b" l="l" r="r" t="t"/>
                <a:pathLst>
                  <a:path extrusionOk="0" h="2736" w="2829">
                    <a:moveTo>
                      <a:pt x="2729" y="0"/>
                    </a:moveTo>
                    <a:cubicBezTo>
                      <a:pt x="2724" y="0"/>
                      <a:pt x="2717" y="1"/>
                      <a:pt x="2711" y="3"/>
                    </a:cubicBezTo>
                    <a:cubicBezTo>
                      <a:pt x="2430" y="70"/>
                      <a:pt x="2171" y="216"/>
                      <a:pt x="1958" y="408"/>
                    </a:cubicBezTo>
                    <a:cubicBezTo>
                      <a:pt x="1711" y="621"/>
                      <a:pt x="1474" y="846"/>
                      <a:pt x="1250" y="1093"/>
                    </a:cubicBezTo>
                    <a:cubicBezTo>
                      <a:pt x="1013" y="1341"/>
                      <a:pt x="789" y="1599"/>
                      <a:pt x="564" y="1858"/>
                    </a:cubicBezTo>
                    <a:cubicBezTo>
                      <a:pt x="350" y="2083"/>
                      <a:pt x="170" y="2341"/>
                      <a:pt x="24" y="2622"/>
                    </a:cubicBezTo>
                    <a:cubicBezTo>
                      <a:pt x="1" y="2684"/>
                      <a:pt x="53" y="2736"/>
                      <a:pt x="98" y="2736"/>
                    </a:cubicBezTo>
                    <a:cubicBezTo>
                      <a:pt x="118" y="2736"/>
                      <a:pt x="137" y="2725"/>
                      <a:pt x="148" y="2701"/>
                    </a:cubicBezTo>
                    <a:cubicBezTo>
                      <a:pt x="294" y="2420"/>
                      <a:pt x="474" y="2161"/>
                      <a:pt x="687" y="1925"/>
                    </a:cubicBezTo>
                    <a:cubicBezTo>
                      <a:pt x="890" y="1689"/>
                      <a:pt x="1103" y="1442"/>
                      <a:pt x="1328" y="1217"/>
                    </a:cubicBezTo>
                    <a:cubicBezTo>
                      <a:pt x="1542" y="992"/>
                      <a:pt x="1744" y="767"/>
                      <a:pt x="1980" y="565"/>
                    </a:cubicBezTo>
                    <a:cubicBezTo>
                      <a:pt x="2194" y="363"/>
                      <a:pt x="2453" y="216"/>
                      <a:pt x="2745" y="138"/>
                    </a:cubicBezTo>
                    <a:cubicBezTo>
                      <a:pt x="2828" y="127"/>
                      <a:pt x="2805" y="0"/>
                      <a:pt x="272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0"/>
              <p:cNvSpPr/>
              <p:nvPr/>
            </p:nvSpPr>
            <p:spPr>
              <a:xfrm>
                <a:off x="6844454" y="4067471"/>
                <a:ext cx="189308" cy="35716"/>
              </a:xfrm>
              <a:custGeom>
                <a:rect b="b" l="l" r="r" t="t"/>
                <a:pathLst>
                  <a:path extrusionOk="0" h="313" w="1659">
                    <a:moveTo>
                      <a:pt x="859" y="1"/>
                    </a:moveTo>
                    <a:cubicBezTo>
                      <a:pt x="601" y="1"/>
                      <a:pt x="338" y="49"/>
                      <a:pt x="87" y="100"/>
                    </a:cubicBezTo>
                    <a:cubicBezTo>
                      <a:pt x="1" y="122"/>
                      <a:pt x="28" y="236"/>
                      <a:pt x="109" y="236"/>
                    </a:cubicBezTo>
                    <a:cubicBezTo>
                      <a:pt x="113" y="236"/>
                      <a:pt x="117" y="236"/>
                      <a:pt x="121" y="235"/>
                    </a:cubicBezTo>
                    <a:cubicBezTo>
                      <a:pt x="359" y="189"/>
                      <a:pt x="609" y="142"/>
                      <a:pt x="854" y="142"/>
                    </a:cubicBezTo>
                    <a:cubicBezTo>
                      <a:pt x="1083" y="142"/>
                      <a:pt x="1308" y="183"/>
                      <a:pt x="1515" y="303"/>
                    </a:cubicBezTo>
                    <a:cubicBezTo>
                      <a:pt x="1528" y="310"/>
                      <a:pt x="1541" y="312"/>
                      <a:pt x="1553" y="312"/>
                    </a:cubicBezTo>
                    <a:cubicBezTo>
                      <a:pt x="1621" y="312"/>
                      <a:pt x="1659" y="217"/>
                      <a:pt x="1582" y="179"/>
                    </a:cubicBezTo>
                    <a:cubicBezTo>
                      <a:pt x="1355" y="46"/>
                      <a:pt x="1109" y="1"/>
                      <a:pt x="859"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0"/>
              <p:cNvSpPr/>
              <p:nvPr/>
            </p:nvSpPr>
            <p:spPr>
              <a:xfrm>
                <a:off x="7078154" y="4173138"/>
                <a:ext cx="76454" cy="245793"/>
              </a:xfrm>
              <a:custGeom>
                <a:rect b="b" l="l" r="r" t="t"/>
                <a:pathLst>
                  <a:path extrusionOk="0" h="2154" w="670">
                    <a:moveTo>
                      <a:pt x="99" y="1"/>
                    </a:moveTo>
                    <a:cubicBezTo>
                      <a:pt x="51" y="1"/>
                      <a:pt x="0" y="49"/>
                      <a:pt x="40" y="96"/>
                    </a:cubicBezTo>
                    <a:cubicBezTo>
                      <a:pt x="231" y="377"/>
                      <a:pt x="366" y="692"/>
                      <a:pt x="434" y="1018"/>
                    </a:cubicBezTo>
                    <a:cubicBezTo>
                      <a:pt x="501" y="1367"/>
                      <a:pt x="524" y="1726"/>
                      <a:pt x="524" y="2086"/>
                    </a:cubicBezTo>
                    <a:cubicBezTo>
                      <a:pt x="524" y="2131"/>
                      <a:pt x="557" y="2154"/>
                      <a:pt x="591" y="2154"/>
                    </a:cubicBezTo>
                    <a:cubicBezTo>
                      <a:pt x="625" y="2154"/>
                      <a:pt x="659" y="2131"/>
                      <a:pt x="659" y="2086"/>
                    </a:cubicBezTo>
                    <a:cubicBezTo>
                      <a:pt x="670" y="1715"/>
                      <a:pt x="636" y="1344"/>
                      <a:pt x="580" y="984"/>
                    </a:cubicBezTo>
                    <a:cubicBezTo>
                      <a:pt x="501" y="636"/>
                      <a:pt x="366" y="310"/>
                      <a:pt x="153" y="29"/>
                    </a:cubicBezTo>
                    <a:cubicBezTo>
                      <a:pt x="139" y="9"/>
                      <a:pt x="120" y="1"/>
                      <a:pt x="99"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0"/>
              <p:cNvSpPr/>
              <p:nvPr/>
            </p:nvSpPr>
            <p:spPr>
              <a:xfrm>
                <a:off x="7244756" y="4631408"/>
                <a:ext cx="134193" cy="45986"/>
              </a:xfrm>
              <a:custGeom>
                <a:rect b="b" l="l" r="r" t="t"/>
                <a:pathLst>
                  <a:path extrusionOk="0" h="403" w="1176">
                    <a:moveTo>
                      <a:pt x="554" y="0"/>
                    </a:moveTo>
                    <a:cubicBezTo>
                      <a:pt x="365" y="0"/>
                      <a:pt x="183" y="78"/>
                      <a:pt x="53" y="218"/>
                    </a:cubicBezTo>
                    <a:cubicBezTo>
                      <a:pt x="0" y="270"/>
                      <a:pt x="50" y="336"/>
                      <a:pt x="107" y="336"/>
                    </a:cubicBezTo>
                    <a:cubicBezTo>
                      <a:pt x="123" y="336"/>
                      <a:pt x="139" y="331"/>
                      <a:pt x="154" y="319"/>
                    </a:cubicBezTo>
                    <a:cubicBezTo>
                      <a:pt x="268" y="200"/>
                      <a:pt x="414" y="143"/>
                      <a:pt x="560" y="143"/>
                    </a:cubicBezTo>
                    <a:cubicBezTo>
                      <a:pt x="732" y="143"/>
                      <a:pt x="904" y="223"/>
                      <a:pt x="1020" y="375"/>
                    </a:cubicBezTo>
                    <a:cubicBezTo>
                      <a:pt x="1036" y="395"/>
                      <a:pt x="1058" y="403"/>
                      <a:pt x="1078" y="403"/>
                    </a:cubicBezTo>
                    <a:cubicBezTo>
                      <a:pt x="1128" y="403"/>
                      <a:pt x="1175" y="355"/>
                      <a:pt x="1143" y="307"/>
                    </a:cubicBezTo>
                    <a:cubicBezTo>
                      <a:pt x="1020" y="128"/>
                      <a:pt x="829" y="26"/>
                      <a:pt x="626" y="4"/>
                    </a:cubicBezTo>
                    <a:cubicBezTo>
                      <a:pt x="602" y="1"/>
                      <a:pt x="578" y="0"/>
                      <a:pt x="554"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0"/>
              <p:cNvSpPr/>
              <p:nvPr/>
            </p:nvSpPr>
            <p:spPr>
              <a:xfrm>
                <a:off x="7387965" y="4737955"/>
                <a:ext cx="27044" cy="82616"/>
              </a:xfrm>
              <a:custGeom>
                <a:rect b="b" l="l" r="r" t="t"/>
                <a:pathLst>
                  <a:path extrusionOk="0" h="724" w="237">
                    <a:moveTo>
                      <a:pt x="87" y="0"/>
                    </a:moveTo>
                    <a:cubicBezTo>
                      <a:pt x="81" y="0"/>
                      <a:pt x="74" y="1"/>
                      <a:pt x="68" y="3"/>
                    </a:cubicBezTo>
                    <a:cubicBezTo>
                      <a:pt x="35" y="15"/>
                      <a:pt x="12" y="48"/>
                      <a:pt x="23" y="93"/>
                    </a:cubicBezTo>
                    <a:cubicBezTo>
                      <a:pt x="91" y="262"/>
                      <a:pt x="91" y="453"/>
                      <a:pt x="23" y="622"/>
                    </a:cubicBezTo>
                    <a:cubicBezTo>
                      <a:pt x="1" y="655"/>
                      <a:pt x="12" y="689"/>
                      <a:pt x="46" y="712"/>
                    </a:cubicBezTo>
                    <a:cubicBezTo>
                      <a:pt x="58" y="720"/>
                      <a:pt x="71" y="723"/>
                      <a:pt x="84" y="723"/>
                    </a:cubicBezTo>
                    <a:cubicBezTo>
                      <a:pt x="107" y="723"/>
                      <a:pt x="129" y="711"/>
                      <a:pt x="136" y="689"/>
                    </a:cubicBezTo>
                    <a:cubicBezTo>
                      <a:pt x="226" y="487"/>
                      <a:pt x="237" y="262"/>
                      <a:pt x="158" y="48"/>
                    </a:cubicBezTo>
                    <a:cubicBezTo>
                      <a:pt x="149" y="21"/>
                      <a:pt x="117" y="0"/>
                      <a:pt x="8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0"/>
              <p:cNvSpPr/>
              <p:nvPr/>
            </p:nvSpPr>
            <p:spPr>
              <a:xfrm>
                <a:off x="7370506" y="4941073"/>
                <a:ext cx="71547" cy="183489"/>
              </a:xfrm>
              <a:custGeom>
                <a:rect b="b" l="l" r="r" t="t"/>
                <a:pathLst>
                  <a:path extrusionOk="0" h="1608" w="627">
                    <a:moveTo>
                      <a:pt x="212" y="0"/>
                    </a:moveTo>
                    <a:cubicBezTo>
                      <a:pt x="164" y="0"/>
                      <a:pt x="114" y="53"/>
                      <a:pt x="154" y="101"/>
                    </a:cubicBezTo>
                    <a:cubicBezTo>
                      <a:pt x="469" y="517"/>
                      <a:pt x="435" y="1113"/>
                      <a:pt x="53" y="1484"/>
                    </a:cubicBezTo>
                    <a:cubicBezTo>
                      <a:pt x="1" y="1535"/>
                      <a:pt x="49" y="1607"/>
                      <a:pt x="99" y="1607"/>
                    </a:cubicBezTo>
                    <a:cubicBezTo>
                      <a:pt x="114" y="1607"/>
                      <a:pt x="130" y="1600"/>
                      <a:pt x="143" y="1585"/>
                    </a:cubicBezTo>
                    <a:cubicBezTo>
                      <a:pt x="570" y="1169"/>
                      <a:pt x="626" y="506"/>
                      <a:pt x="266" y="33"/>
                    </a:cubicBezTo>
                    <a:cubicBezTo>
                      <a:pt x="253" y="10"/>
                      <a:pt x="233" y="0"/>
                      <a:pt x="212"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0"/>
              <p:cNvSpPr/>
              <p:nvPr/>
            </p:nvSpPr>
            <p:spPr>
              <a:xfrm>
                <a:off x="7084087" y="5161307"/>
                <a:ext cx="193074" cy="56941"/>
              </a:xfrm>
              <a:custGeom>
                <a:rect b="b" l="l" r="r" t="t"/>
                <a:pathLst>
                  <a:path extrusionOk="0" h="499" w="1692">
                    <a:moveTo>
                      <a:pt x="88" y="0"/>
                    </a:moveTo>
                    <a:cubicBezTo>
                      <a:pt x="36" y="0"/>
                      <a:pt x="0" y="92"/>
                      <a:pt x="56" y="138"/>
                    </a:cubicBezTo>
                    <a:cubicBezTo>
                      <a:pt x="280" y="318"/>
                      <a:pt x="550" y="442"/>
                      <a:pt x="831" y="487"/>
                    </a:cubicBezTo>
                    <a:cubicBezTo>
                      <a:pt x="879" y="495"/>
                      <a:pt x="927" y="498"/>
                      <a:pt x="975" y="498"/>
                    </a:cubicBezTo>
                    <a:cubicBezTo>
                      <a:pt x="1062" y="498"/>
                      <a:pt x="1149" y="486"/>
                      <a:pt x="1236" y="464"/>
                    </a:cubicBezTo>
                    <a:cubicBezTo>
                      <a:pt x="1371" y="431"/>
                      <a:pt x="1483" y="329"/>
                      <a:pt x="1618" y="284"/>
                    </a:cubicBezTo>
                    <a:cubicBezTo>
                      <a:pt x="1691" y="264"/>
                      <a:pt x="1668" y="147"/>
                      <a:pt x="1593" y="147"/>
                    </a:cubicBezTo>
                    <a:cubicBezTo>
                      <a:pt x="1587" y="147"/>
                      <a:pt x="1580" y="148"/>
                      <a:pt x="1573" y="149"/>
                    </a:cubicBezTo>
                    <a:cubicBezTo>
                      <a:pt x="1461" y="194"/>
                      <a:pt x="1360" y="273"/>
                      <a:pt x="1247" y="318"/>
                    </a:cubicBezTo>
                    <a:cubicBezTo>
                      <a:pt x="1155" y="343"/>
                      <a:pt x="1049" y="356"/>
                      <a:pt x="950" y="356"/>
                    </a:cubicBezTo>
                    <a:cubicBezTo>
                      <a:pt x="917" y="356"/>
                      <a:pt x="885" y="355"/>
                      <a:pt x="854" y="352"/>
                    </a:cubicBezTo>
                    <a:cubicBezTo>
                      <a:pt x="584" y="296"/>
                      <a:pt x="337" y="183"/>
                      <a:pt x="123" y="15"/>
                    </a:cubicBezTo>
                    <a:cubicBezTo>
                      <a:pt x="111" y="5"/>
                      <a:pt x="99" y="0"/>
                      <a:pt x="88"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0"/>
              <p:cNvSpPr/>
              <p:nvPr/>
            </p:nvSpPr>
            <p:spPr>
              <a:xfrm>
                <a:off x="6350125" y="5031905"/>
                <a:ext cx="174588" cy="220461"/>
              </a:xfrm>
              <a:custGeom>
                <a:rect b="b" l="l" r="r" t="t"/>
                <a:pathLst>
                  <a:path extrusionOk="0" h="1932" w="1530">
                    <a:moveTo>
                      <a:pt x="181" y="0"/>
                    </a:moveTo>
                    <a:cubicBezTo>
                      <a:pt x="151" y="0"/>
                      <a:pt x="122" y="17"/>
                      <a:pt x="113" y="58"/>
                    </a:cubicBezTo>
                    <a:cubicBezTo>
                      <a:pt x="1" y="474"/>
                      <a:pt x="237" y="823"/>
                      <a:pt x="462" y="1149"/>
                    </a:cubicBezTo>
                    <a:cubicBezTo>
                      <a:pt x="563" y="1306"/>
                      <a:pt x="675" y="1441"/>
                      <a:pt x="810" y="1565"/>
                    </a:cubicBezTo>
                    <a:cubicBezTo>
                      <a:pt x="878" y="1632"/>
                      <a:pt x="945" y="1677"/>
                      <a:pt x="1013" y="1722"/>
                    </a:cubicBezTo>
                    <a:cubicBezTo>
                      <a:pt x="1058" y="1756"/>
                      <a:pt x="1102" y="1778"/>
                      <a:pt x="1147" y="1801"/>
                    </a:cubicBezTo>
                    <a:lnTo>
                      <a:pt x="1192" y="1823"/>
                    </a:lnTo>
                    <a:lnTo>
                      <a:pt x="1226" y="1834"/>
                    </a:lnTo>
                    <a:cubicBezTo>
                      <a:pt x="1226" y="1834"/>
                      <a:pt x="1237" y="1846"/>
                      <a:pt x="1249" y="1846"/>
                    </a:cubicBezTo>
                    <a:cubicBezTo>
                      <a:pt x="1232" y="1894"/>
                      <a:pt x="1269" y="1931"/>
                      <a:pt x="1311" y="1931"/>
                    </a:cubicBezTo>
                    <a:cubicBezTo>
                      <a:pt x="1328" y="1931"/>
                      <a:pt x="1345" y="1926"/>
                      <a:pt x="1361" y="1913"/>
                    </a:cubicBezTo>
                    <a:cubicBezTo>
                      <a:pt x="1530" y="1767"/>
                      <a:pt x="1215" y="1677"/>
                      <a:pt x="1136" y="1632"/>
                    </a:cubicBezTo>
                    <a:cubicBezTo>
                      <a:pt x="968" y="1531"/>
                      <a:pt x="821" y="1396"/>
                      <a:pt x="709" y="1238"/>
                    </a:cubicBezTo>
                    <a:cubicBezTo>
                      <a:pt x="585" y="1081"/>
                      <a:pt x="473" y="912"/>
                      <a:pt x="372" y="744"/>
                    </a:cubicBezTo>
                    <a:cubicBezTo>
                      <a:pt x="248" y="553"/>
                      <a:pt x="203" y="317"/>
                      <a:pt x="259" y="92"/>
                    </a:cubicBezTo>
                    <a:cubicBezTo>
                      <a:pt x="273" y="38"/>
                      <a:pt x="226" y="0"/>
                      <a:pt x="181"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0"/>
              <p:cNvSpPr/>
              <p:nvPr/>
            </p:nvSpPr>
            <p:spPr>
              <a:xfrm>
                <a:off x="6662561" y="5236050"/>
                <a:ext cx="150283" cy="57055"/>
              </a:xfrm>
              <a:custGeom>
                <a:rect b="b" l="l" r="r" t="t"/>
                <a:pathLst>
                  <a:path extrusionOk="0" h="500" w="1317">
                    <a:moveTo>
                      <a:pt x="1214" y="1"/>
                    </a:moveTo>
                    <a:cubicBezTo>
                      <a:pt x="1197" y="1"/>
                      <a:pt x="1180" y="7"/>
                      <a:pt x="1164" y="23"/>
                    </a:cubicBezTo>
                    <a:cubicBezTo>
                      <a:pt x="951" y="236"/>
                      <a:pt x="653" y="351"/>
                      <a:pt x="355" y="351"/>
                    </a:cubicBezTo>
                    <a:cubicBezTo>
                      <a:pt x="275" y="351"/>
                      <a:pt x="196" y="343"/>
                      <a:pt x="118" y="326"/>
                    </a:cubicBezTo>
                    <a:cubicBezTo>
                      <a:pt x="111" y="325"/>
                      <a:pt x="105" y="324"/>
                      <a:pt x="99" y="324"/>
                    </a:cubicBezTo>
                    <a:cubicBezTo>
                      <a:pt x="24" y="324"/>
                      <a:pt x="1" y="441"/>
                      <a:pt x="73" y="473"/>
                    </a:cubicBezTo>
                    <a:cubicBezTo>
                      <a:pt x="161" y="491"/>
                      <a:pt x="250" y="500"/>
                      <a:pt x="338" y="500"/>
                    </a:cubicBezTo>
                    <a:cubicBezTo>
                      <a:pt x="679" y="500"/>
                      <a:pt x="1015" y="365"/>
                      <a:pt x="1265" y="124"/>
                    </a:cubicBezTo>
                    <a:cubicBezTo>
                      <a:pt x="1317" y="72"/>
                      <a:pt x="1269" y="1"/>
                      <a:pt x="1214"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0"/>
              <p:cNvSpPr/>
              <p:nvPr/>
            </p:nvSpPr>
            <p:spPr>
              <a:xfrm>
                <a:off x="6883823" y="5100030"/>
                <a:ext cx="33434" cy="41194"/>
              </a:xfrm>
              <a:custGeom>
                <a:rect b="b" l="l" r="r" t="t"/>
                <a:pathLst>
                  <a:path extrusionOk="0" h="361" w="293">
                    <a:moveTo>
                      <a:pt x="210" y="0"/>
                    </a:moveTo>
                    <a:cubicBezTo>
                      <a:pt x="187" y="0"/>
                      <a:pt x="165" y="13"/>
                      <a:pt x="158" y="34"/>
                    </a:cubicBezTo>
                    <a:lnTo>
                      <a:pt x="23" y="259"/>
                    </a:lnTo>
                    <a:cubicBezTo>
                      <a:pt x="1" y="293"/>
                      <a:pt x="12" y="327"/>
                      <a:pt x="46" y="349"/>
                    </a:cubicBezTo>
                    <a:cubicBezTo>
                      <a:pt x="58" y="357"/>
                      <a:pt x="71" y="361"/>
                      <a:pt x="84" y="361"/>
                    </a:cubicBezTo>
                    <a:cubicBezTo>
                      <a:pt x="108" y="361"/>
                      <a:pt x="132" y="348"/>
                      <a:pt x="147" y="327"/>
                    </a:cubicBezTo>
                    <a:lnTo>
                      <a:pt x="270" y="113"/>
                    </a:lnTo>
                    <a:cubicBezTo>
                      <a:pt x="293" y="79"/>
                      <a:pt x="282" y="34"/>
                      <a:pt x="248" y="12"/>
                    </a:cubicBezTo>
                    <a:cubicBezTo>
                      <a:pt x="236" y="4"/>
                      <a:pt x="223" y="0"/>
                      <a:pt x="21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0"/>
              <p:cNvSpPr/>
              <p:nvPr/>
            </p:nvSpPr>
            <p:spPr>
              <a:xfrm>
                <a:off x="5872913" y="4951571"/>
                <a:ext cx="146403" cy="208935"/>
              </a:xfrm>
              <a:custGeom>
                <a:rect b="b" l="l" r="r" t="t"/>
                <a:pathLst>
                  <a:path extrusionOk="0" h="1831" w="1283">
                    <a:moveTo>
                      <a:pt x="123" y="1"/>
                    </a:moveTo>
                    <a:cubicBezTo>
                      <a:pt x="94" y="1"/>
                      <a:pt x="66" y="17"/>
                      <a:pt x="57" y="54"/>
                    </a:cubicBezTo>
                    <a:cubicBezTo>
                      <a:pt x="1" y="447"/>
                      <a:pt x="113" y="852"/>
                      <a:pt x="372" y="1156"/>
                    </a:cubicBezTo>
                    <a:cubicBezTo>
                      <a:pt x="495" y="1313"/>
                      <a:pt x="619" y="1459"/>
                      <a:pt x="754" y="1594"/>
                    </a:cubicBezTo>
                    <a:cubicBezTo>
                      <a:pt x="855" y="1740"/>
                      <a:pt x="1012" y="1819"/>
                      <a:pt x="1181" y="1830"/>
                    </a:cubicBezTo>
                    <a:cubicBezTo>
                      <a:pt x="1278" y="1830"/>
                      <a:pt x="1282" y="1695"/>
                      <a:pt x="1202" y="1695"/>
                    </a:cubicBezTo>
                    <a:cubicBezTo>
                      <a:pt x="1199" y="1695"/>
                      <a:pt x="1196" y="1695"/>
                      <a:pt x="1192" y="1695"/>
                    </a:cubicBezTo>
                    <a:cubicBezTo>
                      <a:pt x="1035" y="1695"/>
                      <a:pt x="911" y="1571"/>
                      <a:pt x="810" y="1459"/>
                    </a:cubicBezTo>
                    <a:cubicBezTo>
                      <a:pt x="698" y="1335"/>
                      <a:pt x="585" y="1200"/>
                      <a:pt x="484" y="1066"/>
                    </a:cubicBezTo>
                    <a:cubicBezTo>
                      <a:pt x="282" y="785"/>
                      <a:pt x="124" y="436"/>
                      <a:pt x="203" y="87"/>
                    </a:cubicBezTo>
                    <a:cubicBezTo>
                      <a:pt x="210" y="34"/>
                      <a:pt x="165" y="1"/>
                      <a:pt x="123"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0"/>
              <p:cNvSpPr/>
              <p:nvPr/>
            </p:nvSpPr>
            <p:spPr>
              <a:xfrm>
                <a:off x="5295625" y="4870438"/>
                <a:ext cx="147658" cy="230959"/>
              </a:xfrm>
              <a:custGeom>
                <a:rect b="b" l="l" r="r" t="t"/>
                <a:pathLst>
                  <a:path extrusionOk="0" h="2024" w="1294">
                    <a:moveTo>
                      <a:pt x="107" y="0"/>
                    </a:moveTo>
                    <a:cubicBezTo>
                      <a:pt x="71" y="0"/>
                      <a:pt x="34" y="23"/>
                      <a:pt x="34" y="68"/>
                    </a:cubicBezTo>
                    <a:cubicBezTo>
                      <a:pt x="0" y="495"/>
                      <a:pt x="102" y="922"/>
                      <a:pt x="315" y="1293"/>
                    </a:cubicBezTo>
                    <a:cubicBezTo>
                      <a:pt x="495" y="1619"/>
                      <a:pt x="787" y="1855"/>
                      <a:pt x="1147" y="1945"/>
                    </a:cubicBezTo>
                    <a:lnTo>
                      <a:pt x="1147" y="1956"/>
                    </a:lnTo>
                    <a:cubicBezTo>
                      <a:pt x="1147" y="2001"/>
                      <a:pt x="1181" y="2024"/>
                      <a:pt x="1215" y="2024"/>
                    </a:cubicBezTo>
                    <a:cubicBezTo>
                      <a:pt x="1248" y="2024"/>
                      <a:pt x="1282" y="2001"/>
                      <a:pt x="1282" y="1956"/>
                    </a:cubicBezTo>
                    <a:lnTo>
                      <a:pt x="1293" y="1900"/>
                    </a:lnTo>
                    <a:cubicBezTo>
                      <a:pt x="1293" y="1867"/>
                      <a:pt x="1271" y="1833"/>
                      <a:pt x="1237" y="1833"/>
                    </a:cubicBezTo>
                    <a:cubicBezTo>
                      <a:pt x="889" y="1743"/>
                      <a:pt x="596" y="1518"/>
                      <a:pt x="428" y="1203"/>
                    </a:cubicBezTo>
                    <a:cubicBezTo>
                      <a:pt x="237" y="855"/>
                      <a:pt x="147" y="461"/>
                      <a:pt x="180" y="68"/>
                    </a:cubicBezTo>
                    <a:cubicBezTo>
                      <a:pt x="180" y="23"/>
                      <a:pt x="144" y="0"/>
                      <a:pt x="10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0"/>
              <p:cNvSpPr/>
              <p:nvPr/>
            </p:nvSpPr>
            <p:spPr>
              <a:xfrm>
                <a:off x="5549066" y="5058379"/>
                <a:ext cx="172306" cy="59680"/>
              </a:xfrm>
              <a:custGeom>
                <a:rect b="b" l="l" r="r" t="t"/>
                <a:pathLst>
                  <a:path extrusionOk="0" h="523" w="1510">
                    <a:moveTo>
                      <a:pt x="1398" y="1"/>
                    </a:moveTo>
                    <a:cubicBezTo>
                      <a:pt x="1383" y="1"/>
                      <a:pt x="1368" y="6"/>
                      <a:pt x="1355" y="17"/>
                    </a:cubicBezTo>
                    <a:cubicBezTo>
                      <a:pt x="1068" y="257"/>
                      <a:pt x="713" y="384"/>
                      <a:pt x="353" y="384"/>
                    </a:cubicBezTo>
                    <a:cubicBezTo>
                      <a:pt x="275" y="384"/>
                      <a:pt x="196" y="378"/>
                      <a:pt x="118" y="366"/>
                    </a:cubicBezTo>
                    <a:cubicBezTo>
                      <a:pt x="111" y="364"/>
                      <a:pt x="104" y="363"/>
                      <a:pt x="98" y="363"/>
                    </a:cubicBezTo>
                    <a:cubicBezTo>
                      <a:pt x="23" y="363"/>
                      <a:pt x="0" y="480"/>
                      <a:pt x="73" y="501"/>
                    </a:cubicBezTo>
                    <a:cubicBezTo>
                      <a:pt x="165" y="515"/>
                      <a:pt x="258" y="523"/>
                      <a:pt x="351" y="523"/>
                    </a:cubicBezTo>
                    <a:cubicBezTo>
                      <a:pt x="752" y="523"/>
                      <a:pt x="1145" y="386"/>
                      <a:pt x="1456" y="130"/>
                    </a:cubicBezTo>
                    <a:cubicBezTo>
                      <a:pt x="1509" y="76"/>
                      <a:pt x="1456" y="1"/>
                      <a:pt x="139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0"/>
              <p:cNvSpPr/>
              <p:nvPr/>
            </p:nvSpPr>
            <p:spPr>
              <a:xfrm>
                <a:off x="5769529" y="4951229"/>
                <a:ext cx="54773" cy="78964"/>
              </a:xfrm>
              <a:custGeom>
                <a:rect b="b" l="l" r="r" t="t"/>
                <a:pathLst>
                  <a:path extrusionOk="0" h="692" w="480">
                    <a:moveTo>
                      <a:pt x="380" y="0"/>
                    </a:moveTo>
                    <a:cubicBezTo>
                      <a:pt x="356" y="0"/>
                      <a:pt x="336" y="12"/>
                      <a:pt x="322" y="34"/>
                    </a:cubicBezTo>
                    <a:cubicBezTo>
                      <a:pt x="311" y="57"/>
                      <a:pt x="311" y="79"/>
                      <a:pt x="322" y="113"/>
                    </a:cubicBezTo>
                    <a:cubicBezTo>
                      <a:pt x="311" y="135"/>
                      <a:pt x="288" y="158"/>
                      <a:pt x="277" y="180"/>
                    </a:cubicBezTo>
                    <a:lnTo>
                      <a:pt x="198" y="315"/>
                    </a:lnTo>
                    <a:lnTo>
                      <a:pt x="41" y="585"/>
                    </a:lnTo>
                    <a:cubicBezTo>
                      <a:pt x="1" y="641"/>
                      <a:pt x="52" y="692"/>
                      <a:pt x="101" y="692"/>
                    </a:cubicBezTo>
                    <a:cubicBezTo>
                      <a:pt x="121" y="692"/>
                      <a:pt x="140" y="683"/>
                      <a:pt x="153" y="664"/>
                    </a:cubicBezTo>
                    <a:lnTo>
                      <a:pt x="356" y="327"/>
                    </a:lnTo>
                    <a:cubicBezTo>
                      <a:pt x="389" y="282"/>
                      <a:pt x="423" y="225"/>
                      <a:pt x="446" y="180"/>
                    </a:cubicBezTo>
                    <a:cubicBezTo>
                      <a:pt x="479" y="124"/>
                      <a:pt x="468" y="46"/>
                      <a:pt x="423" y="12"/>
                    </a:cubicBezTo>
                    <a:cubicBezTo>
                      <a:pt x="407" y="4"/>
                      <a:pt x="393" y="0"/>
                      <a:pt x="38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 name="Google Shape;1030;p20"/>
            <p:cNvGrpSpPr/>
            <p:nvPr/>
          </p:nvGrpSpPr>
          <p:grpSpPr>
            <a:xfrm>
              <a:off x="-1585475" y="573589"/>
              <a:ext cx="168361" cy="263393"/>
              <a:chOff x="250675" y="2006001"/>
              <a:chExt cx="168361" cy="263393"/>
            </a:xfrm>
          </p:grpSpPr>
          <p:sp>
            <p:nvSpPr>
              <p:cNvPr id="1031" name="Google Shape;1031;p20"/>
              <p:cNvSpPr/>
              <p:nvPr/>
            </p:nvSpPr>
            <p:spPr>
              <a:xfrm>
                <a:off x="250675" y="2006001"/>
                <a:ext cx="168361" cy="263393"/>
              </a:xfrm>
              <a:custGeom>
                <a:rect b="b" l="l" r="r" t="t"/>
                <a:pathLst>
                  <a:path extrusionOk="0" h="1602" w="1024">
                    <a:moveTo>
                      <a:pt x="608" y="0"/>
                    </a:moveTo>
                    <a:cubicBezTo>
                      <a:pt x="608" y="0"/>
                      <a:pt x="1" y="697"/>
                      <a:pt x="237" y="1270"/>
                    </a:cubicBezTo>
                    <a:cubicBezTo>
                      <a:pt x="332" y="1502"/>
                      <a:pt x="473" y="1602"/>
                      <a:pt x="609" y="1602"/>
                    </a:cubicBezTo>
                    <a:cubicBezTo>
                      <a:pt x="808" y="1602"/>
                      <a:pt x="995" y="1385"/>
                      <a:pt x="1001" y="1057"/>
                    </a:cubicBezTo>
                    <a:cubicBezTo>
                      <a:pt x="1024" y="506"/>
                      <a:pt x="608" y="0"/>
                      <a:pt x="6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0"/>
              <p:cNvSpPr/>
              <p:nvPr/>
            </p:nvSpPr>
            <p:spPr>
              <a:xfrm>
                <a:off x="317263" y="2087222"/>
                <a:ext cx="40775" cy="105554"/>
              </a:xfrm>
              <a:custGeom>
                <a:rect b="b" l="l" r="r" t="t"/>
                <a:pathLst>
                  <a:path extrusionOk="0" h="642" w="248">
                    <a:moveTo>
                      <a:pt x="165" y="0"/>
                    </a:moveTo>
                    <a:cubicBezTo>
                      <a:pt x="141" y="0"/>
                      <a:pt x="120" y="13"/>
                      <a:pt x="113" y="34"/>
                    </a:cubicBezTo>
                    <a:cubicBezTo>
                      <a:pt x="23" y="203"/>
                      <a:pt x="0" y="405"/>
                      <a:pt x="45" y="597"/>
                    </a:cubicBezTo>
                    <a:cubicBezTo>
                      <a:pt x="59" y="628"/>
                      <a:pt x="85" y="641"/>
                      <a:pt x="110" y="641"/>
                    </a:cubicBezTo>
                    <a:cubicBezTo>
                      <a:pt x="149" y="641"/>
                      <a:pt x="187" y="610"/>
                      <a:pt x="180" y="563"/>
                    </a:cubicBezTo>
                    <a:cubicBezTo>
                      <a:pt x="135" y="405"/>
                      <a:pt x="158" y="248"/>
                      <a:pt x="225" y="102"/>
                    </a:cubicBezTo>
                    <a:cubicBezTo>
                      <a:pt x="248" y="68"/>
                      <a:pt x="237" y="23"/>
                      <a:pt x="203" y="12"/>
                    </a:cubicBezTo>
                    <a:cubicBezTo>
                      <a:pt x="191" y="4"/>
                      <a:pt x="178" y="0"/>
                      <a:pt x="1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 name="Google Shape;1033;p20"/>
            <p:cNvGrpSpPr/>
            <p:nvPr/>
          </p:nvGrpSpPr>
          <p:grpSpPr>
            <a:xfrm>
              <a:off x="-625887" y="721763"/>
              <a:ext cx="168361" cy="261749"/>
              <a:chOff x="1210263" y="2154175"/>
              <a:chExt cx="168361" cy="261749"/>
            </a:xfrm>
          </p:grpSpPr>
          <p:sp>
            <p:nvSpPr>
              <p:cNvPr id="1034" name="Google Shape;1034;p20"/>
              <p:cNvSpPr/>
              <p:nvPr/>
            </p:nvSpPr>
            <p:spPr>
              <a:xfrm>
                <a:off x="1210263" y="2154175"/>
                <a:ext cx="168361" cy="261749"/>
              </a:xfrm>
              <a:custGeom>
                <a:rect b="b" l="l" r="r" t="t"/>
                <a:pathLst>
                  <a:path extrusionOk="0" h="1592" w="1024">
                    <a:moveTo>
                      <a:pt x="607" y="1"/>
                    </a:moveTo>
                    <a:cubicBezTo>
                      <a:pt x="607" y="1"/>
                      <a:pt x="0" y="698"/>
                      <a:pt x="236" y="1260"/>
                    </a:cubicBezTo>
                    <a:cubicBezTo>
                      <a:pt x="332" y="1492"/>
                      <a:pt x="473" y="1591"/>
                      <a:pt x="609" y="1591"/>
                    </a:cubicBezTo>
                    <a:cubicBezTo>
                      <a:pt x="809" y="1591"/>
                      <a:pt x="998" y="1375"/>
                      <a:pt x="1012" y="1046"/>
                    </a:cubicBezTo>
                    <a:cubicBezTo>
                      <a:pt x="1023" y="495"/>
                      <a:pt x="607" y="1"/>
                      <a:pt x="6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0"/>
              <p:cNvSpPr/>
              <p:nvPr/>
            </p:nvSpPr>
            <p:spPr>
              <a:xfrm>
                <a:off x="1258272" y="2239178"/>
                <a:ext cx="48174" cy="106048"/>
              </a:xfrm>
              <a:custGeom>
                <a:rect b="b" l="l" r="r" t="t"/>
                <a:pathLst>
                  <a:path extrusionOk="0" h="645" w="293">
                    <a:moveTo>
                      <a:pt x="210" y="0"/>
                    </a:moveTo>
                    <a:cubicBezTo>
                      <a:pt x="186" y="0"/>
                      <a:pt x="165" y="13"/>
                      <a:pt x="158" y="35"/>
                    </a:cubicBezTo>
                    <a:cubicBezTo>
                      <a:pt x="34" y="192"/>
                      <a:pt x="0" y="406"/>
                      <a:pt x="57" y="597"/>
                    </a:cubicBezTo>
                    <a:cubicBezTo>
                      <a:pt x="66" y="624"/>
                      <a:pt x="98" y="645"/>
                      <a:pt x="128" y="645"/>
                    </a:cubicBezTo>
                    <a:cubicBezTo>
                      <a:pt x="134" y="645"/>
                      <a:pt x="141" y="644"/>
                      <a:pt x="146" y="642"/>
                    </a:cubicBezTo>
                    <a:cubicBezTo>
                      <a:pt x="180" y="630"/>
                      <a:pt x="203" y="597"/>
                      <a:pt x="191" y="563"/>
                    </a:cubicBezTo>
                    <a:cubicBezTo>
                      <a:pt x="146" y="406"/>
                      <a:pt x="169" y="237"/>
                      <a:pt x="270" y="102"/>
                    </a:cubicBezTo>
                    <a:cubicBezTo>
                      <a:pt x="293" y="68"/>
                      <a:pt x="281" y="35"/>
                      <a:pt x="248" y="12"/>
                    </a:cubicBezTo>
                    <a:cubicBezTo>
                      <a:pt x="236" y="4"/>
                      <a:pt x="222" y="0"/>
                      <a:pt x="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 name="Google Shape;1036;p20"/>
            <p:cNvGrpSpPr/>
            <p:nvPr/>
          </p:nvGrpSpPr>
          <p:grpSpPr>
            <a:xfrm>
              <a:off x="219913" y="721763"/>
              <a:ext cx="168361" cy="261749"/>
              <a:chOff x="2056063" y="2154175"/>
              <a:chExt cx="168361" cy="261749"/>
            </a:xfrm>
          </p:grpSpPr>
          <p:sp>
            <p:nvSpPr>
              <p:cNvPr id="1037" name="Google Shape;1037;p20"/>
              <p:cNvSpPr/>
              <p:nvPr/>
            </p:nvSpPr>
            <p:spPr>
              <a:xfrm>
                <a:off x="2056063" y="2154175"/>
                <a:ext cx="168361" cy="261749"/>
              </a:xfrm>
              <a:custGeom>
                <a:rect b="b" l="l" r="r" t="t"/>
                <a:pathLst>
                  <a:path extrusionOk="0" h="1592" w="1024">
                    <a:moveTo>
                      <a:pt x="607" y="1"/>
                    </a:moveTo>
                    <a:cubicBezTo>
                      <a:pt x="607" y="1"/>
                      <a:pt x="0" y="698"/>
                      <a:pt x="236" y="1260"/>
                    </a:cubicBezTo>
                    <a:cubicBezTo>
                      <a:pt x="332" y="1492"/>
                      <a:pt x="473" y="1591"/>
                      <a:pt x="609" y="1591"/>
                    </a:cubicBezTo>
                    <a:cubicBezTo>
                      <a:pt x="809" y="1591"/>
                      <a:pt x="998" y="1375"/>
                      <a:pt x="1012" y="1046"/>
                    </a:cubicBezTo>
                    <a:cubicBezTo>
                      <a:pt x="1023" y="495"/>
                      <a:pt x="607" y="1"/>
                      <a:pt x="6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0"/>
              <p:cNvSpPr/>
              <p:nvPr/>
            </p:nvSpPr>
            <p:spPr>
              <a:xfrm>
                <a:off x="2104072" y="2239178"/>
                <a:ext cx="48174" cy="106048"/>
              </a:xfrm>
              <a:custGeom>
                <a:rect b="b" l="l" r="r" t="t"/>
                <a:pathLst>
                  <a:path extrusionOk="0" h="645" w="293">
                    <a:moveTo>
                      <a:pt x="210" y="0"/>
                    </a:moveTo>
                    <a:cubicBezTo>
                      <a:pt x="186" y="0"/>
                      <a:pt x="165" y="13"/>
                      <a:pt x="158" y="35"/>
                    </a:cubicBezTo>
                    <a:cubicBezTo>
                      <a:pt x="34" y="192"/>
                      <a:pt x="0" y="406"/>
                      <a:pt x="57" y="597"/>
                    </a:cubicBezTo>
                    <a:cubicBezTo>
                      <a:pt x="66" y="624"/>
                      <a:pt x="98" y="645"/>
                      <a:pt x="128" y="645"/>
                    </a:cubicBezTo>
                    <a:cubicBezTo>
                      <a:pt x="134" y="645"/>
                      <a:pt x="141" y="644"/>
                      <a:pt x="146" y="642"/>
                    </a:cubicBezTo>
                    <a:cubicBezTo>
                      <a:pt x="180" y="630"/>
                      <a:pt x="203" y="597"/>
                      <a:pt x="191" y="563"/>
                    </a:cubicBezTo>
                    <a:cubicBezTo>
                      <a:pt x="146" y="406"/>
                      <a:pt x="169" y="237"/>
                      <a:pt x="270" y="102"/>
                    </a:cubicBezTo>
                    <a:cubicBezTo>
                      <a:pt x="293" y="68"/>
                      <a:pt x="281" y="35"/>
                      <a:pt x="248" y="12"/>
                    </a:cubicBezTo>
                    <a:cubicBezTo>
                      <a:pt x="236" y="4"/>
                      <a:pt x="222" y="0"/>
                      <a:pt x="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 name="Google Shape;1039;p20"/>
            <p:cNvGrpSpPr/>
            <p:nvPr/>
          </p:nvGrpSpPr>
          <p:grpSpPr>
            <a:xfrm>
              <a:off x="-1149188" y="983503"/>
              <a:ext cx="170170" cy="263393"/>
              <a:chOff x="686962" y="2415916"/>
              <a:chExt cx="170170" cy="263393"/>
            </a:xfrm>
          </p:grpSpPr>
          <p:sp>
            <p:nvSpPr>
              <p:cNvPr id="1040" name="Google Shape;1040;p20"/>
              <p:cNvSpPr/>
              <p:nvPr/>
            </p:nvSpPr>
            <p:spPr>
              <a:xfrm>
                <a:off x="686962" y="2415916"/>
                <a:ext cx="170170" cy="263393"/>
              </a:xfrm>
              <a:custGeom>
                <a:rect b="b" l="l" r="r" t="t"/>
                <a:pathLst>
                  <a:path extrusionOk="0" h="1602" w="1035">
                    <a:moveTo>
                      <a:pt x="619" y="1"/>
                    </a:moveTo>
                    <a:cubicBezTo>
                      <a:pt x="619" y="1"/>
                      <a:pt x="0" y="698"/>
                      <a:pt x="236" y="1271"/>
                    </a:cubicBezTo>
                    <a:cubicBezTo>
                      <a:pt x="336" y="1502"/>
                      <a:pt x="477" y="1602"/>
                      <a:pt x="612" y="1602"/>
                    </a:cubicBezTo>
                    <a:cubicBezTo>
                      <a:pt x="813" y="1602"/>
                      <a:pt x="999" y="1382"/>
                      <a:pt x="1012" y="1046"/>
                    </a:cubicBezTo>
                    <a:cubicBezTo>
                      <a:pt x="1035" y="496"/>
                      <a:pt x="619" y="1"/>
                      <a:pt x="61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0"/>
              <p:cNvSpPr/>
              <p:nvPr/>
            </p:nvSpPr>
            <p:spPr>
              <a:xfrm>
                <a:off x="742370" y="2500589"/>
                <a:ext cx="37158" cy="115913"/>
              </a:xfrm>
              <a:custGeom>
                <a:rect b="b" l="l" r="r" t="t"/>
                <a:pathLst>
                  <a:path extrusionOk="0" h="705" w="226">
                    <a:moveTo>
                      <a:pt x="151" y="0"/>
                    </a:moveTo>
                    <a:cubicBezTo>
                      <a:pt x="124" y="0"/>
                      <a:pt x="100" y="20"/>
                      <a:pt x="90" y="48"/>
                    </a:cubicBezTo>
                    <a:cubicBezTo>
                      <a:pt x="12" y="250"/>
                      <a:pt x="0" y="453"/>
                      <a:pt x="45" y="655"/>
                    </a:cubicBezTo>
                    <a:cubicBezTo>
                      <a:pt x="54" y="690"/>
                      <a:pt x="76" y="704"/>
                      <a:pt x="101" y="704"/>
                    </a:cubicBezTo>
                    <a:cubicBezTo>
                      <a:pt x="108" y="704"/>
                      <a:pt x="116" y="703"/>
                      <a:pt x="124" y="700"/>
                    </a:cubicBezTo>
                    <a:cubicBezTo>
                      <a:pt x="158" y="700"/>
                      <a:pt x="180" y="655"/>
                      <a:pt x="169" y="621"/>
                    </a:cubicBezTo>
                    <a:cubicBezTo>
                      <a:pt x="135" y="442"/>
                      <a:pt x="147" y="262"/>
                      <a:pt x="214" y="82"/>
                    </a:cubicBezTo>
                    <a:cubicBezTo>
                      <a:pt x="225" y="48"/>
                      <a:pt x="203" y="14"/>
                      <a:pt x="169" y="3"/>
                    </a:cubicBezTo>
                    <a:cubicBezTo>
                      <a:pt x="163" y="1"/>
                      <a:pt x="157" y="0"/>
                      <a:pt x="1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 name="Google Shape;1042;p20"/>
            <p:cNvGrpSpPr/>
            <p:nvPr/>
          </p:nvGrpSpPr>
          <p:grpSpPr>
            <a:xfrm>
              <a:off x="-327007" y="1146009"/>
              <a:ext cx="170170" cy="262078"/>
              <a:chOff x="1509143" y="2578422"/>
              <a:chExt cx="170170" cy="262078"/>
            </a:xfrm>
          </p:grpSpPr>
          <p:sp>
            <p:nvSpPr>
              <p:cNvPr id="1043" name="Google Shape;1043;p20"/>
              <p:cNvSpPr/>
              <p:nvPr/>
            </p:nvSpPr>
            <p:spPr>
              <a:xfrm>
                <a:off x="1509143" y="2578422"/>
                <a:ext cx="170170" cy="262078"/>
              </a:xfrm>
              <a:custGeom>
                <a:rect b="b" l="l" r="r" t="t"/>
                <a:pathLst>
                  <a:path extrusionOk="0" h="1594" w="1035">
                    <a:moveTo>
                      <a:pt x="619" y="1"/>
                    </a:moveTo>
                    <a:cubicBezTo>
                      <a:pt x="619" y="1"/>
                      <a:pt x="0" y="698"/>
                      <a:pt x="236" y="1271"/>
                    </a:cubicBezTo>
                    <a:cubicBezTo>
                      <a:pt x="331" y="1496"/>
                      <a:pt x="471" y="1594"/>
                      <a:pt x="606" y="1594"/>
                    </a:cubicBezTo>
                    <a:cubicBezTo>
                      <a:pt x="808" y="1594"/>
                      <a:pt x="999" y="1376"/>
                      <a:pt x="1012" y="1046"/>
                    </a:cubicBezTo>
                    <a:cubicBezTo>
                      <a:pt x="1035" y="495"/>
                      <a:pt x="619" y="1"/>
                      <a:pt x="61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0"/>
              <p:cNvSpPr/>
              <p:nvPr/>
            </p:nvSpPr>
            <p:spPr>
              <a:xfrm>
                <a:off x="1568333" y="2662274"/>
                <a:ext cx="33705" cy="118379"/>
              </a:xfrm>
              <a:custGeom>
                <a:rect b="b" l="l" r="r" t="t"/>
                <a:pathLst>
                  <a:path extrusionOk="0" h="720" w="205">
                    <a:moveTo>
                      <a:pt x="122" y="0"/>
                    </a:moveTo>
                    <a:cubicBezTo>
                      <a:pt x="94" y="0"/>
                      <a:pt x="66" y="16"/>
                      <a:pt x="56" y="53"/>
                    </a:cubicBezTo>
                    <a:cubicBezTo>
                      <a:pt x="23" y="177"/>
                      <a:pt x="0" y="312"/>
                      <a:pt x="0" y="435"/>
                    </a:cubicBezTo>
                    <a:cubicBezTo>
                      <a:pt x="0" y="536"/>
                      <a:pt x="0" y="694"/>
                      <a:pt x="113" y="716"/>
                    </a:cubicBezTo>
                    <a:cubicBezTo>
                      <a:pt x="119" y="718"/>
                      <a:pt x="125" y="719"/>
                      <a:pt x="131" y="719"/>
                    </a:cubicBezTo>
                    <a:cubicBezTo>
                      <a:pt x="161" y="719"/>
                      <a:pt x="193" y="699"/>
                      <a:pt x="203" y="671"/>
                    </a:cubicBezTo>
                    <a:cubicBezTo>
                      <a:pt x="203" y="626"/>
                      <a:pt x="169" y="593"/>
                      <a:pt x="135" y="593"/>
                    </a:cubicBezTo>
                    <a:lnTo>
                      <a:pt x="135" y="581"/>
                    </a:lnTo>
                    <a:cubicBezTo>
                      <a:pt x="135" y="570"/>
                      <a:pt x="135" y="559"/>
                      <a:pt x="135" y="548"/>
                    </a:cubicBezTo>
                    <a:cubicBezTo>
                      <a:pt x="124" y="503"/>
                      <a:pt x="124" y="446"/>
                      <a:pt x="135" y="390"/>
                    </a:cubicBezTo>
                    <a:cubicBezTo>
                      <a:pt x="135" y="289"/>
                      <a:pt x="158" y="188"/>
                      <a:pt x="191" y="87"/>
                    </a:cubicBezTo>
                    <a:cubicBezTo>
                      <a:pt x="205" y="34"/>
                      <a:pt x="163" y="0"/>
                      <a:pt x="1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45" name="Google Shape;1045;p20"/>
          <p:cNvGrpSpPr/>
          <p:nvPr/>
        </p:nvGrpSpPr>
        <p:grpSpPr>
          <a:xfrm flipH="1" rot="-437357">
            <a:off x="6699883" y="4236299"/>
            <a:ext cx="4520289" cy="3029851"/>
            <a:chOff x="-1358038" y="4900407"/>
            <a:chExt cx="3785678" cy="2537457"/>
          </a:xfrm>
        </p:grpSpPr>
        <p:sp>
          <p:nvSpPr>
            <p:cNvPr id="1046" name="Google Shape;1046;p20"/>
            <p:cNvSpPr/>
            <p:nvPr/>
          </p:nvSpPr>
          <p:spPr>
            <a:xfrm flipH="1" rot="717654">
              <a:off x="-1203315" y="5240459"/>
              <a:ext cx="3476232" cy="1857351"/>
            </a:xfrm>
            <a:custGeom>
              <a:rect b="b" l="l" r="r" t="t"/>
              <a:pathLst>
                <a:path extrusionOk="0" h="15426" w="28872">
                  <a:moveTo>
                    <a:pt x="15583" y="0"/>
                  </a:moveTo>
                  <a:cubicBezTo>
                    <a:pt x="12176" y="0"/>
                    <a:pt x="6881" y="518"/>
                    <a:pt x="3441" y="5532"/>
                  </a:cubicBezTo>
                  <a:cubicBezTo>
                    <a:pt x="0" y="10546"/>
                    <a:pt x="1012" y="14807"/>
                    <a:pt x="1012" y="14807"/>
                  </a:cubicBezTo>
                  <a:lnTo>
                    <a:pt x="2642" y="14481"/>
                  </a:lnTo>
                  <a:cubicBezTo>
                    <a:pt x="2642" y="14481"/>
                    <a:pt x="3677" y="10512"/>
                    <a:pt x="4497" y="8455"/>
                  </a:cubicBezTo>
                  <a:cubicBezTo>
                    <a:pt x="5318" y="6386"/>
                    <a:pt x="9984" y="3733"/>
                    <a:pt x="13233" y="3160"/>
                  </a:cubicBezTo>
                  <a:cubicBezTo>
                    <a:pt x="13671" y="3081"/>
                    <a:pt x="14105" y="3044"/>
                    <a:pt x="14534" y="3044"/>
                  </a:cubicBezTo>
                  <a:cubicBezTo>
                    <a:pt x="17292" y="3044"/>
                    <a:pt x="19860" y="4551"/>
                    <a:pt x="21991" y="6049"/>
                  </a:cubicBezTo>
                  <a:cubicBezTo>
                    <a:pt x="24464" y="7791"/>
                    <a:pt x="25768" y="12997"/>
                    <a:pt x="25768" y="12997"/>
                  </a:cubicBezTo>
                  <a:lnTo>
                    <a:pt x="27545" y="15425"/>
                  </a:lnTo>
                  <a:cubicBezTo>
                    <a:pt x="27545" y="15425"/>
                    <a:pt x="28871" y="12974"/>
                    <a:pt x="26499" y="7308"/>
                  </a:cubicBezTo>
                  <a:cubicBezTo>
                    <a:pt x="24127" y="1642"/>
                    <a:pt x="18989" y="0"/>
                    <a:pt x="155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0"/>
            <p:cNvSpPr/>
            <p:nvPr/>
          </p:nvSpPr>
          <p:spPr>
            <a:xfrm flipH="1" rot="717654">
              <a:off x="-940711" y="5491764"/>
              <a:ext cx="2990171" cy="1437744"/>
            </a:xfrm>
            <a:custGeom>
              <a:rect b="b" l="l" r="r" t="t"/>
              <a:pathLst>
                <a:path extrusionOk="0" h="11941" w="24835">
                  <a:moveTo>
                    <a:pt x="12535" y="1"/>
                  </a:moveTo>
                  <a:cubicBezTo>
                    <a:pt x="9983" y="1"/>
                    <a:pt x="7341" y="876"/>
                    <a:pt x="4902" y="2845"/>
                  </a:cubicBezTo>
                  <a:cubicBezTo>
                    <a:pt x="0" y="6802"/>
                    <a:pt x="214" y="11940"/>
                    <a:pt x="214" y="11940"/>
                  </a:cubicBezTo>
                  <a:lnTo>
                    <a:pt x="1922" y="11794"/>
                  </a:lnTo>
                  <a:cubicBezTo>
                    <a:pt x="1922" y="11794"/>
                    <a:pt x="3260" y="8938"/>
                    <a:pt x="3924" y="7623"/>
                  </a:cubicBezTo>
                  <a:cubicBezTo>
                    <a:pt x="4598" y="6308"/>
                    <a:pt x="8432" y="3699"/>
                    <a:pt x="11265" y="3328"/>
                  </a:cubicBezTo>
                  <a:cubicBezTo>
                    <a:pt x="11576" y="3289"/>
                    <a:pt x="11864" y="3270"/>
                    <a:pt x="12137" y="3270"/>
                  </a:cubicBezTo>
                  <a:cubicBezTo>
                    <a:pt x="14338" y="3270"/>
                    <a:pt x="15464" y="4487"/>
                    <a:pt x="18415" y="5678"/>
                  </a:cubicBezTo>
                  <a:cubicBezTo>
                    <a:pt x="21732" y="7016"/>
                    <a:pt x="22732" y="10692"/>
                    <a:pt x="22732" y="10692"/>
                  </a:cubicBezTo>
                  <a:lnTo>
                    <a:pt x="24835" y="11423"/>
                  </a:lnTo>
                  <a:cubicBezTo>
                    <a:pt x="24835" y="11423"/>
                    <a:pt x="23857" y="5554"/>
                    <a:pt x="19686" y="2451"/>
                  </a:cubicBezTo>
                  <a:cubicBezTo>
                    <a:pt x="17596" y="893"/>
                    <a:pt x="15112" y="1"/>
                    <a:pt x="125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0"/>
            <p:cNvSpPr/>
            <p:nvPr/>
          </p:nvSpPr>
          <p:spPr>
            <a:xfrm flipH="1" rot="717654">
              <a:off x="-752465" y="5725484"/>
              <a:ext cx="2554438" cy="1093629"/>
            </a:xfrm>
            <a:custGeom>
              <a:rect b="b" l="l" r="r" t="t"/>
              <a:pathLst>
                <a:path extrusionOk="0" h="9083" w="21216">
                  <a:moveTo>
                    <a:pt x="10647" y="0"/>
                  </a:moveTo>
                  <a:cubicBezTo>
                    <a:pt x="9388" y="0"/>
                    <a:pt x="8042" y="264"/>
                    <a:pt x="6634" y="875"/>
                  </a:cubicBezTo>
                  <a:cubicBezTo>
                    <a:pt x="462" y="3551"/>
                    <a:pt x="1" y="8970"/>
                    <a:pt x="1" y="8970"/>
                  </a:cubicBezTo>
                  <a:lnTo>
                    <a:pt x="2193" y="9015"/>
                  </a:lnTo>
                  <a:lnTo>
                    <a:pt x="3374" y="7193"/>
                  </a:lnTo>
                  <a:lnTo>
                    <a:pt x="6330" y="3720"/>
                  </a:lnTo>
                  <a:lnTo>
                    <a:pt x="10681" y="2505"/>
                  </a:lnTo>
                  <a:lnTo>
                    <a:pt x="14279" y="3933"/>
                  </a:lnTo>
                  <a:lnTo>
                    <a:pt x="18349" y="8385"/>
                  </a:lnTo>
                  <a:lnTo>
                    <a:pt x="21216" y="9082"/>
                  </a:lnTo>
                  <a:cubicBezTo>
                    <a:pt x="21216" y="9082"/>
                    <a:pt x="20901" y="8554"/>
                    <a:pt x="19540" y="5766"/>
                  </a:cubicBezTo>
                  <a:cubicBezTo>
                    <a:pt x="18203" y="3030"/>
                    <a:pt x="14921" y="0"/>
                    <a:pt x="1064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0"/>
            <p:cNvSpPr/>
            <p:nvPr/>
          </p:nvSpPr>
          <p:spPr>
            <a:xfrm flipH="1" rot="717654">
              <a:off x="-508714" y="5950303"/>
              <a:ext cx="2044056" cy="875698"/>
            </a:xfrm>
            <a:custGeom>
              <a:rect b="b" l="l" r="r" t="t"/>
              <a:pathLst>
                <a:path extrusionOk="0" h="7273" w="16977">
                  <a:moveTo>
                    <a:pt x="8817" y="0"/>
                  </a:moveTo>
                  <a:cubicBezTo>
                    <a:pt x="8470" y="0"/>
                    <a:pt x="8110" y="21"/>
                    <a:pt x="7735" y="66"/>
                  </a:cubicBezTo>
                  <a:cubicBezTo>
                    <a:pt x="551" y="909"/>
                    <a:pt x="0" y="7272"/>
                    <a:pt x="0" y="7272"/>
                  </a:cubicBezTo>
                  <a:lnTo>
                    <a:pt x="2103" y="7126"/>
                  </a:lnTo>
                  <a:lnTo>
                    <a:pt x="4655" y="3562"/>
                  </a:lnTo>
                  <a:lnTo>
                    <a:pt x="10107" y="2191"/>
                  </a:lnTo>
                  <a:lnTo>
                    <a:pt x="14998" y="7149"/>
                  </a:lnTo>
                  <a:lnTo>
                    <a:pt x="16977" y="6969"/>
                  </a:lnTo>
                  <a:cubicBezTo>
                    <a:pt x="16977" y="6969"/>
                    <a:pt x="15118" y="0"/>
                    <a:pt x="88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0"/>
            <p:cNvSpPr/>
            <p:nvPr/>
          </p:nvSpPr>
          <p:spPr>
            <a:xfrm flipH="1" rot="717654">
              <a:off x="-372828" y="6143991"/>
              <a:ext cx="1708257" cy="829463"/>
            </a:xfrm>
            <a:custGeom>
              <a:rect b="b" l="l" r="r" t="t"/>
              <a:pathLst>
                <a:path extrusionOk="0" h="6889" w="14188">
                  <a:moveTo>
                    <a:pt x="7429" y="0"/>
                  </a:moveTo>
                  <a:cubicBezTo>
                    <a:pt x="7340" y="0"/>
                    <a:pt x="7251" y="2"/>
                    <a:pt x="7161" y="7"/>
                  </a:cubicBezTo>
                  <a:cubicBezTo>
                    <a:pt x="2484" y="254"/>
                    <a:pt x="708" y="3110"/>
                    <a:pt x="225" y="5493"/>
                  </a:cubicBezTo>
                  <a:cubicBezTo>
                    <a:pt x="0" y="6593"/>
                    <a:pt x="303" y="6888"/>
                    <a:pt x="693" y="6888"/>
                  </a:cubicBezTo>
                  <a:cubicBezTo>
                    <a:pt x="1143" y="6888"/>
                    <a:pt x="1709" y="6494"/>
                    <a:pt x="1709" y="6494"/>
                  </a:cubicBezTo>
                  <a:cubicBezTo>
                    <a:pt x="1742" y="6404"/>
                    <a:pt x="2345" y="1929"/>
                    <a:pt x="6718" y="1929"/>
                  </a:cubicBezTo>
                  <a:cubicBezTo>
                    <a:pt x="6735" y="1929"/>
                    <a:pt x="6751" y="1929"/>
                    <a:pt x="6768" y="1929"/>
                  </a:cubicBezTo>
                  <a:cubicBezTo>
                    <a:pt x="11175" y="1963"/>
                    <a:pt x="12366" y="6336"/>
                    <a:pt x="12366" y="6336"/>
                  </a:cubicBezTo>
                  <a:lnTo>
                    <a:pt x="14188" y="5797"/>
                  </a:lnTo>
                  <a:cubicBezTo>
                    <a:pt x="14188" y="5797"/>
                    <a:pt x="11938" y="0"/>
                    <a:pt x="742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0"/>
            <p:cNvSpPr/>
            <p:nvPr/>
          </p:nvSpPr>
          <p:spPr>
            <a:xfrm flipH="1" rot="717654">
              <a:off x="1893118" y="6587873"/>
              <a:ext cx="136656" cy="462351"/>
            </a:xfrm>
            <a:custGeom>
              <a:rect b="b" l="l" r="r" t="t"/>
              <a:pathLst>
                <a:path extrusionOk="0" h="3840" w="1135">
                  <a:moveTo>
                    <a:pt x="1048" y="1"/>
                  </a:moveTo>
                  <a:cubicBezTo>
                    <a:pt x="1020" y="1"/>
                    <a:pt x="992" y="15"/>
                    <a:pt x="979" y="50"/>
                  </a:cubicBezTo>
                  <a:cubicBezTo>
                    <a:pt x="765" y="657"/>
                    <a:pt x="563" y="1276"/>
                    <a:pt x="394" y="1894"/>
                  </a:cubicBezTo>
                  <a:cubicBezTo>
                    <a:pt x="304" y="2209"/>
                    <a:pt x="225" y="2513"/>
                    <a:pt x="147" y="2816"/>
                  </a:cubicBezTo>
                  <a:cubicBezTo>
                    <a:pt x="45" y="3131"/>
                    <a:pt x="0" y="3457"/>
                    <a:pt x="23" y="3772"/>
                  </a:cubicBezTo>
                  <a:cubicBezTo>
                    <a:pt x="29" y="3817"/>
                    <a:pt x="65" y="3839"/>
                    <a:pt x="99" y="3839"/>
                  </a:cubicBezTo>
                  <a:cubicBezTo>
                    <a:pt x="133" y="3839"/>
                    <a:pt x="163" y="3817"/>
                    <a:pt x="158" y="3772"/>
                  </a:cubicBezTo>
                  <a:cubicBezTo>
                    <a:pt x="147" y="3457"/>
                    <a:pt x="192" y="3131"/>
                    <a:pt x="293" y="2827"/>
                  </a:cubicBezTo>
                  <a:cubicBezTo>
                    <a:pt x="371" y="2513"/>
                    <a:pt x="450" y="2209"/>
                    <a:pt x="540" y="1905"/>
                  </a:cubicBezTo>
                  <a:cubicBezTo>
                    <a:pt x="709" y="1287"/>
                    <a:pt x="900" y="680"/>
                    <a:pt x="1113" y="84"/>
                  </a:cubicBezTo>
                  <a:cubicBezTo>
                    <a:pt x="1134" y="36"/>
                    <a:pt x="1092" y="1"/>
                    <a:pt x="10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0"/>
            <p:cNvSpPr/>
            <p:nvPr/>
          </p:nvSpPr>
          <p:spPr>
            <a:xfrm flipH="1" rot="717654">
              <a:off x="1795194" y="6177264"/>
              <a:ext cx="148455" cy="197944"/>
            </a:xfrm>
            <a:custGeom>
              <a:rect b="b" l="l" r="r" t="t"/>
              <a:pathLst>
                <a:path extrusionOk="0" h="1644" w="1233">
                  <a:moveTo>
                    <a:pt x="1132" y="1"/>
                  </a:moveTo>
                  <a:cubicBezTo>
                    <a:pt x="1117" y="1"/>
                    <a:pt x="1101" y="7"/>
                    <a:pt x="1088" y="23"/>
                  </a:cubicBezTo>
                  <a:cubicBezTo>
                    <a:pt x="683" y="484"/>
                    <a:pt x="324" y="1001"/>
                    <a:pt x="31" y="1541"/>
                  </a:cubicBezTo>
                  <a:cubicBezTo>
                    <a:pt x="1" y="1594"/>
                    <a:pt x="49" y="1643"/>
                    <a:pt x="97" y="1643"/>
                  </a:cubicBezTo>
                  <a:cubicBezTo>
                    <a:pt x="119" y="1643"/>
                    <a:pt x="141" y="1633"/>
                    <a:pt x="155" y="1608"/>
                  </a:cubicBezTo>
                  <a:cubicBezTo>
                    <a:pt x="447" y="1080"/>
                    <a:pt x="785" y="574"/>
                    <a:pt x="1189" y="124"/>
                  </a:cubicBezTo>
                  <a:cubicBezTo>
                    <a:pt x="1232" y="72"/>
                    <a:pt x="1183" y="1"/>
                    <a:pt x="11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0"/>
            <p:cNvSpPr/>
            <p:nvPr/>
          </p:nvSpPr>
          <p:spPr>
            <a:xfrm flipH="1" rot="717654">
              <a:off x="1674546" y="5936363"/>
              <a:ext cx="106435" cy="92350"/>
            </a:xfrm>
            <a:custGeom>
              <a:rect b="b" l="l" r="r" t="t"/>
              <a:pathLst>
                <a:path extrusionOk="0" h="767" w="884">
                  <a:moveTo>
                    <a:pt x="778" y="0"/>
                  </a:moveTo>
                  <a:cubicBezTo>
                    <a:pt x="762" y="0"/>
                    <a:pt x="745" y="5"/>
                    <a:pt x="730" y="18"/>
                  </a:cubicBezTo>
                  <a:lnTo>
                    <a:pt x="44" y="648"/>
                  </a:lnTo>
                  <a:cubicBezTo>
                    <a:pt x="0" y="700"/>
                    <a:pt x="45" y="766"/>
                    <a:pt x="99" y="766"/>
                  </a:cubicBezTo>
                  <a:cubicBezTo>
                    <a:pt x="114" y="766"/>
                    <a:pt x="130" y="761"/>
                    <a:pt x="145" y="749"/>
                  </a:cubicBezTo>
                  <a:lnTo>
                    <a:pt x="831" y="108"/>
                  </a:lnTo>
                  <a:cubicBezTo>
                    <a:pt x="883" y="64"/>
                    <a:pt x="834" y="0"/>
                    <a:pt x="7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0"/>
            <p:cNvSpPr/>
            <p:nvPr/>
          </p:nvSpPr>
          <p:spPr>
            <a:xfrm flipH="1" rot="717654">
              <a:off x="1332051" y="5612036"/>
              <a:ext cx="296549" cy="189034"/>
            </a:xfrm>
            <a:custGeom>
              <a:rect b="b" l="l" r="r" t="t"/>
              <a:pathLst>
                <a:path extrusionOk="0" h="1570" w="2463">
                  <a:moveTo>
                    <a:pt x="2362" y="0"/>
                  </a:moveTo>
                  <a:cubicBezTo>
                    <a:pt x="2351" y="0"/>
                    <a:pt x="2340" y="3"/>
                    <a:pt x="2328" y="10"/>
                  </a:cubicBezTo>
                  <a:cubicBezTo>
                    <a:pt x="1889" y="224"/>
                    <a:pt x="1474" y="460"/>
                    <a:pt x="1058" y="696"/>
                  </a:cubicBezTo>
                  <a:cubicBezTo>
                    <a:pt x="855" y="819"/>
                    <a:pt x="653" y="943"/>
                    <a:pt x="450" y="1067"/>
                  </a:cubicBezTo>
                  <a:cubicBezTo>
                    <a:pt x="282" y="1168"/>
                    <a:pt x="124" y="1303"/>
                    <a:pt x="23" y="1471"/>
                  </a:cubicBezTo>
                  <a:cubicBezTo>
                    <a:pt x="0" y="1526"/>
                    <a:pt x="41" y="1569"/>
                    <a:pt x="86" y="1569"/>
                  </a:cubicBezTo>
                  <a:cubicBezTo>
                    <a:pt x="107" y="1569"/>
                    <a:pt x="129" y="1560"/>
                    <a:pt x="147" y="1539"/>
                  </a:cubicBezTo>
                  <a:cubicBezTo>
                    <a:pt x="259" y="1370"/>
                    <a:pt x="405" y="1235"/>
                    <a:pt x="597" y="1145"/>
                  </a:cubicBezTo>
                  <a:cubicBezTo>
                    <a:pt x="788" y="1022"/>
                    <a:pt x="979" y="909"/>
                    <a:pt x="1181" y="786"/>
                  </a:cubicBezTo>
                  <a:cubicBezTo>
                    <a:pt x="1575" y="561"/>
                    <a:pt x="1991" y="336"/>
                    <a:pt x="2395" y="134"/>
                  </a:cubicBezTo>
                  <a:cubicBezTo>
                    <a:pt x="2462" y="95"/>
                    <a:pt x="2424" y="0"/>
                    <a:pt x="23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0"/>
            <p:cNvSpPr/>
            <p:nvPr/>
          </p:nvSpPr>
          <p:spPr>
            <a:xfrm flipH="1" rot="717654">
              <a:off x="1044094" y="5447004"/>
              <a:ext cx="166756" cy="49606"/>
            </a:xfrm>
            <a:custGeom>
              <a:rect b="b" l="l" r="r" t="t"/>
              <a:pathLst>
                <a:path extrusionOk="0" h="412" w="1385">
                  <a:moveTo>
                    <a:pt x="1306" y="0"/>
                  </a:moveTo>
                  <a:cubicBezTo>
                    <a:pt x="879" y="11"/>
                    <a:pt x="452" y="101"/>
                    <a:pt x="69" y="281"/>
                  </a:cubicBezTo>
                  <a:cubicBezTo>
                    <a:pt x="1" y="320"/>
                    <a:pt x="43" y="411"/>
                    <a:pt x="108" y="411"/>
                  </a:cubicBezTo>
                  <a:cubicBezTo>
                    <a:pt x="117" y="411"/>
                    <a:pt x="127" y="409"/>
                    <a:pt x="137" y="405"/>
                  </a:cubicBezTo>
                  <a:cubicBezTo>
                    <a:pt x="508" y="236"/>
                    <a:pt x="901" y="146"/>
                    <a:pt x="1306" y="146"/>
                  </a:cubicBezTo>
                  <a:cubicBezTo>
                    <a:pt x="1385" y="135"/>
                    <a:pt x="1385" y="11"/>
                    <a:pt x="13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0"/>
            <p:cNvSpPr/>
            <p:nvPr/>
          </p:nvSpPr>
          <p:spPr>
            <a:xfrm flipH="1" rot="717654">
              <a:off x="514043" y="5304443"/>
              <a:ext cx="356027" cy="28897"/>
            </a:xfrm>
            <a:custGeom>
              <a:rect b="b" l="l" r="r" t="t"/>
              <a:pathLst>
                <a:path extrusionOk="0" h="240" w="2957">
                  <a:moveTo>
                    <a:pt x="1758" y="1"/>
                  </a:moveTo>
                  <a:cubicBezTo>
                    <a:pt x="1200" y="1"/>
                    <a:pt x="645" y="36"/>
                    <a:pt x="90" y="104"/>
                  </a:cubicBezTo>
                  <a:cubicBezTo>
                    <a:pt x="4" y="114"/>
                    <a:pt x="0" y="239"/>
                    <a:pt x="80" y="239"/>
                  </a:cubicBezTo>
                  <a:cubicBezTo>
                    <a:pt x="83" y="239"/>
                    <a:pt x="86" y="239"/>
                    <a:pt x="90" y="239"/>
                  </a:cubicBezTo>
                  <a:cubicBezTo>
                    <a:pt x="619" y="174"/>
                    <a:pt x="1148" y="143"/>
                    <a:pt x="1679" y="143"/>
                  </a:cubicBezTo>
                  <a:cubicBezTo>
                    <a:pt x="2074" y="143"/>
                    <a:pt x="2469" y="160"/>
                    <a:pt x="2867" y="194"/>
                  </a:cubicBezTo>
                  <a:cubicBezTo>
                    <a:pt x="2957" y="194"/>
                    <a:pt x="2957" y="59"/>
                    <a:pt x="2867" y="47"/>
                  </a:cubicBezTo>
                  <a:cubicBezTo>
                    <a:pt x="2496" y="16"/>
                    <a:pt x="2126" y="1"/>
                    <a:pt x="17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0"/>
            <p:cNvSpPr/>
            <p:nvPr/>
          </p:nvSpPr>
          <p:spPr>
            <a:xfrm flipH="1" rot="717654">
              <a:off x="177436" y="5238859"/>
              <a:ext cx="131238" cy="50449"/>
            </a:xfrm>
            <a:custGeom>
              <a:rect b="b" l="l" r="r" t="t"/>
              <a:pathLst>
                <a:path extrusionOk="0" h="419" w="1090">
                  <a:moveTo>
                    <a:pt x="91" y="1"/>
                  </a:moveTo>
                  <a:cubicBezTo>
                    <a:pt x="1" y="1"/>
                    <a:pt x="1" y="147"/>
                    <a:pt x="91" y="147"/>
                  </a:cubicBezTo>
                  <a:cubicBezTo>
                    <a:pt x="394" y="169"/>
                    <a:pt x="687" y="259"/>
                    <a:pt x="945" y="405"/>
                  </a:cubicBezTo>
                  <a:cubicBezTo>
                    <a:pt x="960" y="415"/>
                    <a:pt x="975" y="419"/>
                    <a:pt x="988" y="419"/>
                  </a:cubicBezTo>
                  <a:cubicBezTo>
                    <a:pt x="1054" y="419"/>
                    <a:pt x="1089" y="319"/>
                    <a:pt x="1024" y="282"/>
                  </a:cubicBezTo>
                  <a:cubicBezTo>
                    <a:pt x="732" y="124"/>
                    <a:pt x="417" y="34"/>
                    <a:pt x="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0"/>
            <p:cNvSpPr/>
            <p:nvPr/>
          </p:nvSpPr>
          <p:spPr>
            <a:xfrm flipH="1" rot="717654">
              <a:off x="-11796" y="5263116"/>
              <a:ext cx="61044" cy="41660"/>
            </a:xfrm>
            <a:custGeom>
              <a:rect b="b" l="l" r="r" t="t"/>
              <a:pathLst>
                <a:path extrusionOk="0" h="346" w="507">
                  <a:moveTo>
                    <a:pt x="495" y="248"/>
                  </a:moveTo>
                  <a:cubicBezTo>
                    <a:pt x="496" y="252"/>
                    <a:pt x="497" y="256"/>
                    <a:pt x="497" y="259"/>
                  </a:cubicBezTo>
                  <a:lnTo>
                    <a:pt x="497" y="259"/>
                  </a:lnTo>
                  <a:cubicBezTo>
                    <a:pt x="501" y="267"/>
                    <a:pt x="504" y="274"/>
                    <a:pt x="507" y="282"/>
                  </a:cubicBezTo>
                  <a:lnTo>
                    <a:pt x="495" y="248"/>
                  </a:lnTo>
                  <a:close/>
                  <a:moveTo>
                    <a:pt x="94" y="0"/>
                  </a:moveTo>
                  <a:cubicBezTo>
                    <a:pt x="86" y="0"/>
                    <a:pt x="77" y="1"/>
                    <a:pt x="68" y="1"/>
                  </a:cubicBezTo>
                  <a:cubicBezTo>
                    <a:pt x="34" y="1"/>
                    <a:pt x="1" y="24"/>
                    <a:pt x="1" y="69"/>
                  </a:cubicBezTo>
                  <a:cubicBezTo>
                    <a:pt x="1" y="102"/>
                    <a:pt x="34" y="136"/>
                    <a:pt x="68" y="136"/>
                  </a:cubicBezTo>
                  <a:lnTo>
                    <a:pt x="203" y="136"/>
                  </a:lnTo>
                  <a:cubicBezTo>
                    <a:pt x="226" y="147"/>
                    <a:pt x="237" y="147"/>
                    <a:pt x="248" y="159"/>
                  </a:cubicBezTo>
                  <a:lnTo>
                    <a:pt x="270" y="181"/>
                  </a:lnTo>
                  <a:lnTo>
                    <a:pt x="282" y="181"/>
                  </a:lnTo>
                  <a:cubicBezTo>
                    <a:pt x="293" y="192"/>
                    <a:pt x="304" y="215"/>
                    <a:pt x="327" y="226"/>
                  </a:cubicBezTo>
                  <a:lnTo>
                    <a:pt x="327" y="237"/>
                  </a:lnTo>
                  <a:lnTo>
                    <a:pt x="349" y="260"/>
                  </a:lnTo>
                  <a:lnTo>
                    <a:pt x="360" y="282"/>
                  </a:lnTo>
                  <a:lnTo>
                    <a:pt x="360" y="293"/>
                  </a:lnTo>
                  <a:cubicBezTo>
                    <a:pt x="369" y="329"/>
                    <a:pt x="396" y="346"/>
                    <a:pt x="424" y="346"/>
                  </a:cubicBezTo>
                  <a:cubicBezTo>
                    <a:pt x="463" y="346"/>
                    <a:pt x="504" y="313"/>
                    <a:pt x="497" y="259"/>
                  </a:cubicBezTo>
                  <a:lnTo>
                    <a:pt x="497" y="259"/>
                  </a:lnTo>
                  <a:cubicBezTo>
                    <a:pt x="427" y="101"/>
                    <a:pt x="267" y="0"/>
                    <a:pt x="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0"/>
            <p:cNvSpPr/>
            <p:nvPr/>
          </p:nvSpPr>
          <p:spPr>
            <a:xfrm flipH="1" rot="717654">
              <a:off x="-463919" y="5323005"/>
              <a:ext cx="288482" cy="231055"/>
            </a:xfrm>
            <a:custGeom>
              <a:rect b="b" l="l" r="r" t="t"/>
              <a:pathLst>
                <a:path extrusionOk="0" h="1919" w="2396">
                  <a:moveTo>
                    <a:pt x="87" y="1"/>
                  </a:moveTo>
                  <a:cubicBezTo>
                    <a:pt x="18" y="1"/>
                    <a:pt x="0" y="112"/>
                    <a:pt x="81" y="152"/>
                  </a:cubicBezTo>
                  <a:cubicBezTo>
                    <a:pt x="969" y="478"/>
                    <a:pt x="1553" y="1288"/>
                    <a:pt x="2239" y="1906"/>
                  </a:cubicBezTo>
                  <a:cubicBezTo>
                    <a:pt x="2252" y="1914"/>
                    <a:pt x="2266" y="1918"/>
                    <a:pt x="2279" y="1918"/>
                  </a:cubicBezTo>
                  <a:cubicBezTo>
                    <a:pt x="2339" y="1918"/>
                    <a:pt x="2395" y="1848"/>
                    <a:pt x="2340" y="1793"/>
                  </a:cubicBezTo>
                  <a:cubicBezTo>
                    <a:pt x="1643" y="1164"/>
                    <a:pt x="1036" y="354"/>
                    <a:pt x="114" y="6"/>
                  </a:cubicBezTo>
                  <a:cubicBezTo>
                    <a:pt x="104" y="2"/>
                    <a:pt x="95" y="1"/>
                    <a:pt x="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0"/>
            <p:cNvSpPr/>
            <p:nvPr/>
          </p:nvSpPr>
          <p:spPr>
            <a:xfrm flipH="1" rot="717654">
              <a:off x="-667018" y="5589988"/>
              <a:ext cx="69712" cy="88015"/>
            </a:xfrm>
            <a:custGeom>
              <a:rect b="b" l="l" r="r" t="t"/>
              <a:pathLst>
                <a:path extrusionOk="0" h="731" w="579">
                  <a:moveTo>
                    <a:pt x="93" y="0"/>
                  </a:moveTo>
                  <a:cubicBezTo>
                    <a:pt x="46" y="0"/>
                    <a:pt x="0" y="54"/>
                    <a:pt x="39" y="108"/>
                  </a:cubicBezTo>
                  <a:lnTo>
                    <a:pt x="443" y="692"/>
                  </a:lnTo>
                  <a:cubicBezTo>
                    <a:pt x="452" y="718"/>
                    <a:pt x="479" y="730"/>
                    <a:pt x="507" y="730"/>
                  </a:cubicBezTo>
                  <a:cubicBezTo>
                    <a:pt x="516" y="730"/>
                    <a:pt x="525" y="729"/>
                    <a:pt x="533" y="726"/>
                  </a:cubicBezTo>
                  <a:cubicBezTo>
                    <a:pt x="567" y="704"/>
                    <a:pt x="578" y="659"/>
                    <a:pt x="556" y="625"/>
                  </a:cubicBezTo>
                  <a:lnTo>
                    <a:pt x="151" y="40"/>
                  </a:lnTo>
                  <a:cubicBezTo>
                    <a:pt x="137" y="12"/>
                    <a:pt x="115" y="0"/>
                    <a:pt x="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0"/>
            <p:cNvSpPr/>
            <p:nvPr/>
          </p:nvSpPr>
          <p:spPr>
            <a:xfrm flipH="1" rot="717654">
              <a:off x="-877942" y="5735594"/>
              <a:ext cx="120040" cy="241049"/>
            </a:xfrm>
            <a:custGeom>
              <a:rect b="b" l="l" r="r" t="t"/>
              <a:pathLst>
                <a:path extrusionOk="0" h="2002" w="997">
                  <a:moveTo>
                    <a:pt x="97" y="0"/>
                  </a:moveTo>
                  <a:cubicBezTo>
                    <a:pt x="49" y="0"/>
                    <a:pt x="1" y="49"/>
                    <a:pt x="31" y="103"/>
                  </a:cubicBezTo>
                  <a:cubicBezTo>
                    <a:pt x="357" y="699"/>
                    <a:pt x="627" y="1317"/>
                    <a:pt x="841" y="1958"/>
                  </a:cubicBezTo>
                  <a:cubicBezTo>
                    <a:pt x="854" y="1988"/>
                    <a:pt x="882" y="2002"/>
                    <a:pt x="910" y="2002"/>
                  </a:cubicBezTo>
                  <a:cubicBezTo>
                    <a:pt x="954" y="2002"/>
                    <a:pt x="996" y="1968"/>
                    <a:pt x="976" y="1913"/>
                  </a:cubicBezTo>
                  <a:cubicBezTo>
                    <a:pt x="751" y="1261"/>
                    <a:pt x="481" y="642"/>
                    <a:pt x="155" y="35"/>
                  </a:cubicBezTo>
                  <a:cubicBezTo>
                    <a:pt x="141" y="11"/>
                    <a:pt x="119" y="0"/>
                    <a:pt x="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0"/>
            <p:cNvSpPr/>
            <p:nvPr/>
          </p:nvSpPr>
          <p:spPr>
            <a:xfrm flipH="1" rot="717654">
              <a:off x="-1022686" y="6118179"/>
              <a:ext cx="39371" cy="86811"/>
            </a:xfrm>
            <a:custGeom>
              <a:rect b="b" l="l" r="r" t="t"/>
              <a:pathLst>
                <a:path extrusionOk="0" h="721" w="327">
                  <a:moveTo>
                    <a:pt x="84" y="0"/>
                  </a:moveTo>
                  <a:cubicBezTo>
                    <a:pt x="70" y="0"/>
                    <a:pt x="57" y="4"/>
                    <a:pt x="45" y="12"/>
                  </a:cubicBezTo>
                  <a:cubicBezTo>
                    <a:pt x="11" y="35"/>
                    <a:pt x="0" y="80"/>
                    <a:pt x="23" y="113"/>
                  </a:cubicBezTo>
                  <a:cubicBezTo>
                    <a:pt x="101" y="282"/>
                    <a:pt x="157" y="462"/>
                    <a:pt x="180" y="653"/>
                  </a:cubicBezTo>
                  <a:cubicBezTo>
                    <a:pt x="180" y="687"/>
                    <a:pt x="214" y="720"/>
                    <a:pt x="247" y="720"/>
                  </a:cubicBezTo>
                  <a:cubicBezTo>
                    <a:pt x="292" y="720"/>
                    <a:pt x="326" y="687"/>
                    <a:pt x="326" y="653"/>
                  </a:cubicBezTo>
                  <a:cubicBezTo>
                    <a:pt x="292" y="439"/>
                    <a:pt x="236" y="226"/>
                    <a:pt x="146" y="35"/>
                  </a:cubicBezTo>
                  <a:cubicBezTo>
                    <a:pt x="132" y="13"/>
                    <a:pt x="108" y="0"/>
                    <a:pt x="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0"/>
            <p:cNvSpPr/>
            <p:nvPr/>
          </p:nvSpPr>
          <p:spPr>
            <a:xfrm flipH="1" rot="717654">
              <a:off x="1445445" y="5740983"/>
              <a:ext cx="89458" cy="53098"/>
            </a:xfrm>
            <a:custGeom>
              <a:rect b="b" l="l" r="r" t="t"/>
              <a:pathLst>
                <a:path extrusionOk="0" h="441" w="743">
                  <a:moveTo>
                    <a:pt x="657" y="1"/>
                  </a:moveTo>
                  <a:cubicBezTo>
                    <a:pt x="644" y="1"/>
                    <a:pt x="631" y="5"/>
                    <a:pt x="619" y="12"/>
                  </a:cubicBezTo>
                  <a:lnTo>
                    <a:pt x="45" y="316"/>
                  </a:lnTo>
                  <a:cubicBezTo>
                    <a:pt x="12" y="327"/>
                    <a:pt x="0" y="372"/>
                    <a:pt x="12" y="406"/>
                  </a:cubicBezTo>
                  <a:cubicBezTo>
                    <a:pt x="26" y="428"/>
                    <a:pt x="50" y="440"/>
                    <a:pt x="74" y="440"/>
                  </a:cubicBezTo>
                  <a:cubicBezTo>
                    <a:pt x="87" y="440"/>
                    <a:pt x="101" y="436"/>
                    <a:pt x="113" y="428"/>
                  </a:cubicBezTo>
                  <a:lnTo>
                    <a:pt x="686" y="125"/>
                  </a:lnTo>
                  <a:cubicBezTo>
                    <a:pt x="720" y="114"/>
                    <a:pt x="742" y="69"/>
                    <a:pt x="720" y="35"/>
                  </a:cubicBezTo>
                  <a:cubicBezTo>
                    <a:pt x="705" y="13"/>
                    <a:pt x="681" y="1"/>
                    <a:pt x="6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0"/>
            <p:cNvSpPr/>
            <p:nvPr/>
          </p:nvSpPr>
          <p:spPr>
            <a:xfrm flipH="1" rot="717654">
              <a:off x="1787660" y="6218200"/>
              <a:ext cx="55746" cy="57794"/>
            </a:xfrm>
            <a:custGeom>
              <a:rect b="b" l="l" r="r" t="t"/>
              <a:pathLst>
                <a:path extrusionOk="0" h="480" w="463">
                  <a:moveTo>
                    <a:pt x="377" y="0"/>
                  </a:moveTo>
                  <a:cubicBezTo>
                    <a:pt x="364" y="0"/>
                    <a:pt x="351" y="4"/>
                    <a:pt x="339" y="12"/>
                  </a:cubicBezTo>
                  <a:cubicBezTo>
                    <a:pt x="215" y="102"/>
                    <a:pt x="114" y="226"/>
                    <a:pt x="46" y="372"/>
                  </a:cubicBezTo>
                  <a:cubicBezTo>
                    <a:pt x="0" y="426"/>
                    <a:pt x="54" y="479"/>
                    <a:pt x="103" y="479"/>
                  </a:cubicBezTo>
                  <a:cubicBezTo>
                    <a:pt x="126" y="479"/>
                    <a:pt x="148" y="468"/>
                    <a:pt x="159" y="439"/>
                  </a:cubicBezTo>
                  <a:cubicBezTo>
                    <a:pt x="181" y="405"/>
                    <a:pt x="193" y="372"/>
                    <a:pt x="215" y="349"/>
                  </a:cubicBezTo>
                  <a:lnTo>
                    <a:pt x="238" y="304"/>
                  </a:lnTo>
                  <a:lnTo>
                    <a:pt x="260" y="282"/>
                  </a:lnTo>
                  <a:cubicBezTo>
                    <a:pt x="283" y="248"/>
                    <a:pt x="305" y="226"/>
                    <a:pt x="328" y="203"/>
                  </a:cubicBezTo>
                  <a:lnTo>
                    <a:pt x="373" y="169"/>
                  </a:lnTo>
                  <a:lnTo>
                    <a:pt x="384" y="147"/>
                  </a:lnTo>
                  <a:lnTo>
                    <a:pt x="395" y="147"/>
                  </a:lnTo>
                  <a:cubicBezTo>
                    <a:pt x="440" y="124"/>
                    <a:pt x="462" y="68"/>
                    <a:pt x="440" y="34"/>
                  </a:cubicBezTo>
                  <a:cubicBezTo>
                    <a:pt x="425" y="13"/>
                    <a:pt x="402" y="0"/>
                    <a:pt x="3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0"/>
            <p:cNvSpPr/>
            <p:nvPr/>
          </p:nvSpPr>
          <p:spPr>
            <a:xfrm flipH="1" rot="717654">
              <a:off x="1869058" y="6608865"/>
              <a:ext cx="96080" cy="272595"/>
            </a:xfrm>
            <a:custGeom>
              <a:rect b="b" l="l" r="r" t="t"/>
              <a:pathLst>
                <a:path extrusionOk="0" h="2264" w="798">
                  <a:moveTo>
                    <a:pt x="707" y="1"/>
                  </a:moveTo>
                  <a:cubicBezTo>
                    <a:pt x="679" y="1"/>
                    <a:pt x="650" y="14"/>
                    <a:pt x="637" y="45"/>
                  </a:cubicBezTo>
                  <a:cubicBezTo>
                    <a:pt x="368" y="742"/>
                    <a:pt x="154" y="1450"/>
                    <a:pt x="8" y="2170"/>
                  </a:cubicBezTo>
                  <a:cubicBezTo>
                    <a:pt x="1" y="2225"/>
                    <a:pt x="50" y="2264"/>
                    <a:pt x="93" y="2264"/>
                  </a:cubicBezTo>
                  <a:cubicBezTo>
                    <a:pt x="120" y="2264"/>
                    <a:pt x="145" y="2249"/>
                    <a:pt x="154" y="2215"/>
                  </a:cubicBezTo>
                  <a:cubicBezTo>
                    <a:pt x="300" y="1484"/>
                    <a:pt x="502" y="776"/>
                    <a:pt x="783" y="90"/>
                  </a:cubicBezTo>
                  <a:cubicBezTo>
                    <a:pt x="797" y="35"/>
                    <a:pt x="752" y="1"/>
                    <a:pt x="7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0"/>
            <p:cNvSpPr/>
            <p:nvPr/>
          </p:nvSpPr>
          <p:spPr>
            <a:xfrm flipH="1" rot="717654">
              <a:off x="591662" y="5360698"/>
              <a:ext cx="179398" cy="34195"/>
            </a:xfrm>
            <a:custGeom>
              <a:rect b="b" l="l" r="r" t="t"/>
              <a:pathLst>
                <a:path extrusionOk="0" h="284" w="1490">
                  <a:moveTo>
                    <a:pt x="526" y="0"/>
                  </a:moveTo>
                  <a:cubicBezTo>
                    <a:pt x="380" y="0"/>
                    <a:pt x="234" y="11"/>
                    <a:pt x="90" y="33"/>
                  </a:cubicBezTo>
                  <a:cubicBezTo>
                    <a:pt x="0" y="45"/>
                    <a:pt x="34" y="168"/>
                    <a:pt x="124" y="168"/>
                  </a:cubicBezTo>
                  <a:cubicBezTo>
                    <a:pt x="252" y="151"/>
                    <a:pt x="380" y="142"/>
                    <a:pt x="509" y="142"/>
                  </a:cubicBezTo>
                  <a:cubicBezTo>
                    <a:pt x="800" y="142"/>
                    <a:pt x="1091" y="187"/>
                    <a:pt x="1372" y="281"/>
                  </a:cubicBezTo>
                  <a:cubicBezTo>
                    <a:pt x="1379" y="282"/>
                    <a:pt x="1385" y="283"/>
                    <a:pt x="1392" y="283"/>
                  </a:cubicBezTo>
                  <a:cubicBezTo>
                    <a:pt x="1466" y="283"/>
                    <a:pt x="1490" y="167"/>
                    <a:pt x="1417" y="146"/>
                  </a:cubicBezTo>
                  <a:cubicBezTo>
                    <a:pt x="1130" y="47"/>
                    <a:pt x="827" y="0"/>
                    <a:pt x="5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0"/>
            <p:cNvSpPr/>
            <p:nvPr/>
          </p:nvSpPr>
          <p:spPr>
            <a:xfrm flipH="1" rot="717654">
              <a:off x="-347619" y="5410965"/>
              <a:ext cx="132803" cy="114384"/>
            </a:xfrm>
            <a:custGeom>
              <a:rect b="b" l="l" r="r" t="t"/>
              <a:pathLst>
                <a:path extrusionOk="0" h="950" w="1103">
                  <a:moveTo>
                    <a:pt x="101" y="1"/>
                  </a:moveTo>
                  <a:cubicBezTo>
                    <a:pt x="39" y="1"/>
                    <a:pt x="0" y="96"/>
                    <a:pt x="67" y="134"/>
                  </a:cubicBezTo>
                  <a:cubicBezTo>
                    <a:pt x="405" y="336"/>
                    <a:pt x="697" y="595"/>
                    <a:pt x="944" y="910"/>
                  </a:cubicBezTo>
                  <a:cubicBezTo>
                    <a:pt x="955" y="938"/>
                    <a:pt x="977" y="950"/>
                    <a:pt x="1000" y="950"/>
                  </a:cubicBezTo>
                  <a:cubicBezTo>
                    <a:pt x="1049" y="950"/>
                    <a:pt x="1103" y="896"/>
                    <a:pt x="1057" y="842"/>
                  </a:cubicBezTo>
                  <a:cubicBezTo>
                    <a:pt x="809" y="505"/>
                    <a:pt x="495" y="224"/>
                    <a:pt x="135" y="10"/>
                  </a:cubicBezTo>
                  <a:cubicBezTo>
                    <a:pt x="123" y="4"/>
                    <a:pt x="112" y="1"/>
                    <a:pt x="1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0"/>
            <p:cNvSpPr/>
            <p:nvPr/>
          </p:nvSpPr>
          <p:spPr>
            <a:xfrm flipH="1" rot="717654">
              <a:off x="-822405" y="5839097"/>
              <a:ext cx="58034" cy="105113"/>
            </a:xfrm>
            <a:custGeom>
              <a:rect b="b" l="l" r="r" t="t"/>
              <a:pathLst>
                <a:path extrusionOk="0" h="873" w="482">
                  <a:moveTo>
                    <a:pt x="68" y="0"/>
                  </a:moveTo>
                  <a:cubicBezTo>
                    <a:pt x="23" y="11"/>
                    <a:pt x="1" y="56"/>
                    <a:pt x="12" y="90"/>
                  </a:cubicBezTo>
                  <a:cubicBezTo>
                    <a:pt x="113" y="337"/>
                    <a:pt x="214" y="596"/>
                    <a:pt x="327" y="832"/>
                  </a:cubicBezTo>
                  <a:cubicBezTo>
                    <a:pt x="341" y="861"/>
                    <a:pt x="363" y="872"/>
                    <a:pt x="385" y="872"/>
                  </a:cubicBezTo>
                  <a:cubicBezTo>
                    <a:pt x="433" y="872"/>
                    <a:pt x="481" y="818"/>
                    <a:pt x="450" y="765"/>
                  </a:cubicBezTo>
                  <a:cubicBezTo>
                    <a:pt x="338" y="528"/>
                    <a:pt x="237" y="292"/>
                    <a:pt x="147" y="56"/>
                  </a:cubicBezTo>
                  <a:cubicBezTo>
                    <a:pt x="136" y="11"/>
                    <a:pt x="102" y="0"/>
                    <a:pt x="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0"/>
            <p:cNvSpPr/>
            <p:nvPr/>
          </p:nvSpPr>
          <p:spPr>
            <a:xfrm flipH="1" rot="717654">
              <a:off x="-1022890" y="6212697"/>
              <a:ext cx="34676" cy="135093"/>
            </a:xfrm>
            <a:custGeom>
              <a:rect b="b" l="l" r="r" t="t"/>
              <a:pathLst>
                <a:path extrusionOk="0" h="1122" w="288">
                  <a:moveTo>
                    <a:pt x="86" y="1"/>
                  </a:moveTo>
                  <a:cubicBezTo>
                    <a:pt x="44" y="1"/>
                    <a:pt x="0" y="34"/>
                    <a:pt x="7" y="87"/>
                  </a:cubicBezTo>
                  <a:cubicBezTo>
                    <a:pt x="74" y="402"/>
                    <a:pt x="119" y="728"/>
                    <a:pt x="153" y="1054"/>
                  </a:cubicBezTo>
                  <a:cubicBezTo>
                    <a:pt x="153" y="1099"/>
                    <a:pt x="187" y="1122"/>
                    <a:pt x="220" y="1122"/>
                  </a:cubicBezTo>
                  <a:cubicBezTo>
                    <a:pt x="254" y="1122"/>
                    <a:pt x="288" y="1099"/>
                    <a:pt x="288" y="1054"/>
                  </a:cubicBezTo>
                  <a:cubicBezTo>
                    <a:pt x="265" y="717"/>
                    <a:pt x="220" y="380"/>
                    <a:pt x="153" y="54"/>
                  </a:cubicBezTo>
                  <a:cubicBezTo>
                    <a:pt x="144" y="17"/>
                    <a:pt x="116" y="1"/>
                    <a:pt x="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 name="Shape 43"/>
        <p:cNvGrpSpPr/>
        <p:nvPr/>
      </p:nvGrpSpPr>
      <p:grpSpPr>
        <a:xfrm>
          <a:off x="0" y="0"/>
          <a:ext cx="0" cy="0"/>
          <a:chOff x="0" y="0"/>
          <a:chExt cx="0" cy="0"/>
        </a:xfrm>
      </p:grpSpPr>
      <p:sp>
        <p:nvSpPr>
          <p:cNvPr id="44" name="Google Shape;44;p3"/>
          <p:cNvSpPr/>
          <p:nvPr/>
        </p:nvSpPr>
        <p:spPr>
          <a:xfrm>
            <a:off x="-2575" y="-6425"/>
            <a:ext cx="9146700" cy="5149800"/>
          </a:xfrm>
          <a:prstGeom prst="rect">
            <a:avLst/>
          </a:prstGeom>
          <a:gradFill>
            <a:gsLst>
              <a:gs pos="0">
                <a:srgbClr val="CCEBEF">
                  <a:alpha val="55294"/>
                </a:srgbClr>
              </a:gs>
              <a:gs pos="100000">
                <a:srgbClr val="599FA8"/>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630925" y="-151913"/>
            <a:ext cx="8342997" cy="5222114"/>
          </a:xfrm>
          <a:custGeom>
            <a:rect b="b" l="l" r="r" t="t"/>
            <a:pathLst>
              <a:path extrusionOk="0" h="12277" w="18756">
                <a:moveTo>
                  <a:pt x="10452" y="0"/>
                </a:moveTo>
                <a:cubicBezTo>
                  <a:pt x="8309" y="0"/>
                  <a:pt x="7598" y="2260"/>
                  <a:pt x="7598" y="2260"/>
                </a:cubicBezTo>
                <a:cubicBezTo>
                  <a:pt x="7302" y="1340"/>
                  <a:pt x="6272" y="505"/>
                  <a:pt x="5103" y="505"/>
                </a:cubicBezTo>
                <a:cubicBezTo>
                  <a:pt x="4629" y="505"/>
                  <a:pt x="4132" y="642"/>
                  <a:pt x="3652" y="967"/>
                </a:cubicBezTo>
                <a:cubicBezTo>
                  <a:pt x="1977" y="2091"/>
                  <a:pt x="3225" y="4508"/>
                  <a:pt x="3225" y="4508"/>
                </a:cubicBezTo>
                <a:cubicBezTo>
                  <a:pt x="2873" y="4382"/>
                  <a:pt x="2437" y="4297"/>
                  <a:pt x="2001" y="4297"/>
                </a:cubicBezTo>
                <a:cubicBezTo>
                  <a:pt x="1000" y="4297"/>
                  <a:pt x="1" y="4744"/>
                  <a:pt x="32" y="6161"/>
                </a:cubicBezTo>
                <a:cubicBezTo>
                  <a:pt x="58" y="7741"/>
                  <a:pt x="1373" y="7918"/>
                  <a:pt x="1959" y="7918"/>
                </a:cubicBezTo>
                <a:cubicBezTo>
                  <a:pt x="2127" y="7918"/>
                  <a:pt x="2235" y="7903"/>
                  <a:pt x="2236" y="7903"/>
                </a:cubicBezTo>
                <a:lnTo>
                  <a:pt x="2236" y="7903"/>
                </a:lnTo>
                <a:cubicBezTo>
                  <a:pt x="2235" y="7903"/>
                  <a:pt x="268" y="9826"/>
                  <a:pt x="2191" y="10950"/>
                </a:cubicBezTo>
                <a:cubicBezTo>
                  <a:pt x="2543" y="11156"/>
                  <a:pt x="2854" y="11240"/>
                  <a:pt x="3127" y="11240"/>
                </a:cubicBezTo>
                <a:cubicBezTo>
                  <a:pt x="4345" y="11240"/>
                  <a:pt x="4810" y="9567"/>
                  <a:pt x="4810" y="9567"/>
                </a:cubicBezTo>
                <a:lnTo>
                  <a:pt x="4810" y="9567"/>
                </a:lnTo>
                <a:cubicBezTo>
                  <a:pt x="4810" y="9567"/>
                  <a:pt x="4394" y="11906"/>
                  <a:pt x="6890" y="12243"/>
                </a:cubicBezTo>
                <a:cubicBezTo>
                  <a:pt x="7062" y="12266"/>
                  <a:pt x="7223" y="12277"/>
                  <a:pt x="7375" y="12277"/>
                </a:cubicBezTo>
                <a:cubicBezTo>
                  <a:pt x="9440" y="12277"/>
                  <a:pt x="9723" y="10287"/>
                  <a:pt x="9723" y="10287"/>
                </a:cubicBezTo>
                <a:cubicBezTo>
                  <a:pt x="9723" y="10287"/>
                  <a:pt x="10125" y="12102"/>
                  <a:pt x="11875" y="12102"/>
                </a:cubicBezTo>
                <a:cubicBezTo>
                  <a:pt x="11998" y="12102"/>
                  <a:pt x="12127" y="12093"/>
                  <a:pt x="12264" y="12074"/>
                </a:cubicBezTo>
                <a:cubicBezTo>
                  <a:pt x="14344" y="11782"/>
                  <a:pt x="13973" y="9579"/>
                  <a:pt x="13973" y="9578"/>
                </a:cubicBezTo>
                <a:lnTo>
                  <a:pt x="13973" y="9578"/>
                </a:lnTo>
                <a:cubicBezTo>
                  <a:pt x="14662" y="10528"/>
                  <a:pt x="15551" y="10939"/>
                  <a:pt x="16363" y="10939"/>
                </a:cubicBezTo>
                <a:cubicBezTo>
                  <a:pt x="17656" y="10939"/>
                  <a:pt x="18755" y="9898"/>
                  <a:pt x="18548" y="8331"/>
                </a:cubicBezTo>
                <a:cubicBezTo>
                  <a:pt x="18294" y="6416"/>
                  <a:pt x="16911" y="6180"/>
                  <a:pt x="16244" y="6180"/>
                </a:cubicBezTo>
                <a:cubicBezTo>
                  <a:pt x="16025" y="6180"/>
                  <a:pt x="15884" y="6206"/>
                  <a:pt x="15884" y="6206"/>
                </a:cubicBezTo>
                <a:cubicBezTo>
                  <a:pt x="15884" y="6206"/>
                  <a:pt x="17424" y="4508"/>
                  <a:pt x="16210" y="3294"/>
                </a:cubicBezTo>
                <a:cubicBezTo>
                  <a:pt x="15721" y="2805"/>
                  <a:pt x="15203" y="2659"/>
                  <a:pt x="14762" y="2659"/>
                </a:cubicBezTo>
                <a:cubicBezTo>
                  <a:pt x="14118" y="2659"/>
                  <a:pt x="13635" y="2968"/>
                  <a:pt x="13635" y="2968"/>
                </a:cubicBezTo>
                <a:cubicBezTo>
                  <a:pt x="13635" y="2968"/>
                  <a:pt x="13961" y="719"/>
                  <a:pt x="11218" y="90"/>
                </a:cubicBezTo>
                <a:cubicBezTo>
                  <a:pt x="10944" y="28"/>
                  <a:pt x="10689" y="0"/>
                  <a:pt x="10452" y="0"/>
                </a:cubicBezTo>
                <a:close/>
              </a:path>
            </a:pathLst>
          </a:custGeom>
          <a:solidFill>
            <a:srgbClr val="CCEBEF">
              <a:alpha val="30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flipH="1">
            <a:off x="4045800" y="235136"/>
            <a:ext cx="109663" cy="114482"/>
          </a:xfrm>
          <a:custGeom>
            <a:rect b="b" l="l" r="r" t="t"/>
            <a:pathLst>
              <a:path extrusionOk="0" h="1069" w="1024">
                <a:moveTo>
                  <a:pt x="630" y="1"/>
                </a:moveTo>
                <a:lnTo>
                  <a:pt x="371" y="270"/>
                </a:lnTo>
                <a:lnTo>
                  <a:pt x="0" y="203"/>
                </a:lnTo>
                <a:lnTo>
                  <a:pt x="180" y="540"/>
                </a:lnTo>
                <a:lnTo>
                  <a:pt x="0" y="866"/>
                </a:lnTo>
                <a:lnTo>
                  <a:pt x="0" y="866"/>
                </a:lnTo>
                <a:lnTo>
                  <a:pt x="371" y="810"/>
                </a:lnTo>
                <a:lnTo>
                  <a:pt x="630" y="1069"/>
                </a:lnTo>
                <a:lnTo>
                  <a:pt x="686" y="698"/>
                </a:lnTo>
                <a:lnTo>
                  <a:pt x="1023" y="540"/>
                </a:lnTo>
                <a:lnTo>
                  <a:pt x="686" y="372"/>
                </a:lnTo>
                <a:lnTo>
                  <a:pt x="6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flipH="1">
            <a:off x="4985005" y="4812278"/>
            <a:ext cx="113197" cy="108485"/>
          </a:xfrm>
          <a:custGeom>
            <a:rect b="b" l="l" r="r" t="t"/>
            <a:pathLst>
              <a:path extrusionOk="0" h="1013" w="1057">
                <a:moveTo>
                  <a:pt x="203" y="1"/>
                </a:moveTo>
                <a:lnTo>
                  <a:pt x="259" y="372"/>
                </a:lnTo>
                <a:lnTo>
                  <a:pt x="0" y="630"/>
                </a:lnTo>
                <a:lnTo>
                  <a:pt x="360" y="687"/>
                </a:lnTo>
                <a:lnTo>
                  <a:pt x="529" y="1013"/>
                </a:lnTo>
                <a:lnTo>
                  <a:pt x="697" y="687"/>
                </a:lnTo>
                <a:lnTo>
                  <a:pt x="1057" y="630"/>
                </a:lnTo>
                <a:lnTo>
                  <a:pt x="798" y="372"/>
                </a:lnTo>
                <a:lnTo>
                  <a:pt x="855" y="1"/>
                </a:lnTo>
                <a:lnTo>
                  <a:pt x="529" y="181"/>
                </a:lnTo>
                <a:lnTo>
                  <a:pt x="2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flipH="1">
            <a:off x="6723949" y="256519"/>
            <a:ext cx="66397" cy="69931"/>
          </a:xfrm>
          <a:custGeom>
            <a:rect b="b" l="l" r="r" t="t"/>
            <a:pathLst>
              <a:path extrusionOk="0" h="653" w="620">
                <a:moveTo>
                  <a:pt x="226" y="0"/>
                </a:moveTo>
                <a:lnTo>
                  <a:pt x="203" y="225"/>
                </a:lnTo>
                <a:lnTo>
                  <a:pt x="1" y="337"/>
                </a:lnTo>
                <a:lnTo>
                  <a:pt x="203" y="427"/>
                </a:lnTo>
                <a:lnTo>
                  <a:pt x="248" y="652"/>
                </a:lnTo>
                <a:lnTo>
                  <a:pt x="394" y="483"/>
                </a:lnTo>
                <a:lnTo>
                  <a:pt x="619" y="517"/>
                </a:lnTo>
                <a:lnTo>
                  <a:pt x="619" y="517"/>
                </a:lnTo>
                <a:lnTo>
                  <a:pt x="507" y="326"/>
                </a:lnTo>
                <a:lnTo>
                  <a:pt x="608" y="112"/>
                </a:lnTo>
                <a:lnTo>
                  <a:pt x="608" y="112"/>
                </a:lnTo>
                <a:lnTo>
                  <a:pt x="383" y="157"/>
                </a:lnTo>
                <a:lnTo>
                  <a:pt x="2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flipH="1">
            <a:off x="305707" y="1466369"/>
            <a:ext cx="80748" cy="85567"/>
          </a:xfrm>
          <a:custGeom>
            <a:rect b="b" l="l" r="r" t="t"/>
            <a:pathLst>
              <a:path extrusionOk="0" h="799" w="754">
                <a:moveTo>
                  <a:pt x="282" y="0"/>
                </a:moveTo>
                <a:lnTo>
                  <a:pt x="248" y="281"/>
                </a:lnTo>
                <a:lnTo>
                  <a:pt x="1" y="405"/>
                </a:lnTo>
                <a:lnTo>
                  <a:pt x="248" y="517"/>
                </a:lnTo>
                <a:lnTo>
                  <a:pt x="293" y="798"/>
                </a:lnTo>
                <a:lnTo>
                  <a:pt x="484" y="596"/>
                </a:lnTo>
                <a:lnTo>
                  <a:pt x="754" y="641"/>
                </a:lnTo>
                <a:lnTo>
                  <a:pt x="619" y="394"/>
                </a:lnTo>
                <a:lnTo>
                  <a:pt x="743" y="146"/>
                </a:lnTo>
                <a:lnTo>
                  <a:pt x="473" y="203"/>
                </a:lnTo>
                <a:lnTo>
                  <a:pt x="2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flipH="1">
            <a:off x="1167654" y="255882"/>
            <a:ext cx="67575" cy="71217"/>
          </a:xfrm>
          <a:custGeom>
            <a:rect b="b" l="l" r="r" t="t"/>
            <a:pathLst>
              <a:path extrusionOk="0" h="665" w="631">
                <a:moveTo>
                  <a:pt x="394" y="1"/>
                </a:moveTo>
                <a:lnTo>
                  <a:pt x="237" y="169"/>
                </a:lnTo>
                <a:lnTo>
                  <a:pt x="1" y="124"/>
                </a:lnTo>
                <a:lnTo>
                  <a:pt x="1" y="124"/>
                </a:lnTo>
                <a:lnTo>
                  <a:pt x="113" y="327"/>
                </a:lnTo>
                <a:lnTo>
                  <a:pt x="1" y="540"/>
                </a:lnTo>
                <a:lnTo>
                  <a:pt x="1" y="540"/>
                </a:lnTo>
                <a:lnTo>
                  <a:pt x="237" y="495"/>
                </a:lnTo>
                <a:lnTo>
                  <a:pt x="394" y="664"/>
                </a:lnTo>
                <a:lnTo>
                  <a:pt x="428" y="439"/>
                </a:lnTo>
                <a:lnTo>
                  <a:pt x="630" y="327"/>
                </a:lnTo>
                <a:lnTo>
                  <a:pt x="428" y="226"/>
                </a:lnTo>
                <a:lnTo>
                  <a:pt x="3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flipH="1">
            <a:off x="2167771" y="4838765"/>
            <a:ext cx="54296" cy="55474"/>
          </a:xfrm>
          <a:custGeom>
            <a:rect b="b" l="l" r="r" t="t"/>
            <a:pathLst>
              <a:path extrusionOk="0" h="518" w="507">
                <a:moveTo>
                  <a:pt x="214" y="0"/>
                </a:moveTo>
                <a:lnTo>
                  <a:pt x="169" y="180"/>
                </a:lnTo>
                <a:lnTo>
                  <a:pt x="0" y="237"/>
                </a:lnTo>
                <a:lnTo>
                  <a:pt x="147" y="338"/>
                </a:lnTo>
                <a:lnTo>
                  <a:pt x="147" y="518"/>
                </a:lnTo>
                <a:lnTo>
                  <a:pt x="293" y="405"/>
                </a:lnTo>
                <a:lnTo>
                  <a:pt x="473" y="461"/>
                </a:lnTo>
                <a:lnTo>
                  <a:pt x="473" y="461"/>
                </a:lnTo>
                <a:lnTo>
                  <a:pt x="405" y="293"/>
                </a:lnTo>
                <a:lnTo>
                  <a:pt x="506" y="135"/>
                </a:lnTo>
                <a:lnTo>
                  <a:pt x="506" y="135"/>
                </a:lnTo>
                <a:lnTo>
                  <a:pt x="326" y="147"/>
                </a:lnTo>
                <a:lnTo>
                  <a:pt x="2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flipH="1">
            <a:off x="302059" y="3471803"/>
            <a:ext cx="88030" cy="85567"/>
          </a:xfrm>
          <a:custGeom>
            <a:rect b="b" l="l" r="r" t="t"/>
            <a:pathLst>
              <a:path extrusionOk="0" h="799" w="822">
                <a:moveTo>
                  <a:pt x="383" y="1"/>
                </a:moveTo>
                <a:lnTo>
                  <a:pt x="282" y="270"/>
                </a:lnTo>
                <a:lnTo>
                  <a:pt x="1" y="327"/>
                </a:lnTo>
                <a:lnTo>
                  <a:pt x="226" y="518"/>
                </a:lnTo>
                <a:lnTo>
                  <a:pt x="192" y="799"/>
                </a:lnTo>
                <a:lnTo>
                  <a:pt x="439" y="641"/>
                </a:lnTo>
                <a:lnTo>
                  <a:pt x="698" y="754"/>
                </a:lnTo>
                <a:lnTo>
                  <a:pt x="698" y="754"/>
                </a:lnTo>
                <a:lnTo>
                  <a:pt x="631" y="484"/>
                </a:lnTo>
                <a:lnTo>
                  <a:pt x="822" y="259"/>
                </a:lnTo>
                <a:lnTo>
                  <a:pt x="529" y="248"/>
                </a:lnTo>
                <a:lnTo>
                  <a:pt x="3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flipH="1">
            <a:off x="8829727" y="2443244"/>
            <a:ext cx="68646" cy="71109"/>
          </a:xfrm>
          <a:custGeom>
            <a:rect b="b" l="l" r="r" t="t"/>
            <a:pathLst>
              <a:path extrusionOk="0" h="664" w="641">
                <a:moveTo>
                  <a:pt x="225" y="1"/>
                </a:moveTo>
                <a:lnTo>
                  <a:pt x="202" y="225"/>
                </a:lnTo>
                <a:lnTo>
                  <a:pt x="0" y="338"/>
                </a:lnTo>
                <a:lnTo>
                  <a:pt x="214" y="439"/>
                </a:lnTo>
                <a:lnTo>
                  <a:pt x="259" y="664"/>
                </a:lnTo>
                <a:lnTo>
                  <a:pt x="416" y="484"/>
                </a:lnTo>
                <a:lnTo>
                  <a:pt x="641" y="518"/>
                </a:lnTo>
                <a:lnTo>
                  <a:pt x="529" y="315"/>
                </a:lnTo>
                <a:lnTo>
                  <a:pt x="630" y="102"/>
                </a:lnTo>
                <a:lnTo>
                  <a:pt x="394" y="158"/>
                </a:lnTo>
                <a:lnTo>
                  <a:pt x="2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flipH="1">
            <a:off x="8477209" y="271625"/>
            <a:ext cx="39838" cy="39731"/>
          </a:xfrm>
          <a:custGeom>
            <a:rect b="b" l="l" r="r" t="t"/>
            <a:pathLst>
              <a:path extrusionOk="0" h="371" w="372">
                <a:moveTo>
                  <a:pt x="158" y="0"/>
                </a:moveTo>
                <a:lnTo>
                  <a:pt x="124" y="124"/>
                </a:lnTo>
                <a:lnTo>
                  <a:pt x="0" y="169"/>
                </a:lnTo>
                <a:lnTo>
                  <a:pt x="101" y="247"/>
                </a:lnTo>
                <a:lnTo>
                  <a:pt x="101" y="371"/>
                </a:lnTo>
                <a:lnTo>
                  <a:pt x="203" y="292"/>
                </a:lnTo>
                <a:lnTo>
                  <a:pt x="338" y="337"/>
                </a:lnTo>
                <a:lnTo>
                  <a:pt x="293" y="214"/>
                </a:lnTo>
                <a:lnTo>
                  <a:pt x="371" y="112"/>
                </a:lnTo>
                <a:lnTo>
                  <a:pt x="236" y="112"/>
                </a:lnTo>
                <a:lnTo>
                  <a:pt x="1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txBox="1"/>
          <p:nvPr>
            <p:ph type="title"/>
          </p:nvPr>
        </p:nvSpPr>
        <p:spPr>
          <a:xfrm>
            <a:off x="1399800" y="2346500"/>
            <a:ext cx="6344400" cy="5757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56" name="Google Shape;56;p3"/>
          <p:cNvSpPr txBox="1"/>
          <p:nvPr>
            <p:ph hasCustomPrompt="1" idx="2" type="title"/>
          </p:nvPr>
        </p:nvSpPr>
        <p:spPr>
          <a:xfrm>
            <a:off x="4045800" y="1169995"/>
            <a:ext cx="1052400" cy="8076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6000"/>
              <a:buNone/>
              <a:defRPr sz="5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7" name="Google Shape;57;p3"/>
          <p:cNvSpPr txBox="1"/>
          <p:nvPr>
            <p:ph idx="1" type="subTitle"/>
          </p:nvPr>
        </p:nvSpPr>
        <p:spPr>
          <a:xfrm>
            <a:off x="2391900" y="2902923"/>
            <a:ext cx="4360200" cy="3777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58" name="Google Shape;58;p3"/>
          <p:cNvGrpSpPr/>
          <p:nvPr/>
        </p:nvGrpSpPr>
        <p:grpSpPr>
          <a:xfrm>
            <a:off x="-167550" y="-6"/>
            <a:ext cx="1944170" cy="1085852"/>
            <a:chOff x="-167550" y="-6"/>
            <a:chExt cx="1944170" cy="1085852"/>
          </a:xfrm>
        </p:grpSpPr>
        <p:sp>
          <p:nvSpPr>
            <p:cNvPr id="59" name="Google Shape;59;p3"/>
            <p:cNvSpPr/>
            <p:nvPr/>
          </p:nvSpPr>
          <p:spPr>
            <a:xfrm>
              <a:off x="-167550" y="-6"/>
              <a:ext cx="1944170" cy="1085852"/>
            </a:xfrm>
            <a:custGeom>
              <a:rect b="b" l="l" r="r" t="t"/>
              <a:pathLst>
                <a:path extrusionOk="0" h="11673" w="20900">
                  <a:moveTo>
                    <a:pt x="11993" y="0"/>
                  </a:moveTo>
                  <a:cubicBezTo>
                    <a:pt x="9503" y="0"/>
                    <a:pt x="7724" y="2512"/>
                    <a:pt x="7724" y="2512"/>
                  </a:cubicBezTo>
                  <a:cubicBezTo>
                    <a:pt x="7267" y="1937"/>
                    <a:pt x="6152" y="1212"/>
                    <a:pt x="4885" y="1212"/>
                  </a:cubicBezTo>
                  <a:cubicBezTo>
                    <a:pt x="4219" y="1212"/>
                    <a:pt x="3511" y="1412"/>
                    <a:pt x="2833" y="1938"/>
                  </a:cubicBezTo>
                  <a:cubicBezTo>
                    <a:pt x="877" y="3467"/>
                    <a:pt x="1923" y="6604"/>
                    <a:pt x="1923" y="6604"/>
                  </a:cubicBezTo>
                  <a:cubicBezTo>
                    <a:pt x="1923" y="6604"/>
                    <a:pt x="0" y="8313"/>
                    <a:pt x="1574" y="9966"/>
                  </a:cubicBezTo>
                  <a:cubicBezTo>
                    <a:pt x="1962" y="10374"/>
                    <a:pt x="2446" y="10515"/>
                    <a:pt x="2927" y="10515"/>
                  </a:cubicBezTo>
                  <a:cubicBezTo>
                    <a:pt x="3982" y="10515"/>
                    <a:pt x="5025" y="9842"/>
                    <a:pt x="5025" y="9842"/>
                  </a:cubicBezTo>
                  <a:cubicBezTo>
                    <a:pt x="5025" y="9842"/>
                    <a:pt x="6856" y="11673"/>
                    <a:pt x="9356" y="11673"/>
                  </a:cubicBezTo>
                  <a:cubicBezTo>
                    <a:pt x="9661" y="11673"/>
                    <a:pt x="9976" y="11646"/>
                    <a:pt x="10298" y="11584"/>
                  </a:cubicBezTo>
                  <a:cubicBezTo>
                    <a:pt x="13277" y="11011"/>
                    <a:pt x="13840" y="9887"/>
                    <a:pt x="13840" y="9887"/>
                  </a:cubicBezTo>
                  <a:cubicBezTo>
                    <a:pt x="14391" y="10830"/>
                    <a:pt x="15933" y="11503"/>
                    <a:pt x="17424" y="11503"/>
                  </a:cubicBezTo>
                  <a:cubicBezTo>
                    <a:pt x="19097" y="11503"/>
                    <a:pt x="20705" y="10656"/>
                    <a:pt x="20776" y="8392"/>
                  </a:cubicBezTo>
                  <a:cubicBezTo>
                    <a:pt x="20900" y="4119"/>
                    <a:pt x="16369" y="4074"/>
                    <a:pt x="16369" y="4074"/>
                  </a:cubicBezTo>
                  <a:cubicBezTo>
                    <a:pt x="16144" y="3029"/>
                    <a:pt x="15492" y="589"/>
                    <a:pt x="12659" y="61"/>
                  </a:cubicBezTo>
                  <a:cubicBezTo>
                    <a:pt x="12432" y="20"/>
                    <a:pt x="12210" y="0"/>
                    <a:pt x="119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21656" y="354684"/>
              <a:ext cx="33581" cy="170882"/>
            </a:xfrm>
            <a:custGeom>
              <a:rect b="b" l="l" r="r" t="t"/>
              <a:pathLst>
                <a:path extrusionOk="0" h="1837" w="361">
                  <a:moveTo>
                    <a:pt x="280" y="0"/>
                  </a:moveTo>
                  <a:cubicBezTo>
                    <a:pt x="256" y="0"/>
                    <a:pt x="231" y="12"/>
                    <a:pt x="215" y="37"/>
                  </a:cubicBezTo>
                  <a:cubicBezTo>
                    <a:pt x="46" y="599"/>
                    <a:pt x="1" y="1195"/>
                    <a:pt x="80" y="1779"/>
                  </a:cubicBezTo>
                  <a:cubicBezTo>
                    <a:pt x="84" y="1819"/>
                    <a:pt x="109" y="1836"/>
                    <a:pt x="137" y="1836"/>
                  </a:cubicBezTo>
                  <a:cubicBezTo>
                    <a:pt x="180" y="1836"/>
                    <a:pt x="228" y="1796"/>
                    <a:pt x="215" y="1734"/>
                  </a:cubicBezTo>
                  <a:cubicBezTo>
                    <a:pt x="147" y="1183"/>
                    <a:pt x="192" y="610"/>
                    <a:pt x="361" y="82"/>
                  </a:cubicBezTo>
                  <a:cubicBezTo>
                    <a:pt x="361" y="32"/>
                    <a:pt x="321" y="0"/>
                    <a:pt x="28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71794" y="218036"/>
              <a:ext cx="68092" cy="66976"/>
            </a:xfrm>
            <a:custGeom>
              <a:rect b="b" l="l" r="r" t="t"/>
              <a:pathLst>
                <a:path extrusionOk="0" h="720" w="732">
                  <a:moveTo>
                    <a:pt x="624" y="1"/>
                  </a:moveTo>
                  <a:cubicBezTo>
                    <a:pt x="612" y="1"/>
                    <a:pt x="600" y="4"/>
                    <a:pt x="586" y="10"/>
                  </a:cubicBezTo>
                  <a:cubicBezTo>
                    <a:pt x="350" y="157"/>
                    <a:pt x="159" y="359"/>
                    <a:pt x="24" y="606"/>
                  </a:cubicBezTo>
                  <a:cubicBezTo>
                    <a:pt x="1" y="668"/>
                    <a:pt x="47" y="720"/>
                    <a:pt x="97" y="720"/>
                  </a:cubicBezTo>
                  <a:cubicBezTo>
                    <a:pt x="119" y="720"/>
                    <a:pt x="142" y="709"/>
                    <a:pt x="159" y="685"/>
                  </a:cubicBezTo>
                  <a:cubicBezTo>
                    <a:pt x="283" y="460"/>
                    <a:pt x="451" y="269"/>
                    <a:pt x="665" y="145"/>
                  </a:cubicBezTo>
                  <a:cubicBezTo>
                    <a:pt x="732" y="97"/>
                    <a:pt x="693" y="1"/>
                    <a:pt x="624"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211326" y="169200"/>
              <a:ext cx="183626" cy="35069"/>
            </a:xfrm>
            <a:custGeom>
              <a:rect b="b" l="l" r="r" t="t"/>
              <a:pathLst>
                <a:path extrusionOk="0" h="377" w="1974">
                  <a:moveTo>
                    <a:pt x="817" y="0"/>
                  </a:moveTo>
                  <a:cubicBezTo>
                    <a:pt x="568" y="0"/>
                    <a:pt x="318" y="36"/>
                    <a:pt x="76" y="108"/>
                  </a:cubicBezTo>
                  <a:cubicBezTo>
                    <a:pt x="1" y="140"/>
                    <a:pt x="28" y="244"/>
                    <a:pt x="98" y="244"/>
                  </a:cubicBezTo>
                  <a:cubicBezTo>
                    <a:pt x="102" y="244"/>
                    <a:pt x="106" y="244"/>
                    <a:pt x="109" y="243"/>
                  </a:cubicBezTo>
                  <a:cubicBezTo>
                    <a:pt x="338" y="176"/>
                    <a:pt x="572" y="143"/>
                    <a:pt x="804" y="143"/>
                  </a:cubicBezTo>
                  <a:cubicBezTo>
                    <a:pt x="1154" y="143"/>
                    <a:pt x="1501" y="218"/>
                    <a:pt x="1818" y="367"/>
                  </a:cubicBezTo>
                  <a:cubicBezTo>
                    <a:pt x="1832" y="374"/>
                    <a:pt x="1845" y="376"/>
                    <a:pt x="1857" y="376"/>
                  </a:cubicBezTo>
                  <a:cubicBezTo>
                    <a:pt x="1928" y="376"/>
                    <a:pt x="1973" y="281"/>
                    <a:pt x="1897" y="243"/>
                  </a:cubicBezTo>
                  <a:cubicBezTo>
                    <a:pt x="1560" y="81"/>
                    <a:pt x="1190" y="0"/>
                    <a:pt x="81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444159" y="226315"/>
              <a:ext cx="36372" cy="26139"/>
            </a:xfrm>
            <a:custGeom>
              <a:rect b="b" l="l" r="r" t="t"/>
              <a:pathLst>
                <a:path extrusionOk="0" h="281" w="391">
                  <a:moveTo>
                    <a:pt x="102" y="0"/>
                  </a:moveTo>
                  <a:cubicBezTo>
                    <a:pt x="80" y="0"/>
                    <a:pt x="57" y="0"/>
                    <a:pt x="46" y="11"/>
                  </a:cubicBezTo>
                  <a:cubicBezTo>
                    <a:pt x="23" y="23"/>
                    <a:pt x="12" y="34"/>
                    <a:pt x="12" y="56"/>
                  </a:cubicBezTo>
                  <a:cubicBezTo>
                    <a:pt x="1" y="101"/>
                    <a:pt x="23" y="135"/>
                    <a:pt x="57" y="146"/>
                  </a:cubicBezTo>
                  <a:lnTo>
                    <a:pt x="80" y="157"/>
                  </a:lnTo>
                  <a:cubicBezTo>
                    <a:pt x="113" y="180"/>
                    <a:pt x="158" y="191"/>
                    <a:pt x="192" y="225"/>
                  </a:cubicBezTo>
                  <a:lnTo>
                    <a:pt x="226" y="259"/>
                  </a:lnTo>
                  <a:cubicBezTo>
                    <a:pt x="241" y="274"/>
                    <a:pt x="259" y="281"/>
                    <a:pt x="277" y="281"/>
                  </a:cubicBezTo>
                  <a:cubicBezTo>
                    <a:pt x="335" y="281"/>
                    <a:pt x="390" y="207"/>
                    <a:pt x="338" y="146"/>
                  </a:cubicBezTo>
                  <a:cubicBezTo>
                    <a:pt x="271" y="79"/>
                    <a:pt x="192" y="34"/>
                    <a:pt x="102"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617086" y="168269"/>
              <a:ext cx="74883" cy="73674"/>
            </a:xfrm>
            <a:custGeom>
              <a:rect b="b" l="l" r="r" t="t"/>
              <a:pathLst>
                <a:path extrusionOk="0" h="792" w="805">
                  <a:moveTo>
                    <a:pt x="682" y="1"/>
                  </a:moveTo>
                  <a:cubicBezTo>
                    <a:pt x="667" y="1"/>
                    <a:pt x="651" y="6"/>
                    <a:pt x="638" y="17"/>
                  </a:cubicBezTo>
                  <a:lnTo>
                    <a:pt x="53" y="658"/>
                  </a:lnTo>
                  <a:cubicBezTo>
                    <a:pt x="0" y="711"/>
                    <a:pt x="51" y="791"/>
                    <a:pt x="108" y="791"/>
                  </a:cubicBezTo>
                  <a:cubicBezTo>
                    <a:pt x="123" y="791"/>
                    <a:pt x="140" y="785"/>
                    <a:pt x="154" y="770"/>
                  </a:cubicBezTo>
                  <a:lnTo>
                    <a:pt x="750" y="141"/>
                  </a:lnTo>
                  <a:cubicBezTo>
                    <a:pt x="804" y="78"/>
                    <a:pt x="743" y="1"/>
                    <a:pt x="682"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731037" y="47248"/>
              <a:ext cx="167534" cy="92185"/>
            </a:xfrm>
            <a:custGeom>
              <a:rect b="b" l="l" r="r" t="t"/>
              <a:pathLst>
                <a:path extrusionOk="0" h="991" w="1801">
                  <a:moveTo>
                    <a:pt x="1691" y="0"/>
                  </a:moveTo>
                  <a:cubicBezTo>
                    <a:pt x="1685" y="0"/>
                    <a:pt x="1679" y="1"/>
                    <a:pt x="1672" y="3"/>
                  </a:cubicBezTo>
                  <a:cubicBezTo>
                    <a:pt x="1077" y="183"/>
                    <a:pt x="537" y="475"/>
                    <a:pt x="54" y="868"/>
                  </a:cubicBezTo>
                  <a:cubicBezTo>
                    <a:pt x="1" y="912"/>
                    <a:pt x="51" y="990"/>
                    <a:pt x="113" y="990"/>
                  </a:cubicBezTo>
                  <a:cubicBezTo>
                    <a:pt x="130" y="990"/>
                    <a:pt x="149" y="984"/>
                    <a:pt x="166" y="969"/>
                  </a:cubicBezTo>
                  <a:cubicBezTo>
                    <a:pt x="616" y="598"/>
                    <a:pt x="1144" y="317"/>
                    <a:pt x="1706" y="149"/>
                  </a:cubicBezTo>
                  <a:cubicBezTo>
                    <a:pt x="1800" y="128"/>
                    <a:pt x="1768" y="0"/>
                    <a:pt x="1691"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970196" y="44551"/>
              <a:ext cx="160557" cy="63906"/>
            </a:xfrm>
            <a:custGeom>
              <a:rect b="b" l="l" r="r" t="t"/>
              <a:pathLst>
                <a:path extrusionOk="0" h="687" w="1726">
                  <a:moveTo>
                    <a:pt x="368" y="1"/>
                  </a:moveTo>
                  <a:cubicBezTo>
                    <a:pt x="267" y="1"/>
                    <a:pt x="166" y="14"/>
                    <a:pt x="68" y="43"/>
                  </a:cubicBezTo>
                  <a:cubicBezTo>
                    <a:pt x="1" y="77"/>
                    <a:pt x="23" y="178"/>
                    <a:pt x="102" y="178"/>
                  </a:cubicBezTo>
                  <a:cubicBezTo>
                    <a:pt x="192" y="155"/>
                    <a:pt x="283" y="144"/>
                    <a:pt x="374" y="144"/>
                  </a:cubicBezTo>
                  <a:cubicBezTo>
                    <a:pt x="556" y="144"/>
                    <a:pt x="735" y="189"/>
                    <a:pt x="900" y="279"/>
                  </a:cubicBezTo>
                  <a:cubicBezTo>
                    <a:pt x="1024" y="346"/>
                    <a:pt x="1136" y="425"/>
                    <a:pt x="1249" y="504"/>
                  </a:cubicBezTo>
                  <a:cubicBezTo>
                    <a:pt x="1350" y="594"/>
                    <a:pt x="1462" y="650"/>
                    <a:pt x="1597" y="684"/>
                  </a:cubicBezTo>
                  <a:cubicBezTo>
                    <a:pt x="1605" y="685"/>
                    <a:pt x="1611" y="686"/>
                    <a:pt x="1618" y="686"/>
                  </a:cubicBezTo>
                  <a:cubicBezTo>
                    <a:pt x="1703" y="686"/>
                    <a:pt x="1726" y="558"/>
                    <a:pt x="1642" y="538"/>
                  </a:cubicBezTo>
                  <a:cubicBezTo>
                    <a:pt x="1496" y="493"/>
                    <a:pt x="1372" y="425"/>
                    <a:pt x="1260" y="335"/>
                  </a:cubicBezTo>
                  <a:cubicBezTo>
                    <a:pt x="1148" y="245"/>
                    <a:pt x="1013" y="178"/>
                    <a:pt x="878" y="122"/>
                  </a:cubicBezTo>
                  <a:cubicBezTo>
                    <a:pt x="720" y="43"/>
                    <a:pt x="545" y="1"/>
                    <a:pt x="36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1183029" y="163153"/>
              <a:ext cx="88278" cy="168464"/>
            </a:xfrm>
            <a:custGeom>
              <a:rect b="b" l="l" r="r" t="t"/>
              <a:pathLst>
                <a:path extrusionOk="0" h="1811" w="949">
                  <a:moveTo>
                    <a:pt x="110" y="0"/>
                  </a:moveTo>
                  <a:cubicBezTo>
                    <a:pt x="52" y="0"/>
                    <a:pt x="0" y="77"/>
                    <a:pt x="51" y="128"/>
                  </a:cubicBezTo>
                  <a:cubicBezTo>
                    <a:pt x="265" y="353"/>
                    <a:pt x="434" y="600"/>
                    <a:pt x="557" y="881"/>
                  </a:cubicBezTo>
                  <a:cubicBezTo>
                    <a:pt x="613" y="1016"/>
                    <a:pt x="658" y="1151"/>
                    <a:pt x="692" y="1297"/>
                  </a:cubicBezTo>
                  <a:cubicBezTo>
                    <a:pt x="737" y="1455"/>
                    <a:pt x="737" y="1612"/>
                    <a:pt x="782" y="1758"/>
                  </a:cubicBezTo>
                  <a:cubicBezTo>
                    <a:pt x="796" y="1794"/>
                    <a:pt x="827" y="1811"/>
                    <a:pt x="858" y="1811"/>
                  </a:cubicBezTo>
                  <a:cubicBezTo>
                    <a:pt x="904" y="1811"/>
                    <a:pt x="948" y="1774"/>
                    <a:pt x="928" y="1713"/>
                  </a:cubicBezTo>
                  <a:cubicBezTo>
                    <a:pt x="883" y="1567"/>
                    <a:pt x="883" y="1399"/>
                    <a:pt x="838" y="1241"/>
                  </a:cubicBezTo>
                  <a:cubicBezTo>
                    <a:pt x="805" y="1095"/>
                    <a:pt x="748" y="949"/>
                    <a:pt x="681" y="803"/>
                  </a:cubicBezTo>
                  <a:cubicBezTo>
                    <a:pt x="557" y="510"/>
                    <a:pt x="377" y="252"/>
                    <a:pt x="164" y="27"/>
                  </a:cubicBezTo>
                  <a:cubicBezTo>
                    <a:pt x="147" y="8"/>
                    <a:pt x="128" y="0"/>
                    <a:pt x="11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21134" y="685097"/>
              <a:ext cx="60744" cy="129859"/>
            </a:xfrm>
            <a:custGeom>
              <a:rect b="b" l="l" r="r" t="t"/>
              <a:pathLst>
                <a:path extrusionOk="0" h="1396" w="653">
                  <a:moveTo>
                    <a:pt x="570" y="1"/>
                  </a:moveTo>
                  <a:cubicBezTo>
                    <a:pt x="563" y="1"/>
                    <a:pt x="557" y="2"/>
                    <a:pt x="551" y="4"/>
                  </a:cubicBezTo>
                  <a:cubicBezTo>
                    <a:pt x="292" y="127"/>
                    <a:pt x="112" y="375"/>
                    <a:pt x="67" y="667"/>
                  </a:cubicBezTo>
                  <a:cubicBezTo>
                    <a:pt x="34" y="802"/>
                    <a:pt x="11" y="948"/>
                    <a:pt x="11" y="1094"/>
                  </a:cubicBezTo>
                  <a:cubicBezTo>
                    <a:pt x="0" y="1206"/>
                    <a:pt x="56" y="1319"/>
                    <a:pt x="169" y="1386"/>
                  </a:cubicBezTo>
                  <a:cubicBezTo>
                    <a:pt x="180" y="1393"/>
                    <a:pt x="191" y="1395"/>
                    <a:pt x="201" y="1395"/>
                  </a:cubicBezTo>
                  <a:cubicBezTo>
                    <a:pt x="266" y="1395"/>
                    <a:pt x="313" y="1290"/>
                    <a:pt x="236" y="1251"/>
                  </a:cubicBezTo>
                  <a:cubicBezTo>
                    <a:pt x="157" y="1206"/>
                    <a:pt x="157" y="1117"/>
                    <a:pt x="157" y="1038"/>
                  </a:cubicBezTo>
                  <a:cubicBezTo>
                    <a:pt x="169" y="914"/>
                    <a:pt x="191" y="802"/>
                    <a:pt x="214" y="678"/>
                  </a:cubicBezTo>
                  <a:cubicBezTo>
                    <a:pt x="270" y="464"/>
                    <a:pt x="371" y="240"/>
                    <a:pt x="596" y="138"/>
                  </a:cubicBezTo>
                  <a:cubicBezTo>
                    <a:pt x="630" y="127"/>
                    <a:pt x="652" y="93"/>
                    <a:pt x="641" y="49"/>
                  </a:cubicBezTo>
                  <a:cubicBezTo>
                    <a:pt x="632" y="21"/>
                    <a:pt x="600" y="1"/>
                    <a:pt x="570"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18586" y="874395"/>
              <a:ext cx="59441" cy="44465"/>
            </a:xfrm>
            <a:custGeom>
              <a:rect b="b" l="l" r="r" t="t"/>
              <a:pathLst>
                <a:path extrusionOk="0" h="478" w="639">
                  <a:moveTo>
                    <a:pt x="79" y="1"/>
                  </a:moveTo>
                  <a:cubicBezTo>
                    <a:pt x="72" y="1"/>
                    <a:pt x="64" y="1"/>
                    <a:pt x="56" y="3"/>
                  </a:cubicBezTo>
                  <a:cubicBezTo>
                    <a:pt x="23" y="15"/>
                    <a:pt x="0" y="60"/>
                    <a:pt x="0" y="105"/>
                  </a:cubicBezTo>
                  <a:cubicBezTo>
                    <a:pt x="63" y="326"/>
                    <a:pt x="274" y="478"/>
                    <a:pt x="504" y="478"/>
                  </a:cubicBezTo>
                  <a:cubicBezTo>
                    <a:pt x="520" y="478"/>
                    <a:pt x="535" y="477"/>
                    <a:pt x="551" y="476"/>
                  </a:cubicBezTo>
                  <a:cubicBezTo>
                    <a:pt x="554" y="476"/>
                    <a:pt x="557" y="476"/>
                    <a:pt x="560" y="476"/>
                  </a:cubicBezTo>
                  <a:cubicBezTo>
                    <a:pt x="638" y="476"/>
                    <a:pt x="638" y="329"/>
                    <a:pt x="560" y="329"/>
                  </a:cubicBezTo>
                  <a:cubicBezTo>
                    <a:pt x="557" y="329"/>
                    <a:pt x="554" y="329"/>
                    <a:pt x="551" y="329"/>
                  </a:cubicBezTo>
                  <a:lnTo>
                    <a:pt x="529" y="307"/>
                  </a:lnTo>
                  <a:lnTo>
                    <a:pt x="405" y="307"/>
                  </a:lnTo>
                  <a:cubicBezTo>
                    <a:pt x="382" y="307"/>
                    <a:pt x="371" y="307"/>
                    <a:pt x="360" y="296"/>
                  </a:cubicBezTo>
                  <a:lnTo>
                    <a:pt x="349" y="296"/>
                  </a:lnTo>
                  <a:cubicBezTo>
                    <a:pt x="326" y="284"/>
                    <a:pt x="304" y="273"/>
                    <a:pt x="281" y="262"/>
                  </a:cubicBezTo>
                  <a:lnTo>
                    <a:pt x="270" y="251"/>
                  </a:lnTo>
                  <a:lnTo>
                    <a:pt x="236" y="217"/>
                  </a:lnTo>
                  <a:lnTo>
                    <a:pt x="214" y="195"/>
                  </a:lnTo>
                  <a:lnTo>
                    <a:pt x="203" y="183"/>
                  </a:lnTo>
                  <a:cubicBezTo>
                    <a:pt x="180" y="161"/>
                    <a:pt x="169" y="138"/>
                    <a:pt x="158" y="116"/>
                  </a:cubicBezTo>
                  <a:cubicBezTo>
                    <a:pt x="158" y="116"/>
                    <a:pt x="158" y="116"/>
                    <a:pt x="158" y="105"/>
                  </a:cubicBezTo>
                  <a:cubicBezTo>
                    <a:pt x="158" y="105"/>
                    <a:pt x="158" y="105"/>
                    <a:pt x="158" y="93"/>
                  </a:cubicBezTo>
                  <a:lnTo>
                    <a:pt x="146" y="60"/>
                  </a:lnTo>
                  <a:cubicBezTo>
                    <a:pt x="137" y="22"/>
                    <a:pt x="112" y="1"/>
                    <a:pt x="79"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587691" y="1014951"/>
              <a:ext cx="217394" cy="34511"/>
            </a:xfrm>
            <a:custGeom>
              <a:rect b="b" l="l" r="r" t="t"/>
              <a:pathLst>
                <a:path extrusionOk="0" h="371" w="2337">
                  <a:moveTo>
                    <a:pt x="116" y="0"/>
                  </a:moveTo>
                  <a:cubicBezTo>
                    <a:pt x="46" y="0"/>
                    <a:pt x="0" y="96"/>
                    <a:pt x="77" y="134"/>
                  </a:cubicBezTo>
                  <a:cubicBezTo>
                    <a:pt x="372" y="260"/>
                    <a:pt x="676" y="337"/>
                    <a:pt x="1000" y="337"/>
                  </a:cubicBezTo>
                  <a:cubicBezTo>
                    <a:pt x="1022" y="337"/>
                    <a:pt x="1044" y="337"/>
                    <a:pt x="1066" y="336"/>
                  </a:cubicBezTo>
                  <a:cubicBezTo>
                    <a:pt x="1460" y="347"/>
                    <a:pt x="1853" y="359"/>
                    <a:pt x="2247" y="370"/>
                  </a:cubicBezTo>
                  <a:cubicBezTo>
                    <a:pt x="2250" y="370"/>
                    <a:pt x="2253" y="370"/>
                    <a:pt x="2256" y="370"/>
                  </a:cubicBezTo>
                  <a:cubicBezTo>
                    <a:pt x="2336" y="370"/>
                    <a:pt x="2333" y="224"/>
                    <a:pt x="2235" y="224"/>
                  </a:cubicBezTo>
                  <a:lnTo>
                    <a:pt x="1122" y="190"/>
                  </a:lnTo>
                  <a:cubicBezTo>
                    <a:pt x="1098" y="191"/>
                    <a:pt x="1074" y="191"/>
                    <a:pt x="1050" y="191"/>
                  </a:cubicBezTo>
                  <a:cubicBezTo>
                    <a:pt x="738" y="191"/>
                    <a:pt x="437" y="125"/>
                    <a:pt x="156" y="10"/>
                  </a:cubicBezTo>
                  <a:cubicBezTo>
                    <a:pt x="142" y="3"/>
                    <a:pt x="129" y="0"/>
                    <a:pt x="116"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892802" y="919139"/>
              <a:ext cx="198417" cy="104092"/>
            </a:xfrm>
            <a:custGeom>
              <a:rect b="b" l="l" r="r" t="t"/>
              <a:pathLst>
                <a:path extrusionOk="0" h="1119" w="2133">
                  <a:moveTo>
                    <a:pt x="2018" y="1"/>
                  </a:moveTo>
                  <a:cubicBezTo>
                    <a:pt x="2002" y="1"/>
                    <a:pt x="1985" y="6"/>
                    <a:pt x="1968" y="17"/>
                  </a:cubicBezTo>
                  <a:cubicBezTo>
                    <a:pt x="1417" y="467"/>
                    <a:pt x="765" y="804"/>
                    <a:pt x="68" y="973"/>
                  </a:cubicBezTo>
                  <a:cubicBezTo>
                    <a:pt x="1" y="1018"/>
                    <a:pt x="23" y="1119"/>
                    <a:pt x="102" y="1119"/>
                  </a:cubicBezTo>
                  <a:cubicBezTo>
                    <a:pt x="822" y="928"/>
                    <a:pt x="1496" y="590"/>
                    <a:pt x="2070" y="118"/>
                  </a:cubicBezTo>
                  <a:cubicBezTo>
                    <a:pt x="2132" y="74"/>
                    <a:pt x="2081" y="1"/>
                    <a:pt x="201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1388885" y="418590"/>
              <a:ext cx="148185" cy="50232"/>
            </a:xfrm>
            <a:custGeom>
              <a:rect b="b" l="l" r="r" t="t"/>
              <a:pathLst>
                <a:path extrusionOk="0" h="540" w="1593">
                  <a:moveTo>
                    <a:pt x="283" y="1"/>
                  </a:moveTo>
                  <a:cubicBezTo>
                    <a:pt x="222" y="1"/>
                    <a:pt x="160" y="5"/>
                    <a:pt x="98" y="13"/>
                  </a:cubicBezTo>
                  <a:cubicBezTo>
                    <a:pt x="1" y="35"/>
                    <a:pt x="38" y="160"/>
                    <a:pt x="121" y="160"/>
                  </a:cubicBezTo>
                  <a:cubicBezTo>
                    <a:pt x="125" y="160"/>
                    <a:pt x="128" y="160"/>
                    <a:pt x="132" y="159"/>
                  </a:cubicBezTo>
                  <a:cubicBezTo>
                    <a:pt x="188" y="151"/>
                    <a:pt x="244" y="147"/>
                    <a:pt x="299" y="147"/>
                  </a:cubicBezTo>
                  <a:cubicBezTo>
                    <a:pt x="708" y="147"/>
                    <a:pt x="1091" y="352"/>
                    <a:pt x="1447" y="530"/>
                  </a:cubicBezTo>
                  <a:cubicBezTo>
                    <a:pt x="1459" y="537"/>
                    <a:pt x="1471" y="540"/>
                    <a:pt x="1482" y="540"/>
                  </a:cubicBezTo>
                  <a:cubicBezTo>
                    <a:pt x="1546" y="540"/>
                    <a:pt x="1593" y="445"/>
                    <a:pt x="1526" y="406"/>
                  </a:cubicBezTo>
                  <a:cubicBezTo>
                    <a:pt x="1131" y="199"/>
                    <a:pt x="719" y="1"/>
                    <a:pt x="283"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1587207" y="500263"/>
              <a:ext cx="59720" cy="37209"/>
            </a:xfrm>
            <a:custGeom>
              <a:rect b="b" l="l" r="r" t="t"/>
              <a:pathLst>
                <a:path extrusionOk="0" h="400" w="642">
                  <a:moveTo>
                    <a:pt x="68" y="1"/>
                  </a:moveTo>
                  <a:cubicBezTo>
                    <a:pt x="35" y="1"/>
                    <a:pt x="1" y="34"/>
                    <a:pt x="1" y="79"/>
                  </a:cubicBezTo>
                  <a:cubicBezTo>
                    <a:pt x="1" y="124"/>
                    <a:pt x="35" y="158"/>
                    <a:pt x="68" y="158"/>
                  </a:cubicBezTo>
                  <a:lnTo>
                    <a:pt x="125" y="158"/>
                  </a:lnTo>
                  <a:lnTo>
                    <a:pt x="192" y="169"/>
                  </a:lnTo>
                  <a:cubicBezTo>
                    <a:pt x="237" y="180"/>
                    <a:pt x="271" y="192"/>
                    <a:pt x="316" y="214"/>
                  </a:cubicBezTo>
                  <a:cubicBezTo>
                    <a:pt x="394" y="248"/>
                    <a:pt x="462" y="304"/>
                    <a:pt x="518" y="383"/>
                  </a:cubicBezTo>
                  <a:cubicBezTo>
                    <a:pt x="529" y="394"/>
                    <a:pt x="546" y="400"/>
                    <a:pt x="564" y="400"/>
                  </a:cubicBezTo>
                  <a:cubicBezTo>
                    <a:pt x="583" y="400"/>
                    <a:pt x="602" y="394"/>
                    <a:pt x="619" y="383"/>
                  </a:cubicBezTo>
                  <a:cubicBezTo>
                    <a:pt x="642" y="349"/>
                    <a:pt x="642" y="304"/>
                    <a:pt x="619" y="270"/>
                  </a:cubicBezTo>
                  <a:cubicBezTo>
                    <a:pt x="484" y="113"/>
                    <a:pt x="282" y="12"/>
                    <a:pt x="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1251306" y="951510"/>
              <a:ext cx="224184" cy="71720"/>
            </a:xfrm>
            <a:custGeom>
              <a:rect b="b" l="l" r="r" t="t"/>
              <a:pathLst>
                <a:path extrusionOk="0" h="771" w="2410">
                  <a:moveTo>
                    <a:pt x="109" y="0"/>
                  </a:moveTo>
                  <a:cubicBezTo>
                    <a:pt x="44" y="0"/>
                    <a:pt x="0" y="92"/>
                    <a:pt x="59" y="141"/>
                  </a:cubicBezTo>
                  <a:cubicBezTo>
                    <a:pt x="745" y="546"/>
                    <a:pt x="1532" y="760"/>
                    <a:pt x="2330" y="771"/>
                  </a:cubicBezTo>
                  <a:cubicBezTo>
                    <a:pt x="2409" y="760"/>
                    <a:pt x="2409" y="625"/>
                    <a:pt x="2330" y="613"/>
                  </a:cubicBezTo>
                  <a:cubicBezTo>
                    <a:pt x="1555" y="602"/>
                    <a:pt x="801" y="400"/>
                    <a:pt x="138" y="6"/>
                  </a:cubicBezTo>
                  <a:cubicBezTo>
                    <a:pt x="128" y="2"/>
                    <a:pt x="118" y="0"/>
                    <a:pt x="10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17177" y="443241"/>
              <a:ext cx="36651" cy="50604"/>
            </a:xfrm>
            <a:custGeom>
              <a:rect b="b" l="l" r="r" t="t"/>
              <a:pathLst>
                <a:path extrusionOk="0" h="544" w="394">
                  <a:moveTo>
                    <a:pt x="242" y="1"/>
                  </a:moveTo>
                  <a:cubicBezTo>
                    <a:pt x="217" y="1"/>
                    <a:pt x="191" y="7"/>
                    <a:pt x="169" y="18"/>
                  </a:cubicBezTo>
                  <a:lnTo>
                    <a:pt x="146" y="29"/>
                  </a:lnTo>
                  <a:lnTo>
                    <a:pt x="113" y="29"/>
                  </a:lnTo>
                  <a:cubicBezTo>
                    <a:pt x="68" y="29"/>
                    <a:pt x="34" y="63"/>
                    <a:pt x="34" y="96"/>
                  </a:cubicBezTo>
                  <a:cubicBezTo>
                    <a:pt x="23" y="153"/>
                    <a:pt x="23" y="220"/>
                    <a:pt x="11" y="276"/>
                  </a:cubicBezTo>
                  <a:cubicBezTo>
                    <a:pt x="0" y="321"/>
                    <a:pt x="0" y="366"/>
                    <a:pt x="11" y="411"/>
                  </a:cubicBezTo>
                  <a:cubicBezTo>
                    <a:pt x="23" y="467"/>
                    <a:pt x="56" y="524"/>
                    <a:pt x="113" y="535"/>
                  </a:cubicBezTo>
                  <a:cubicBezTo>
                    <a:pt x="128" y="541"/>
                    <a:pt x="145" y="544"/>
                    <a:pt x="162" y="544"/>
                  </a:cubicBezTo>
                  <a:cubicBezTo>
                    <a:pt x="205" y="544"/>
                    <a:pt x="249" y="526"/>
                    <a:pt x="281" y="501"/>
                  </a:cubicBezTo>
                  <a:cubicBezTo>
                    <a:pt x="326" y="456"/>
                    <a:pt x="349" y="411"/>
                    <a:pt x="360" y="355"/>
                  </a:cubicBezTo>
                  <a:cubicBezTo>
                    <a:pt x="360" y="299"/>
                    <a:pt x="371" y="243"/>
                    <a:pt x="371" y="186"/>
                  </a:cubicBezTo>
                  <a:cubicBezTo>
                    <a:pt x="394" y="119"/>
                    <a:pt x="360" y="63"/>
                    <a:pt x="315" y="18"/>
                  </a:cubicBezTo>
                  <a:cubicBezTo>
                    <a:pt x="293" y="7"/>
                    <a:pt x="267" y="1"/>
                    <a:pt x="242" y="1"/>
                  </a:cubicBezTo>
                  <a:close/>
                </a:path>
              </a:pathLst>
            </a:custGeom>
            <a:solidFill>
              <a:schemeClr val="accent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799780" y="446962"/>
              <a:ext cx="29395" cy="46790"/>
            </a:xfrm>
            <a:custGeom>
              <a:rect b="b" l="l" r="r" t="t"/>
              <a:pathLst>
                <a:path extrusionOk="0" h="503" w="316">
                  <a:moveTo>
                    <a:pt x="135" y="0"/>
                  </a:moveTo>
                  <a:cubicBezTo>
                    <a:pt x="102" y="0"/>
                    <a:pt x="79" y="23"/>
                    <a:pt x="68" y="45"/>
                  </a:cubicBezTo>
                  <a:cubicBezTo>
                    <a:pt x="34" y="101"/>
                    <a:pt x="23" y="158"/>
                    <a:pt x="12" y="225"/>
                  </a:cubicBezTo>
                  <a:cubicBezTo>
                    <a:pt x="0" y="281"/>
                    <a:pt x="0" y="349"/>
                    <a:pt x="12" y="416"/>
                  </a:cubicBezTo>
                  <a:cubicBezTo>
                    <a:pt x="23" y="427"/>
                    <a:pt x="34" y="450"/>
                    <a:pt x="45" y="461"/>
                  </a:cubicBezTo>
                  <a:lnTo>
                    <a:pt x="57" y="461"/>
                  </a:lnTo>
                  <a:cubicBezTo>
                    <a:pt x="68" y="472"/>
                    <a:pt x="68" y="484"/>
                    <a:pt x="79" y="484"/>
                  </a:cubicBezTo>
                  <a:cubicBezTo>
                    <a:pt x="99" y="497"/>
                    <a:pt x="122" y="502"/>
                    <a:pt x="145" y="502"/>
                  </a:cubicBezTo>
                  <a:cubicBezTo>
                    <a:pt x="162" y="502"/>
                    <a:pt x="178" y="500"/>
                    <a:pt x="191" y="495"/>
                  </a:cubicBezTo>
                  <a:cubicBezTo>
                    <a:pt x="259" y="472"/>
                    <a:pt x="304" y="405"/>
                    <a:pt x="304" y="326"/>
                  </a:cubicBezTo>
                  <a:cubicBezTo>
                    <a:pt x="304" y="315"/>
                    <a:pt x="304" y="304"/>
                    <a:pt x="304" y="293"/>
                  </a:cubicBezTo>
                  <a:cubicBezTo>
                    <a:pt x="304" y="259"/>
                    <a:pt x="304" y="214"/>
                    <a:pt x="304" y="180"/>
                  </a:cubicBezTo>
                  <a:cubicBezTo>
                    <a:pt x="315" y="135"/>
                    <a:pt x="293" y="90"/>
                    <a:pt x="259" y="79"/>
                  </a:cubicBezTo>
                  <a:lnTo>
                    <a:pt x="225" y="79"/>
                  </a:lnTo>
                  <a:lnTo>
                    <a:pt x="214" y="68"/>
                  </a:lnTo>
                  <a:lnTo>
                    <a:pt x="191" y="56"/>
                  </a:lnTo>
                  <a:cubicBezTo>
                    <a:pt x="191" y="45"/>
                    <a:pt x="191" y="45"/>
                    <a:pt x="191" y="45"/>
                  </a:cubicBezTo>
                  <a:cubicBezTo>
                    <a:pt x="180" y="23"/>
                    <a:pt x="158" y="11"/>
                    <a:pt x="135" y="0"/>
                  </a:cubicBezTo>
                  <a:close/>
                </a:path>
              </a:pathLst>
            </a:custGeom>
            <a:solidFill>
              <a:schemeClr val="accent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714014" y="560913"/>
              <a:ext cx="117208" cy="75627"/>
            </a:xfrm>
            <a:custGeom>
              <a:rect b="b" l="l" r="r" t="t"/>
              <a:pathLst>
                <a:path extrusionOk="0" h="813" w="1260">
                  <a:moveTo>
                    <a:pt x="1181" y="1"/>
                  </a:moveTo>
                  <a:cubicBezTo>
                    <a:pt x="1136" y="1"/>
                    <a:pt x="1102" y="34"/>
                    <a:pt x="1102" y="68"/>
                  </a:cubicBezTo>
                  <a:cubicBezTo>
                    <a:pt x="1102" y="237"/>
                    <a:pt x="1057" y="383"/>
                    <a:pt x="967" y="518"/>
                  </a:cubicBezTo>
                  <a:cubicBezTo>
                    <a:pt x="877" y="619"/>
                    <a:pt x="754" y="664"/>
                    <a:pt x="619" y="664"/>
                  </a:cubicBezTo>
                  <a:cubicBezTo>
                    <a:pt x="327" y="641"/>
                    <a:pt x="158" y="349"/>
                    <a:pt x="169" y="79"/>
                  </a:cubicBezTo>
                  <a:cubicBezTo>
                    <a:pt x="175" y="29"/>
                    <a:pt x="141" y="3"/>
                    <a:pt x="104" y="3"/>
                  </a:cubicBezTo>
                  <a:cubicBezTo>
                    <a:pt x="68" y="3"/>
                    <a:pt x="29" y="29"/>
                    <a:pt x="23" y="79"/>
                  </a:cubicBezTo>
                  <a:cubicBezTo>
                    <a:pt x="0" y="360"/>
                    <a:pt x="147" y="619"/>
                    <a:pt x="394" y="754"/>
                  </a:cubicBezTo>
                  <a:cubicBezTo>
                    <a:pt x="473" y="793"/>
                    <a:pt x="558" y="812"/>
                    <a:pt x="642" y="812"/>
                  </a:cubicBezTo>
                  <a:cubicBezTo>
                    <a:pt x="822" y="812"/>
                    <a:pt x="999" y="727"/>
                    <a:pt x="1113" y="574"/>
                  </a:cubicBezTo>
                  <a:cubicBezTo>
                    <a:pt x="1203" y="417"/>
                    <a:pt x="1248" y="248"/>
                    <a:pt x="1260" y="79"/>
                  </a:cubicBezTo>
                  <a:cubicBezTo>
                    <a:pt x="1260" y="34"/>
                    <a:pt x="1226" y="1"/>
                    <a:pt x="1181" y="1"/>
                  </a:cubicBezTo>
                  <a:close/>
                </a:path>
              </a:pathLst>
            </a:custGeom>
            <a:solidFill>
              <a:schemeClr val="accent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 name="Google Shape;78;p3"/>
          <p:cNvGrpSpPr/>
          <p:nvPr/>
        </p:nvGrpSpPr>
        <p:grpSpPr>
          <a:xfrm>
            <a:off x="-551600" y="4200988"/>
            <a:ext cx="2533396" cy="1146012"/>
            <a:chOff x="5935450" y="921661"/>
            <a:chExt cx="739786" cy="334641"/>
          </a:xfrm>
        </p:grpSpPr>
        <p:sp>
          <p:nvSpPr>
            <p:cNvPr id="79" name="Google Shape;79;p3"/>
            <p:cNvSpPr/>
            <p:nvPr/>
          </p:nvSpPr>
          <p:spPr>
            <a:xfrm>
              <a:off x="5935450" y="921661"/>
              <a:ext cx="739786" cy="334641"/>
            </a:xfrm>
            <a:custGeom>
              <a:rect b="b" l="l" r="r" t="t"/>
              <a:pathLst>
                <a:path extrusionOk="0" h="2833" w="6263">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6282962" y="966429"/>
              <a:ext cx="44531" cy="25396"/>
            </a:xfrm>
            <a:custGeom>
              <a:rect b="b" l="l" r="r" t="t"/>
              <a:pathLst>
                <a:path extrusionOk="0" h="215" w="377">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6171456" y="969973"/>
              <a:ext cx="77132" cy="98042"/>
            </a:xfrm>
            <a:custGeom>
              <a:rect b="b" l="l" r="r" t="t"/>
              <a:pathLst>
                <a:path extrusionOk="0" h="830" w="653">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6508809" y="1003047"/>
              <a:ext cx="74416" cy="136904"/>
            </a:xfrm>
            <a:custGeom>
              <a:rect b="b" l="l" r="r" t="t"/>
              <a:pathLst>
                <a:path extrusionOk="0" h="1159" w="63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5997582" y="1091992"/>
              <a:ext cx="63785" cy="54454"/>
            </a:xfrm>
            <a:custGeom>
              <a:rect b="b" l="l" r="r" t="t"/>
              <a:pathLst>
                <a:path extrusionOk="0" h="461" w="54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6381238" y="947648"/>
              <a:ext cx="91779" cy="39571"/>
            </a:xfrm>
            <a:custGeom>
              <a:rect b="b" l="l" r="r" t="t"/>
              <a:pathLst>
                <a:path extrusionOk="0" h="335" w="777">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 name="Google Shape;85;p3"/>
          <p:cNvGrpSpPr/>
          <p:nvPr/>
        </p:nvGrpSpPr>
        <p:grpSpPr>
          <a:xfrm flipH="1">
            <a:off x="7597493" y="158908"/>
            <a:ext cx="1662816" cy="752173"/>
            <a:chOff x="5935450" y="921661"/>
            <a:chExt cx="739786" cy="334641"/>
          </a:xfrm>
        </p:grpSpPr>
        <p:sp>
          <p:nvSpPr>
            <p:cNvPr id="86" name="Google Shape;86;p3"/>
            <p:cNvSpPr/>
            <p:nvPr/>
          </p:nvSpPr>
          <p:spPr>
            <a:xfrm>
              <a:off x="5935450" y="921661"/>
              <a:ext cx="739786" cy="334641"/>
            </a:xfrm>
            <a:custGeom>
              <a:rect b="b" l="l" r="r" t="t"/>
              <a:pathLst>
                <a:path extrusionOk="0" h="2833" w="6263">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6282962" y="966429"/>
              <a:ext cx="44531" cy="25396"/>
            </a:xfrm>
            <a:custGeom>
              <a:rect b="b" l="l" r="r" t="t"/>
              <a:pathLst>
                <a:path extrusionOk="0" h="215" w="377">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6171456" y="969973"/>
              <a:ext cx="77132" cy="98042"/>
            </a:xfrm>
            <a:custGeom>
              <a:rect b="b" l="l" r="r" t="t"/>
              <a:pathLst>
                <a:path extrusionOk="0" h="830" w="653">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6508809" y="1003047"/>
              <a:ext cx="74416" cy="136904"/>
            </a:xfrm>
            <a:custGeom>
              <a:rect b="b" l="l" r="r" t="t"/>
              <a:pathLst>
                <a:path extrusionOk="0" h="1159" w="63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5997582" y="1091992"/>
              <a:ext cx="63785" cy="54454"/>
            </a:xfrm>
            <a:custGeom>
              <a:rect b="b" l="l" r="r" t="t"/>
              <a:pathLst>
                <a:path extrusionOk="0" h="461" w="54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a:off x="6381238" y="947648"/>
              <a:ext cx="91779" cy="39571"/>
            </a:xfrm>
            <a:custGeom>
              <a:rect b="b" l="l" r="r" t="t"/>
              <a:pathLst>
                <a:path extrusionOk="0" h="335" w="777">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_2">
    <p:spTree>
      <p:nvGrpSpPr>
        <p:cNvPr id="1070" name="Shape 1070"/>
        <p:cNvGrpSpPr/>
        <p:nvPr/>
      </p:nvGrpSpPr>
      <p:grpSpPr>
        <a:xfrm>
          <a:off x="0" y="0"/>
          <a:ext cx="0" cy="0"/>
          <a:chOff x="0" y="0"/>
          <a:chExt cx="0" cy="0"/>
        </a:xfrm>
      </p:grpSpPr>
      <p:sp>
        <p:nvSpPr>
          <p:cNvPr id="1071" name="Google Shape;1071;p21"/>
          <p:cNvSpPr/>
          <p:nvPr/>
        </p:nvSpPr>
        <p:spPr>
          <a:xfrm>
            <a:off x="-2575" y="-6425"/>
            <a:ext cx="9146700" cy="5149800"/>
          </a:xfrm>
          <a:prstGeom prst="rect">
            <a:avLst/>
          </a:prstGeom>
          <a:gradFill>
            <a:gsLst>
              <a:gs pos="0">
                <a:srgbClr val="CCEBEF">
                  <a:alpha val="29803"/>
                </a:srgbClr>
              </a:gs>
              <a:gs pos="100000">
                <a:srgbClr val="599FA8"/>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1"/>
          <p:cNvSpPr txBox="1"/>
          <p:nvPr>
            <p:ph type="title"/>
          </p:nvPr>
        </p:nvSpPr>
        <p:spPr>
          <a:xfrm>
            <a:off x="708200" y="2471324"/>
            <a:ext cx="4360200" cy="5757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73" name="Google Shape;1073;p21"/>
          <p:cNvSpPr txBox="1"/>
          <p:nvPr>
            <p:ph hasCustomPrompt="1" idx="2" type="title"/>
          </p:nvPr>
        </p:nvSpPr>
        <p:spPr>
          <a:xfrm>
            <a:off x="3825800" y="1293697"/>
            <a:ext cx="1242600" cy="8076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6000"/>
              <a:buNone/>
              <a:defRPr sz="5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74" name="Google Shape;1074;p21"/>
          <p:cNvSpPr txBox="1"/>
          <p:nvPr>
            <p:ph idx="1" type="subTitle"/>
          </p:nvPr>
        </p:nvSpPr>
        <p:spPr>
          <a:xfrm>
            <a:off x="708200" y="3021338"/>
            <a:ext cx="4360200" cy="378900"/>
          </a:xfrm>
          <a:prstGeom prst="rect">
            <a:avLst/>
          </a:prstGeom>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75" name="Google Shape;1075;p21"/>
          <p:cNvSpPr/>
          <p:nvPr/>
        </p:nvSpPr>
        <p:spPr>
          <a:xfrm flipH="1">
            <a:off x="390107" y="1971244"/>
            <a:ext cx="80748" cy="85567"/>
          </a:xfrm>
          <a:custGeom>
            <a:rect b="b" l="l" r="r" t="t"/>
            <a:pathLst>
              <a:path extrusionOk="0" h="799" w="754">
                <a:moveTo>
                  <a:pt x="282" y="0"/>
                </a:moveTo>
                <a:lnTo>
                  <a:pt x="248" y="281"/>
                </a:lnTo>
                <a:lnTo>
                  <a:pt x="1" y="405"/>
                </a:lnTo>
                <a:lnTo>
                  <a:pt x="248" y="517"/>
                </a:lnTo>
                <a:lnTo>
                  <a:pt x="293" y="798"/>
                </a:lnTo>
                <a:lnTo>
                  <a:pt x="484" y="596"/>
                </a:lnTo>
                <a:lnTo>
                  <a:pt x="754" y="641"/>
                </a:lnTo>
                <a:lnTo>
                  <a:pt x="619" y="394"/>
                </a:lnTo>
                <a:lnTo>
                  <a:pt x="743" y="146"/>
                </a:lnTo>
                <a:lnTo>
                  <a:pt x="473" y="203"/>
                </a:lnTo>
                <a:lnTo>
                  <a:pt x="2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1"/>
          <p:cNvSpPr/>
          <p:nvPr/>
        </p:nvSpPr>
        <p:spPr>
          <a:xfrm flipH="1">
            <a:off x="3593879" y="217032"/>
            <a:ext cx="67575" cy="71217"/>
          </a:xfrm>
          <a:custGeom>
            <a:rect b="b" l="l" r="r" t="t"/>
            <a:pathLst>
              <a:path extrusionOk="0" h="665" w="631">
                <a:moveTo>
                  <a:pt x="394" y="1"/>
                </a:moveTo>
                <a:lnTo>
                  <a:pt x="237" y="169"/>
                </a:lnTo>
                <a:lnTo>
                  <a:pt x="1" y="124"/>
                </a:lnTo>
                <a:lnTo>
                  <a:pt x="1" y="124"/>
                </a:lnTo>
                <a:lnTo>
                  <a:pt x="113" y="327"/>
                </a:lnTo>
                <a:lnTo>
                  <a:pt x="1" y="540"/>
                </a:lnTo>
                <a:lnTo>
                  <a:pt x="1" y="540"/>
                </a:lnTo>
                <a:lnTo>
                  <a:pt x="237" y="495"/>
                </a:lnTo>
                <a:lnTo>
                  <a:pt x="394" y="664"/>
                </a:lnTo>
                <a:lnTo>
                  <a:pt x="428" y="439"/>
                </a:lnTo>
                <a:lnTo>
                  <a:pt x="630" y="327"/>
                </a:lnTo>
                <a:lnTo>
                  <a:pt x="428" y="226"/>
                </a:lnTo>
                <a:lnTo>
                  <a:pt x="3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1"/>
          <p:cNvSpPr/>
          <p:nvPr/>
        </p:nvSpPr>
        <p:spPr>
          <a:xfrm flipH="1">
            <a:off x="302059" y="3471803"/>
            <a:ext cx="88030" cy="85567"/>
          </a:xfrm>
          <a:custGeom>
            <a:rect b="b" l="l" r="r" t="t"/>
            <a:pathLst>
              <a:path extrusionOk="0" h="799" w="822">
                <a:moveTo>
                  <a:pt x="383" y="1"/>
                </a:moveTo>
                <a:lnTo>
                  <a:pt x="282" y="270"/>
                </a:lnTo>
                <a:lnTo>
                  <a:pt x="1" y="327"/>
                </a:lnTo>
                <a:lnTo>
                  <a:pt x="226" y="518"/>
                </a:lnTo>
                <a:lnTo>
                  <a:pt x="192" y="799"/>
                </a:lnTo>
                <a:lnTo>
                  <a:pt x="439" y="641"/>
                </a:lnTo>
                <a:lnTo>
                  <a:pt x="698" y="754"/>
                </a:lnTo>
                <a:lnTo>
                  <a:pt x="698" y="754"/>
                </a:lnTo>
                <a:lnTo>
                  <a:pt x="631" y="484"/>
                </a:lnTo>
                <a:lnTo>
                  <a:pt x="822" y="259"/>
                </a:lnTo>
                <a:lnTo>
                  <a:pt x="529" y="248"/>
                </a:lnTo>
                <a:lnTo>
                  <a:pt x="3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1"/>
          <p:cNvSpPr/>
          <p:nvPr/>
        </p:nvSpPr>
        <p:spPr>
          <a:xfrm flipH="1">
            <a:off x="8891084" y="232775"/>
            <a:ext cx="39838" cy="39731"/>
          </a:xfrm>
          <a:custGeom>
            <a:rect b="b" l="l" r="r" t="t"/>
            <a:pathLst>
              <a:path extrusionOk="0" h="371" w="372">
                <a:moveTo>
                  <a:pt x="158" y="0"/>
                </a:moveTo>
                <a:lnTo>
                  <a:pt x="124" y="124"/>
                </a:lnTo>
                <a:lnTo>
                  <a:pt x="0" y="169"/>
                </a:lnTo>
                <a:lnTo>
                  <a:pt x="101" y="247"/>
                </a:lnTo>
                <a:lnTo>
                  <a:pt x="101" y="371"/>
                </a:lnTo>
                <a:lnTo>
                  <a:pt x="203" y="292"/>
                </a:lnTo>
                <a:lnTo>
                  <a:pt x="338" y="337"/>
                </a:lnTo>
                <a:lnTo>
                  <a:pt x="293" y="214"/>
                </a:lnTo>
                <a:lnTo>
                  <a:pt x="371" y="112"/>
                </a:lnTo>
                <a:lnTo>
                  <a:pt x="236" y="112"/>
                </a:lnTo>
                <a:lnTo>
                  <a:pt x="1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9" name="Google Shape;1079;p21"/>
          <p:cNvGrpSpPr/>
          <p:nvPr/>
        </p:nvGrpSpPr>
        <p:grpSpPr>
          <a:xfrm flipH="1">
            <a:off x="-862621" y="3957213"/>
            <a:ext cx="3677844" cy="1663668"/>
            <a:chOff x="5935450" y="921661"/>
            <a:chExt cx="739786" cy="334641"/>
          </a:xfrm>
        </p:grpSpPr>
        <p:sp>
          <p:nvSpPr>
            <p:cNvPr id="1080" name="Google Shape;1080;p21"/>
            <p:cNvSpPr/>
            <p:nvPr/>
          </p:nvSpPr>
          <p:spPr>
            <a:xfrm>
              <a:off x="5935450" y="921661"/>
              <a:ext cx="739786" cy="334641"/>
            </a:xfrm>
            <a:custGeom>
              <a:rect b="b" l="l" r="r" t="t"/>
              <a:pathLst>
                <a:path extrusionOk="0" h="2833" w="6263">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1"/>
            <p:cNvSpPr/>
            <p:nvPr/>
          </p:nvSpPr>
          <p:spPr>
            <a:xfrm>
              <a:off x="6282962" y="966429"/>
              <a:ext cx="44531" cy="25396"/>
            </a:xfrm>
            <a:custGeom>
              <a:rect b="b" l="l" r="r" t="t"/>
              <a:pathLst>
                <a:path extrusionOk="0" h="215" w="377">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1"/>
            <p:cNvSpPr/>
            <p:nvPr/>
          </p:nvSpPr>
          <p:spPr>
            <a:xfrm>
              <a:off x="6171456" y="969973"/>
              <a:ext cx="77132" cy="98042"/>
            </a:xfrm>
            <a:custGeom>
              <a:rect b="b" l="l" r="r" t="t"/>
              <a:pathLst>
                <a:path extrusionOk="0" h="830" w="653">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1"/>
            <p:cNvSpPr/>
            <p:nvPr/>
          </p:nvSpPr>
          <p:spPr>
            <a:xfrm>
              <a:off x="6508809" y="1003047"/>
              <a:ext cx="74416" cy="136904"/>
            </a:xfrm>
            <a:custGeom>
              <a:rect b="b" l="l" r="r" t="t"/>
              <a:pathLst>
                <a:path extrusionOk="0" h="1159" w="63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1"/>
            <p:cNvSpPr/>
            <p:nvPr/>
          </p:nvSpPr>
          <p:spPr>
            <a:xfrm>
              <a:off x="5997582" y="1091992"/>
              <a:ext cx="63785" cy="54454"/>
            </a:xfrm>
            <a:custGeom>
              <a:rect b="b" l="l" r="r" t="t"/>
              <a:pathLst>
                <a:path extrusionOk="0" h="461" w="54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1"/>
            <p:cNvSpPr/>
            <p:nvPr/>
          </p:nvSpPr>
          <p:spPr>
            <a:xfrm>
              <a:off x="6381238" y="947648"/>
              <a:ext cx="91779" cy="39571"/>
            </a:xfrm>
            <a:custGeom>
              <a:rect b="b" l="l" r="r" t="t"/>
              <a:pathLst>
                <a:path extrusionOk="0" h="335" w="777">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6" name="Google Shape;1086;p21"/>
          <p:cNvGrpSpPr/>
          <p:nvPr/>
        </p:nvGrpSpPr>
        <p:grpSpPr>
          <a:xfrm>
            <a:off x="6548495" y="4046536"/>
            <a:ext cx="3282946" cy="1485037"/>
            <a:chOff x="5935450" y="921661"/>
            <a:chExt cx="739786" cy="334641"/>
          </a:xfrm>
        </p:grpSpPr>
        <p:sp>
          <p:nvSpPr>
            <p:cNvPr id="1087" name="Google Shape;1087;p21"/>
            <p:cNvSpPr/>
            <p:nvPr/>
          </p:nvSpPr>
          <p:spPr>
            <a:xfrm>
              <a:off x="5935450" y="921661"/>
              <a:ext cx="739786" cy="334641"/>
            </a:xfrm>
            <a:custGeom>
              <a:rect b="b" l="l" r="r" t="t"/>
              <a:pathLst>
                <a:path extrusionOk="0" h="2833" w="6263">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1"/>
            <p:cNvSpPr/>
            <p:nvPr/>
          </p:nvSpPr>
          <p:spPr>
            <a:xfrm>
              <a:off x="6282962" y="966429"/>
              <a:ext cx="44531" cy="25396"/>
            </a:xfrm>
            <a:custGeom>
              <a:rect b="b" l="l" r="r" t="t"/>
              <a:pathLst>
                <a:path extrusionOk="0" h="215" w="377">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1"/>
            <p:cNvSpPr/>
            <p:nvPr/>
          </p:nvSpPr>
          <p:spPr>
            <a:xfrm>
              <a:off x="6171456" y="969973"/>
              <a:ext cx="77132" cy="98042"/>
            </a:xfrm>
            <a:custGeom>
              <a:rect b="b" l="l" r="r" t="t"/>
              <a:pathLst>
                <a:path extrusionOk="0" h="830" w="653">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1"/>
            <p:cNvSpPr/>
            <p:nvPr/>
          </p:nvSpPr>
          <p:spPr>
            <a:xfrm>
              <a:off x="6508809" y="1003047"/>
              <a:ext cx="74416" cy="136904"/>
            </a:xfrm>
            <a:custGeom>
              <a:rect b="b" l="l" r="r" t="t"/>
              <a:pathLst>
                <a:path extrusionOk="0" h="1159" w="63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1"/>
            <p:cNvSpPr/>
            <p:nvPr/>
          </p:nvSpPr>
          <p:spPr>
            <a:xfrm>
              <a:off x="5997582" y="1091992"/>
              <a:ext cx="63785" cy="54454"/>
            </a:xfrm>
            <a:custGeom>
              <a:rect b="b" l="l" r="r" t="t"/>
              <a:pathLst>
                <a:path extrusionOk="0" h="461" w="54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1"/>
            <p:cNvSpPr/>
            <p:nvPr/>
          </p:nvSpPr>
          <p:spPr>
            <a:xfrm>
              <a:off x="6381238" y="947648"/>
              <a:ext cx="91779" cy="39571"/>
            </a:xfrm>
            <a:custGeom>
              <a:rect b="b" l="l" r="r" t="t"/>
              <a:pathLst>
                <a:path extrusionOk="0" h="335" w="777">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spTree>
      <p:nvGrpSpPr>
        <p:cNvPr id="1093" name="Shape 1093"/>
        <p:cNvGrpSpPr/>
        <p:nvPr/>
      </p:nvGrpSpPr>
      <p:grpSpPr>
        <a:xfrm>
          <a:off x="0" y="0"/>
          <a:ext cx="0" cy="0"/>
          <a:chOff x="0" y="0"/>
          <a:chExt cx="0" cy="0"/>
        </a:xfrm>
      </p:grpSpPr>
      <p:sp>
        <p:nvSpPr>
          <p:cNvPr id="1094" name="Google Shape;1094;p22"/>
          <p:cNvSpPr/>
          <p:nvPr/>
        </p:nvSpPr>
        <p:spPr>
          <a:xfrm>
            <a:off x="-2575" y="-6425"/>
            <a:ext cx="9146700" cy="5149800"/>
          </a:xfrm>
          <a:prstGeom prst="rect">
            <a:avLst/>
          </a:prstGeom>
          <a:gradFill>
            <a:gsLst>
              <a:gs pos="0">
                <a:srgbClr val="C2ECF1">
                  <a:alpha val="62352"/>
                </a:srgbClr>
              </a:gs>
              <a:gs pos="100000">
                <a:srgbClr val="30585A"/>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2"/>
          <p:cNvSpPr txBox="1"/>
          <p:nvPr>
            <p:ph type="title"/>
          </p:nvPr>
        </p:nvSpPr>
        <p:spPr>
          <a:xfrm>
            <a:off x="4141719" y="2467488"/>
            <a:ext cx="4360200" cy="575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600"/>
              <a:buNone/>
              <a:defRPr sz="3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96" name="Google Shape;1096;p22"/>
          <p:cNvSpPr txBox="1"/>
          <p:nvPr>
            <p:ph hasCustomPrompt="1" idx="2" type="title"/>
          </p:nvPr>
        </p:nvSpPr>
        <p:spPr>
          <a:xfrm>
            <a:off x="4351619" y="1285800"/>
            <a:ext cx="1181100" cy="8076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6000"/>
              <a:buNone/>
              <a:defRPr sz="5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97" name="Google Shape;1097;p22"/>
          <p:cNvSpPr txBox="1"/>
          <p:nvPr>
            <p:ph idx="1" type="subTitle"/>
          </p:nvPr>
        </p:nvSpPr>
        <p:spPr>
          <a:xfrm>
            <a:off x="4141725" y="3064400"/>
            <a:ext cx="4360200" cy="297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98" name="Google Shape;1098;p22"/>
          <p:cNvSpPr/>
          <p:nvPr/>
        </p:nvSpPr>
        <p:spPr>
          <a:xfrm flipH="1">
            <a:off x="6153680" y="4863791"/>
            <a:ext cx="113197" cy="108485"/>
          </a:xfrm>
          <a:custGeom>
            <a:rect b="b" l="l" r="r" t="t"/>
            <a:pathLst>
              <a:path extrusionOk="0" h="1013" w="1057">
                <a:moveTo>
                  <a:pt x="203" y="1"/>
                </a:moveTo>
                <a:lnTo>
                  <a:pt x="259" y="372"/>
                </a:lnTo>
                <a:lnTo>
                  <a:pt x="0" y="630"/>
                </a:lnTo>
                <a:lnTo>
                  <a:pt x="360" y="687"/>
                </a:lnTo>
                <a:lnTo>
                  <a:pt x="529" y="1013"/>
                </a:lnTo>
                <a:lnTo>
                  <a:pt x="697" y="687"/>
                </a:lnTo>
                <a:lnTo>
                  <a:pt x="1057" y="630"/>
                </a:lnTo>
                <a:lnTo>
                  <a:pt x="798" y="372"/>
                </a:lnTo>
                <a:lnTo>
                  <a:pt x="855" y="1"/>
                </a:lnTo>
                <a:lnTo>
                  <a:pt x="529" y="181"/>
                </a:lnTo>
                <a:lnTo>
                  <a:pt x="2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2"/>
          <p:cNvSpPr/>
          <p:nvPr/>
        </p:nvSpPr>
        <p:spPr>
          <a:xfrm flipH="1">
            <a:off x="249507" y="1285794"/>
            <a:ext cx="80748" cy="85567"/>
          </a:xfrm>
          <a:custGeom>
            <a:rect b="b" l="l" r="r" t="t"/>
            <a:pathLst>
              <a:path extrusionOk="0" h="799" w="754">
                <a:moveTo>
                  <a:pt x="282" y="0"/>
                </a:moveTo>
                <a:lnTo>
                  <a:pt x="248" y="281"/>
                </a:lnTo>
                <a:lnTo>
                  <a:pt x="1" y="405"/>
                </a:lnTo>
                <a:lnTo>
                  <a:pt x="248" y="517"/>
                </a:lnTo>
                <a:lnTo>
                  <a:pt x="293" y="798"/>
                </a:lnTo>
                <a:lnTo>
                  <a:pt x="484" y="596"/>
                </a:lnTo>
                <a:lnTo>
                  <a:pt x="754" y="641"/>
                </a:lnTo>
                <a:lnTo>
                  <a:pt x="619" y="394"/>
                </a:lnTo>
                <a:lnTo>
                  <a:pt x="743" y="146"/>
                </a:lnTo>
                <a:lnTo>
                  <a:pt x="473" y="203"/>
                </a:lnTo>
                <a:lnTo>
                  <a:pt x="2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2"/>
          <p:cNvSpPr/>
          <p:nvPr/>
        </p:nvSpPr>
        <p:spPr>
          <a:xfrm flipH="1">
            <a:off x="6677141" y="286532"/>
            <a:ext cx="67575" cy="71217"/>
          </a:xfrm>
          <a:custGeom>
            <a:rect b="b" l="l" r="r" t="t"/>
            <a:pathLst>
              <a:path extrusionOk="0" h="665" w="631">
                <a:moveTo>
                  <a:pt x="394" y="1"/>
                </a:moveTo>
                <a:lnTo>
                  <a:pt x="237" y="169"/>
                </a:lnTo>
                <a:lnTo>
                  <a:pt x="1" y="124"/>
                </a:lnTo>
                <a:lnTo>
                  <a:pt x="1" y="124"/>
                </a:lnTo>
                <a:lnTo>
                  <a:pt x="113" y="327"/>
                </a:lnTo>
                <a:lnTo>
                  <a:pt x="1" y="540"/>
                </a:lnTo>
                <a:lnTo>
                  <a:pt x="1" y="540"/>
                </a:lnTo>
                <a:lnTo>
                  <a:pt x="237" y="495"/>
                </a:lnTo>
                <a:lnTo>
                  <a:pt x="394" y="664"/>
                </a:lnTo>
                <a:lnTo>
                  <a:pt x="428" y="439"/>
                </a:lnTo>
                <a:lnTo>
                  <a:pt x="630" y="327"/>
                </a:lnTo>
                <a:lnTo>
                  <a:pt x="428" y="226"/>
                </a:lnTo>
                <a:lnTo>
                  <a:pt x="3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2"/>
          <p:cNvSpPr/>
          <p:nvPr/>
        </p:nvSpPr>
        <p:spPr>
          <a:xfrm flipH="1">
            <a:off x="8821746" y="403290"/>
            <a:ext cx="54296" cy="55474"/>
          </a:xfrm>
          <a:custGeom>
            <a:rect b="b" l="l" r="r" t="t"/>
            <a:pathLst>
              <a:path extrusionOk="0" h="518" w="507">
                <a:moveTo>
                  <a:pt x="214" y="0"/>
                </a:moveTo>
                <a:lnTo>
                  <a:pt x="169" y="180"/>
                </a:lnTo>
                <a:lnTo>
                  <a:pt x="0" y="237"/>
                </a:lnTo>
                <a:lnTo>
                  <a:pt x="147" y="338"/>
                </a:lnTo>
                <a:lnTo>
                  <a:pt x="147" y="518"/>
                </a:lnTo>
                <a:lnTo>
                  <a:pt x="293" y="405"/>
                </a:lnTo>
                <a:lnTo>
                  <a:pt x="473" y="461"/>
                </a:lnTo>
                <a:lnTo>
                  <a:pt x="473" y="461"/>
                </a:lnTo>
                <a:lnTo>
                  <a:pt x="405" y="293"/>
                </a:lnTo>
                <a:lnTo>
                  <a:pt x="506" y="135"/>
                </a:lnTo>
                <a:lnTo>
                  <a:pt x="506" y="135"/>
                </a:lnTo>
                <a:lnTo>
                  <a:pt x="326" y="147"/>
                </a:lnTo>
                <a:lnTo>
                  <a:pt x="2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2"/>
          <p:cNvSpPr/>
          <p:nvPr/>
        </p:nvSpPr>
        <p:spPr>
          <a:xfrm flipH="1">
            <a:off x="3389121" y="198484"/>
            <a:ext cx="84389" cy="88030"/>
          </a:xfrm>
          <a:custGeom>
            <a:rect b="b" l="l" r="r" t="t"/>
            <a:pathLst>
              <a:path extrusionOk="0" h="822" w="788">
                <a:moveTo>
                  <a:pt x="281" y="1"/>
                </a:moveTo>
                <a:lnTo>
                  <a:pt x="247" y="282"/>
                </a:lnTo>
                <a:lnTo>
                  <a:pt x="0" y="428"/>
                </a:lnTo>
                <a:lnTo>
                  <a:pt x="259" y="540"/>
                </a:lnTo>
                <a:lnTo>
                  <a:pt x="304" y="821"/>
                </a:lnTo>
                <a:lnTo>
                  <a:pt x="506" y="608"/>
                </a:lnTo>
                <a:lnTo>
                  <a:pt x="787" y="653"/>
                </a:lnTo>
                <a:lnTo>
                  <a:pt x="641" y="405"/>
                </a:lnTo>
                <a:lnTo>
                  <a:pt x="765" y="147"/>
                </a:lnTo>
                <a:lnTo>
                  <a:pt x="483" y="203"/>
                </a:lnTo>
                <a:lnTo>
                  <a:pt x="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2"/>
          <p:cNvSpPr/>
          <p:nvPr/>
        </p:nvSpPr>
        <p:spPr>
          <a:xfrm flipH="1">
            <a:off x="313509" y="4522928"/>
            <a:ext cx="88030" cy="85567"/>
          </a:xfrm>
          <a:custGeom>
            <a:rect b="b" l="l" r="r" t="t"/>
            <a:pathLst>
              <a:path extrusionOk="0" h="799" w="822">
                <a:moveTo>
                  <a:pt x="383" y="1"/>
                </a:moveTo>
                <a:lnTo>
                  <a:pt x="282" y="270"/>
                </a:lnTo>
                <a:lnTo>
                  <a:pt x="1" y="327"/>
                </a:lnTo>
                <a:lnTo>
                  <a:pt x="226" y="518"/>
                </a:lnTo>
                <a:lnTo>
                  <a:pt x="192" y="799"/>
                </a:lnTo>
                <a:lnTo>
                  <a:pt x="439" y="641"/>
                </a:lnTo>
                <a:lnTo>
                  <a:pt x="698" y="754"/>
                </a:lnTo>
                <a:lnTo>
                  <a:pt x="698" y="754"/>
                </a:lnTo>
                <a:lnTo>
                  <a:pt x="631" y="484"/>
                </a:lnTo>
                <a:lnTo>
                  <a:pt x="822" y="259"/>
                </a:lnTo>
                <a:lnTo>
                  <a:pt x="529" y="248"/>
                </a:lnTo>
                <a:lnTo>
                  <a:pt x="3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2"/>
          <p:cNvSpPr/>
          <p:nvPr/>
        </p:nvSpPr>
        <p:spPr>
          <a:xfrm flipH="1">
            <a:off x="8605814" y="2860269"/>
            <a:ext cx="68646" cy="71109"/>
          </a:xfrm>
          <a:custGeom>
            <a:rect b="b" l="l" r="r" t="t"/>
            <a:pathLst>
              <a:path extrusionOk="0" h="664" w="641">
                <a:moveTo>
                  <a:pt x="225" y="1"/>
                </a:moveTo>
                <a:lnTo>
                  <a:pt x="202" y="225"/>
                </a:lnTo>
                <a:lnTo>
                  <a:pt x="0" y="338"/>
                </a:lnTo>
                <a:lnTo>
                  <a:pt x="214" y="439"/>
                </a:lnTo>
                <a:lnTo>
                  <a:pt x="259" y="664"/>
                </a:lnTo>
                <a:lnTo>
                  <a:pt x="416" y="484"/>
                </a:lnTo>
                <a:lnTo>
                  <a:pt x="641" y="518"/>
                </a:lnTo>
                <a:lnTo>
                  <a:pt x="529" y="315"/>
                </a:lnTo>
                <a:lnTo>
                  <a:pt x="630" y="102"/>
                </a:lnTo>
                <a:lnTo>
                  <a:pt x="394" y="158"/>
                </a:lnTo>
                <a:lnTo>
                  <a:pt x="2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2"/>
          <p:cNvSpPr/>
          <p:nvPr/>
        </p:nvSpPr>
        <p:spPr>
          <a:xfrm flipH="1">
            <a:off x="3661459" y="4945775"/>
            <a:ext cx="39838" cy="39731"/>
          </a:xfrm>
          <a:custGeom>
            <a:rect b="b" l="l" r="r" t="t"/>
            <a:pathLst>
              <a:path extrusionOk="0" h="371" w="372">
                <a:moveTo>
                  <a:pt x="158" y="0"/>
                </a:moveTo>
                <a:lnTo>
                  <a:pt x="124" y="124"/>
                </a:lnTo>
                <a:lnTo>
                  <a:pt x="0" y="169"/>
                </a:lnTo>
                <a:lnTo>
                  <a:pt x="101" y="247"/>
                </a:lnTo>
                <a:lnTo>
                  <a:pt x="101" y="371"/>
                </a:lnTo>
                <a:lnTo>
                  <a:pt x="203" y="292"/>
                </a:lnTo>
                <a:lnTo>
                  <a:pt x="338" y="337"/>
                </a:lnTo>
                <a:lnTo>
                  <a:pt x="293" y="214"/>
                </a:lnTo>
                <a:lnTo>
                  <a:pt x="371" y="112"/>
                </a:lnTo>
                <a:lnTo>
                  <a:pt x="236" y="112"/>
                </a:lnTo>
                <a:lnTo>
                  <a:pt x="1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1_1_1_2">
    <p:spTree>
      <p:nvGrpSpPr>
        <p:cNvPr id="1106" name="Shape 1106"/>
        <p:cNvGrpSpPr/>
        <p:nvPr/>
      </p:nvGrpSpPr>
      <p:grpSpPr>
        <a:xfrm>
          <a:off x="0" y="0"/>
          <a:ext cx="0" cy="0"/>
          <a:chOff x="0" y="0"/>
          <a:chExt cx="0" cy="0"/>
        </a:xfrm>
      </p:grpSpPr>
      <p:sp>
        <p:nvSpPr>
          <p:cNvPr id="1107" name="Google Shape;1107;p23"/>
          <p:cNvSpPr/>
          <p:nvPr/>
        </p:nvSpPr>
        <p:spPr>
          <a:xfrm flipH="1" rot="10800000">
            <a:off x="-2575" y="-6425"/>
            <a:ext cx="9146700" cy="5149800"/>
          </a:xfrm>
          <a:prstGeom prst="rect">
            <a:avLst/>
          </a:prstGeom>
          <a:gradFill>
            <a:gsLst>
              <a:gs pos="0">
                <a:srgbClr val="FFF7CB">
                  <a:alpha val="52156"/>
                </a:srgbClr>
              </a:gs>
              <a:gs pos="58000">
                <a:srgbClr val="CCEBEF">
                  <a:alpha val="55294"/>
                </a:srgbClr>
              </a:gs>
              <a:gs pos="100000">
                <a:srgbClr val="599FA8">
                  <a:alpha val="70196"/>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3"/>
          <p:cNvSpPr txBox="1"/>
          <p:nvPr>
            <p:ph type="title"/>
          </p:nvPr>
        </p:nvSpPr>
        <p:spPr>
          <a:xfrm>
            <a:off x="3232475" y="1905000"/>
            <a:ext cx="4236600" cy="575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09" name="Google Shape;1109;p23"/>
          <p:cNvSpPr txBox="1"/>
          <p:nvPr>
            <p:ph hasCustomPrompt="1" idx="2" type="title"/>
          </p:nvPr>
        </p:nvSpPr>
        <p:spPr>
          <a:xfrm>
            <a:off x="1674925" y="1949281"/>
            <a:ext cx="1353900" cy="8076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6000"/>
              <a:buNone/>
              <a:defRPr sz="5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10" name="Google Shape;1110;p23"/>
          <p:cNvSpPr txBox="1"/>
          <p:nvPr>
            <p:ph idx="1" type="subTitle"/>
          </p:nvPr>
        </p:nvSpPr>
        <p:spPr>
          <a:xfrm>
            <a:off x="3232475" y="2486450"/>
            <a:ext cx="4236600" cy="3174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111" name="Google Shape;1111;p23"/>
          <p:cNvGrpSpPr/>
          <p:nvPr/>
        </p:nvGrpSpPr>
        <p:grpSpPr>
          <a:xfrm>
            <a:off x="-551600" y="4200988"/>
            <a:ext cx="2533396" cy="1146012"/>
            <a:chOff x="5935450" y="921661"/>
            <a:chExt cx="739786" cy="334641"/>
          </a:xfrm>
        </p:grpSpPr>
        <p:sp>
          <p:nvSpPr>
            <p:cNvPr id="1112" name="Google Shape;1112;p23"/>
            <p:cNvSpPr/>
            <p:nvPr/>
          </p:nvSpPr>
          <p:spPr>
            <a:xfrm>
              <a:off x="5935450" y="921661"/>
              <a:ext cx="739786" cy="334641"/>
            </a:xfrm>
            <a:custGeom>
              <a:rect b="b" l="l" r="r" t="t"/>
              <a:pathLst>
                <a:path extrusionOk="0" h="2833" w="6263">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3"/>
            <p:cNvSpPr/>
            <p:nvPr/>
          </p:nvSpPr>
          <p:spPr>
            <a:xfrm>
              <a:off x="6282962" y="966429"/>
              <a:ext cx="44531" cy="25396"/>
            </a:xfrm>
            <a:custGeom>
              <a:rect b="b" l="l" r="r" t="t"/>
              <a:pathLst>
                <a:path extrusionOk="0" h="215" w="377">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3"/>
            <p:cNvSpPr/>
            <p:nvPr/>
          </p:nvSpPr>
          <p:spPr>
            <a:xfrm>
              <a:off x="6171456" y="969973"/>
              <a:ext cx="77132" cy="98042"/>
            </a:xfrm>
            <a:custGeom>
              <a:rect b="b" l="l" r="r" t="t"/>
              <a:pathLst>
                <a:path extrusionOk="0" h="830" w="653">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3"/>
            <p:cNvSpPr/>
            <p:nvPr/>
          </p:nvSpPr>
          <p:spPr>
            <a:xfrm>
              <a:off x="6508809" y="1003047"/>
              <a:ext cx="74416" cy="136904"/>
            </a:xfrm>
            <a:custGeom>
              <a:rect b="b" l="l" r="r" t="t"/>
              <a:pathLst>
                <a:path extrusionOk="0" h="1159" w="63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3"/>
            <p:cNvSpPr/>
            <p:nvPr/>
          </p:nvSpPr>
          <p:spPr>
            <a:xfrm>
              <a:off x="5997582" y="1091992"/>
              <a:ext cx="63785" cy="54454"/>
            </a:xfrm>
            <a:custGeom>
              <a:rect b="b" l="l" r="r" t="t"/>
              <a:pathLst>
                <a:path extrusionOk="0" h="461" w="54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3"/>
            <p:cNvSpPr/>
            <p:nvPr/>
          </p:nvSpPr>
          <p:spPr>
            <a:xfrm>
              <a:off x="6381238" y="947648"/>
              <a:ext cx="91779" cy="39571"/>
            </a:xfrm>
            <a:custGeom>
              <a:rect b="b" l="l" r="r" t="t"/>
              <a:pathLst>
                <a:path extrusionOk="0" h="335" w="777">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8" name="Google Shape;1118;p23"/>
          <p:cNvGrpSpPr/>
          <p:nvPr/>
        </p:nvGrpSpPr>
        <p:grpSpPr>
          <a:xfrm>
            <a:off x="7079025" y="-141687"/>
            <a:ext cx="2533396" cy="1146012"/>
            <a:chOff x="5935450" y="921661"/>
            <a:chExt cx="739786" cy="334641"/>
          </a:xfrm>
        </p:grpSpPr>
        <p:sp>
          <p:nvSpPr>
            <p:cNvPr id="1119" name="Google Shape;1119;p23"/>
            <p:cNvSpPr/>
            <p:nvPr/>
          </p:nvSpPr>
          <p:spPr>
            <a:xfrm>
              <a:off x="5935450" y="921661"/>
              <a:ext cx="739786" cy="334641"/>
            </a:xfrm>
            <a:custGeom>
              <a:rect b="b" l="l" r="r" t="t"/>
              <a:pathLst>
                <a:path extrusionOk="0" h="2833" w="6263">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3"/>
            <p:cNvSpPr/>
            <p:nvPr/>
          </p:nvSpPr>
          <p:spPr>
            <a:xfrm>
              <a:off x="6282962" y="966429"/>
              <a:ext cx="44531" cy="25396"/>
            </a:xfrm>
            <a:custGeom>
              <a:rect b="b" l="l" r="r" t="t"/>
              <a:pathLst>
                <a:path extrusionOk="0" h="215" w="377">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3"/>
            <p:cNvSpPr/>
            <p:nvPr/>
          </p:nvSpPr>
          <p:spPr>
            <a:xfrm>
              <a:off x="6171456" y="969973"/>
              <a:ext cx="77132" cy="98042"/>
            </a:xfrm>
            <a:custGeom>
              <a:rect b="b" l="l" r="r" t="t"/>
              <a:pathLst>
                <a:path extrusionOk="0" h="830" w="653">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3"/>
            <p:cNvSpPr/>
            <p:nvPr/>
          </p:nvSpPr>
          <p:spPr>
            <a:xfrm>
              <a:off x="6508809" y="1003047"/>
              <a:ext cx="74416" cy="136904"/>
            </a:xfrm>
            <a:custGeom>
              <a:rect b="b" l="l" r="r" t="t"/>
              <a:pathLst>
                <a:path extrusionOk="0" h="1159" w="63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3"/>
            <p:cNvSpPr/>
            <p:nvPr/>
          </p:nvSpPr>
          <p:spPr>
            <a:xfrm>
              <a:off x="5997582" y="1091992"/>
              <a:ext cx="63785" cy="54454"/>
            </a:xfrm>
            <a:custGeom>
              <a:rect b="b" l="l" r="r" t="t"/>
              <a:pathLst>
                <a:path extrusionOk="0" h="461" w="54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3"/>
            <p:cNvSpPr/>
            <p:nvPr/>
          </p:nvSpPr>
          <p:spPr>
            <a:xfrm>
              <a:off x="6381238" y="947648"/>
              <a:ext cx="91779" cy="39571"/>
            </a:xfrm>
            <a:custGeom>
              <a:rect b="b" l="l" r="r" t="t"/>
              <a:pathLst>
                <a:path extrusionOk="0" h="335" w="777">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_HEADER_1_1_1_2_1">
    <p:spTree>
      <p:nvGrpSpPr>
        <p:cNvPr id="1125" name="Shape 1125"/>
        <p:cNvGrpSpPr/>
        <p:nvPr/>
      </p:nvGrpSpPr>
      <p:grpSpPr>
        <a:xfrm>
          <a:off x="0" y="0"/>
          <a:ext cx="0" cy="0"/>
          <a:chOff x="0" y="0"/>
          <a:chExt cx="0" cy="0"/>
        </a:xfrm>
      </p:grpSpPr>
      <p:sp>
        <p:nvSpPr>
          <p:cNvPr id="1126" name="Google Shape;1126;p24"/>
          <p:cNvSpPr/>
          <p:nvPr/>
        </p:nvSpPr>
        <p:spPr>
          <a:xfrm flipH="1" rot="10800000">
            <a:off x="-2575" y="-6425"/>
            <a:ext cx="9146700" cy="5149800"/>
          </a:xfrm>
          <a:prstGeom prst="rect">
            <a:avLst/>
          </a:prstGeom>
          <a:gradFill>
            <a:gsLst>
              <a:gs pos="0">
                <a:srgbClr val="FFF7CB">
                  <a:alpha val="52156"/>
                </a:srgbClr>
              </a:gs>
              <a:gs pos="58000">
                <a:srgbClr val="CCEBEF">
                  <a:alpha val="55294"/>
                </a:srgbClr>
              </a:gs>
              <a:gs pos="100000">
                <a:srgbClr val="599FA8">
                  <a:alpha val="70196"/>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4"/>
          <p:cNvSpPr txBox="1"/>
          <p:nvPr>
            <p:ph type="title"/>
          </p:nvPr>
        </p:nvSpPr>
        <p:spPr>
          <a:xfrm flipH="1">
            <a:off x="1685323" y="1905000"/>
            <a:ext cx="4236600" cy="5757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28" name="Google Shape;1128;p24"/>
          <p:cNvSpPr txBox="1"/>
          <p:nvPr>
            <p:ph hasCustomPrompt="1" idx="2" type="title"/>
          </p:nvPr>
        </p:nvSpPr>
        <p:spPr>
          <a:xfrm flipH="1">
            <a:off x="6104777" y="1956831"/>
            <a:ext cx="1353900" cy="8076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6000"/>
              <a:buNone/>
              <a:defRPr sz="5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29" name="Google Shape;1129;p24"/>
          <p:cNvSpPr txBox="1"/>
          <p:nvPr>
            <p:ph idx="1" type="subTitle"/>
          </p:nvPr>
        </p:nvSpPr>
        <p:spPr>
          <a:xfrm flipH="1">
            <a:off x="1685323" y="2486450"/>
            <a:ext cx="4236600" cy="317400"/>
          </a:xfrm>
          <a:prstGeom prst="rect">
            <a:avLst/>
          </a:prstGeom>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130" name="Google Shape;1130;p24"/>
          <p:cNvGrpSpPr/>
          <p:nvPr/>
        </p:nvGrpSpPr>
        <p:grpSpPr>
          <a:xfrm>
            <a:off x="-551600" y="4200988"/>
            <a:ext cx="2533396" cy="1146012"/>
            <a:chOff x="5935450" y="921661"/>
            <a:chExt cx="739786" cy="334641"/>
          </a:xfrm>
        </p:grpSpPr>
        <p:sp>
          <p:nvSpPr>
            <p:cNvPr id="1131" name="Google Shape;1131;p24"/>
            <p:cNvSpPr/>
            <p:nvPr/>
          </p:nvSpPr>
          <p:spPr>
            <a:xfrm>
              <a:off x="5935450" y="921661"/>
              <a:ext cx="739786" cy="334641"/>
            </a:xfrm>
            <a:custGeom>
              <a:rect b="b" l="l" r="r" t="t"/>
              <a:pathLst>
                <a:path extrusionOk="0" h="2833" w="6263">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4"/>
            <p:cNvSpPr/>
            <p:nvPr/>
          </p:nvSpPr>
          <p:spPr>
            <a:xfrm>
              <a:off x="6282962" y="966429"/>
              <a:ext cx="44531" cy="25396"/>
            </a:xfrm>
            <a:custGeom>
              <a:rect b="b" l="l" r="r" t="t"/>
              <a:pathLst>
                <a:path extrusionOk="0" h="215" w="377">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4"/>
            <p:cNvSpPr/>
            <p:nvPr/>
          </p:nvSpPr>
          <p:spPr>
            <a:xfrm>
              <a:off x="6171456" y="969973"/>
              <a:ext cx="77132" cy="98042"/>
            </a:xfrm>
            <a:custGeom>
              <a:rect b="b" l="l" r="r" t="t"/>
              <a:pathLst>
                <a:path extrusionOk="0" h="830" w="653">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4"/>
            <p:cNvSpPr/>
            <p:nvPr/>
          </p:nvSpPr>
          <p:spPr>
            <a:xfrm>
              <a:off x="6508809" y="1003047"/>
              <a:ext cx="74416" cy="136904"/>
            </a:xfrm>
            <a:custGeom>
              <a:rect b="b" l="l" r="r" t="t"/>
              <a:pathLst>
                <a:path extrusionOk="0" h="1159" w="63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4"/>
            <p:cNvSpPr/>
            <p:nvPr/>
          </p:nvSpPr>
          <p:spPr>
            <a:xfrm>
              <a:off x="5997582" y="1091992"/>
              <a:ext cx="63785" cy="54454"/>
            </a:xfrm>
            <a:custGeom>
              <a:rect b="b" l="l" r="r" t="t"/>
              <a:pathLst>
                <a:path extrusionOk="0" h="461" w="54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4"/>
            <p:cNvSpPr/>
            <p:nvPr/>
          </p:nvSpPr>
          <p:spPr>
            <a:xfrm>
              <a:off x="6381238" y="947648"/>
              <a:ext cx="91779" cy="39571"/>
            </a:xfrm>
            <a:custGeom>
              <a:rect b="b" l="l" r="r" t="t"/>
              <a:pathLst>
                <a:path extrusionOk="0" h="335" w="777">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 name="Google Shape;1137;p24"/>
          <p:cNvGrpSpPr/>
          <p:nvPr/>
        </p:nvGrpSpPr>
        <p:grpSpPr>
          <a:xfrm>
            <a:off x="7079025" y="-141687"/>
            <a:ext cx="2533396" cy="1146012"/>
            <a:chOff x="5935450" y="921661"/>
            <a:chExt cx="739786" cy="334641"/>
          </a:xfrm>
        </p:grpSpPr>
        <p:sp>
          <p:nvSpPr>
            <p:cNvPr id="1138" name="Google Shape;1138;p24"/>
            <p:cNvSpPr/>
            <p:nvPr/>
          </p:nvSpPr>
          <p:spPr>
            <a:xfrm>
              <a:off x="5935450" y="921661"/>
              <a:ext cx="739786" cy="334641"/>
            </a:xfrm>
            <a:custGeom>
              <a:rect b="b" l="l" r="r" t="t"/>
              <a:pathLst>
                <a:path extrusionOk="0" h="2833" w="6263">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4"/>
            <p:cNvSpPr/>
            <p:nvPr/>
          </p:nvSpPr>
          <p:spPr>
            <a:xfrm>
              <a:off x="6282962" y="966429"/>
              <a:ext cx="44531" cy="25396"/>
            </a:xfrm>
            <a:custGeom>
              <a:rect b="b" l="l" r="r" t="t"/>
              <a:pathLst>
                <a:path extrusionOk="0" h="215" w="377">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4"/>
            <p:cNvSpPr/>
            <p:nvPr/>
          </p:nvSpPr>
          <p:spPr>
            <a:xfrm>
              <a:off x="6171456" y="969973"/>
              <a:ext cx="77132" cy="98042"/>
            </a:xfrm>
            <a:custGeom>
              <a:rect b="b" l="l" r="r" t="t"/>
              <a:pathLst>
                <a:path extrusionOk="0" h="830" w="653">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4"/>
            <p:cNvSpPr/>
            <p:nvPr/>
          </p:nvSpPr>
          <p:spPr>
            <a:xfrm>
              <a:off x="6508809" y="1003047"/>
              <a:ext cx="74416" cy="136904"/>
            </a:xfrm>
            <a:custGeom>
              <a:rect b="b" l="l" r="r" t="t"/>
              <a:pathLst>
                <a:path extrusionOk="0" h="1159" w="63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4"/>
            <p:cNvSpPr/>
            <p:nvPr/>
          </p:nvSpPr>
          <p:spPr>
            <a:xfrm>
              <a:off x="5997582" y="1091992"/>
              <a:ext cx="63785" cy="54454"/>
            </a:xfrm>
            <a:custGeom>
              <a:rect b="b" l="l" r="r" t="t"/>
              <a:pathLst>
                <a:path extrusionOk="0" h="461" w="54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4"/>
            <p:cNvSpPr/>
            <p:nvPr/>
          </p:nvSpPr>
          <p:spPr>
            <a:xfrm>
              <a:off x="6381238" y="947648"/>
              <a:ext cx="91779" cy="39571"/>
            </a:xfrm>
            <a:custGeom>
              <a:rect b="b" l="l" r="r" t="t"/>
              <a:pathLst>
                <a:path extrusionOk="0" h="335" w="777">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SECTION_HEADER_1_1_1_1">
    <p:spTree>
      <p:nvGrpSpPr>
        <p:cNvPr id="1144" name="Shape 1144"/>
        <p:cNvGrpSpPr/>
        <p:nvPr/>
      </p:nvGrpSpPr>
      <p:grpSpPr>
        <a:xfrm>
          <a:off x="0" y="0"/>
          <a:ext cx="0" cy="0"/>
          <a:chOff x="0" y="0"/>
          <a:chExt cx="0" cy="0"/>
        </a:xfrm>
      </p:grpSpPr>
      <p:sp>
        <p:nvSpPr>
          <p:cNvPr id="1145" name="Google Shape;1145;p25"/>
          <p:cNvSpPr/>
          <p:nvPr/>
        </p:nvSpPr>
        <p:spPr>
          <a:xfrm>
            <a:off x="-2575" y="-6425"/>
            <a:ext cx="9146700" cy="5149800"/>
          </a:xfrm>
          <a:prstGeom prst="rect">
            <a:avLst/>
          </a:prstGeom>
          <a:gradFill>
            <a:gsLst>
              <a:gs pos="0">
                <a:srgbClr val="FFF7CB">
                  <a:alpha val="52156"/>
                </a:srgbClr>
              </a:gs>
              <a:gs pos="50000">
                <a:srgbClr val="CCEBEF">
                  <a:alpha val="55294"/>
                </a:srgbClr>
              </a:gs>
              <a:gs pos="100000">
                <a:srgbClr val="599FA8">
                  <a:alpha val="70196"/>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5"/>
          <p:cNvSpPr txBox="1"/>
          <p:nvPr>
            <p:ph type="title"/>
          </p:nvPr>
        </p:nvSpPr>
        <p:spPr>
          <a:xfrm>
            <a:off x="2391900" y="2228575"/>
            <a:ext cx="4360200" cy="575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47" name="Google Shape;1147;p25"/>
          <p:cNvSpPr txBox="1"/>
          <p:nvPr>
            <p:ph hasCustomPrompt="1" idx="2" type="title"/>
          </p:nvPr>
        </p:nvSpPr>
        <p:spPr>
          <a:xfrm>
            <a:off x="3912000" y="1061695"/>
            <a:ext cx="1320000" cy="8076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6000"/>
              <a:buNone/>
              <a:defRPr sz="5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48" name="Google Shape;1148;p25"/>
          <p:cNvSpPr txBox="1"/>
          <p:nvPr>
            <p:ph idx="1" type="subTitle"/>
          </p:nvPr>
        </p:nvSpPr>
        <p:spPr>
          <a:xfrm>
            <a:off x="2391900" y="2765743"/>
            <a:ext cx="4360200" cy="4167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49" name="Google Shape;1149;p25"/>
          <p:cNvSpPr/>
          <p:nvPr/>
        </p:nvSpPr>
        <p:spPr>
          <a:xfrm flipH="1">
            <a:off x="6093146" y="4984603"/>
            <a:ext cx="54296" cy="55474"/>
          </a:xfrm>
          <a:custGeom>
            <a:rect b="b" l="l" r="r" t="t"/>
            <a:pathLst>
              <a:path extrusionOk="0" h="518" w="507">
                <a:moveTo>
                  <a:pt x="214" y="0"/>
                </a:moveTo>
                <a:lnTo>
                  <a:pt x="169" y="180"/>
                </a:lnTo>
                <a:lnTo>
                  <a:pt x="0" y="237"/>
                </a:lnTo>
                <a:lnTo>
                  <a:pt x="147" y="338"/>
                </a:lnTo>
                <a:lnTo>
                  <a:pt x="147" y="518"/>
                </a:lnTo>
                <a:lnTo>
                  <a:pt x="293" y="405"/>
                </a:lnTo>
                <a:lnTo>
                  <a:pt x="473" y="461"/>
                </a:lnTo>
                <a:lnTo>
                  <a:pt x="473" y="461"/>
                </a:lnTo>
                <a:lnTo>
                  <a:pt x="405" y="293"/>
                </a:lnTo>
                <a:lnTo>
                  <a:pt x="506" y="135"/>
                </a:lnTo>
                <a:lnTo>
                  <a:pt x="506" y="135"/>
                </a:lnTo>
                <a:lnTo>
                  <a:pt x="326" y="147"/>
                </a:lnTo>
                <a:lnTo>
                  <a:pt x="2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5"/>
          <p:cNvSpPr/>
          <p:nvPr/>
        </p:nvSpPr>
        <p:spPr>
          <a:xfrm flipH="1">
            <a:off x="5454484" y="371896"/>
            <a:ext cx="84389" cy="88030"/>
          </a:xfrm>
          <a:custGeom>
            <a:rect b="b" l="l" r="r" t="t"/>
            <a:pathLst>
              <a:path extrusionOk="0" h="822" w="788">
                <a:moveTo>
                  <a:pt x="281" y="1"/>
                </a:moveTo>
                <a:lnTo>
                  <a:pt x="247" y="282"/>
                </a:lnTo>
                <a:lnTo>
                  <a:pt x="0" y="428"/>
                </a:lnTo>
                <a:lnTo>
                  <a:pt x="259" y="540"/>
                </a:lnTo>
                <a:lnTo>
                  <a:pt x="304" y="821"/>
                </a:lnTo>
                <a:lnTo>
                  <a:pt x="506" y="608"/>
                </a:lnTo>
                <a:lnTo>
                  <a:pt x="787" y="653"/>
                </a:lnTo>
                <a:lnTo>
                  <a:pt x="641" y="405"/>
                </a:lnTo>
                <a:lnTo>
                  <a:pt x="765" y="147"/>
                </a:lnTo>
                <a:lnTo>
                  <a:pt x="483" y="203"/>
                </a:lnTo>
                <a:lnTo>
                  <a:pt x="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5"/>
          <p:cNvSpPr/>
          <p:nvPr/>
        </p:nvSpPr>
        <p:spPr>
          <a:xfrm flipH="1">
            <a:off x="268605" y="2642001"/>
            <a:ext cx="132473" cy="134937"/>
          </a:xfrm>
          <a:custGeom>
            <a:rect b="b" l="l" r="r" t="t"/>
            <a:pathLst>
              <a:path extrusionOk="0" h="1260" w="1237">
                <a:moveTo>
                  <a:pt x="540" y="0"/>
                </a:moveTo>
                <a:lnTo>
                  <a:pt x="416" y="428"/>
                </a:lnTo>
                <a:lnTo>
                  <a:pt x="0" y="574"/>
                </a:lnTo>
                <a:lnTo>
                  <a:pt x="371" y="810"/>
                </a:lnTo>
                <a:lnTo>
                  <a:pt x="371" y="1260"/>
                </a:lnTo>
                <a:lnTo>
                  <a:pt x="720" y="978"/>
                </a:lnTo>
                <a:lnTo>
                  <a:pt x="1147" y="1113"/>
                </a:lnTo>
                <a:lnTo>
                  <a:pt x="1147" y="1113"/>
                </a:lnTo>
                <a:lnTo>
                  <a:pt x="990" y="697"/>
                </a:lnTo>
                <a:lnTo>
                  <a:pt x="1237" y="338"/>
                </a:lnTo>
                <a:lnTo>
                  <a:pt x="1237" y="338"/>
                </a:lnTo>
                <a:lnTo>
                  <a:pt x="799" y="360"/>
                </a:lnTo>
                <a:lnTo>
                  <a:pt x="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5"/>
          <p:cNvSpPr/>
          <p:nvPr/>
        </p:nvSpPr>
        <p:spPr>
          <a:xfrm flipH="1">
            <a:off x="1591284" y="215678"/>
            <a:ext cx="88030" cy="85567"/>
          </a:xfrm>
          <a:custGeom>
            <a:rect b="b" l="l" r="r" t="t"/>
            <a:pathLst>
              <a:path extrusionOk="0" h="799" w="822">
                <a:moveTo>
                  <a:pt x="383" y="1"/>
                </a:moveTo>
                <a:lnTo>
                  <a:pt x="282" y="270"/>
                </a:lnTo>
                <a:lnTo>
                  <a:pt x="1" y="327"/>
                </a:lnTo>
                <a:lnTo>
                  <a:pt x="226" y="518"/>
                </a:lnTo>
                <a:lnTo>
                  <a:pt x="192" y="799"/>
                </a:lnTo>
                <a:lnTo>
                  <a:pt x="439" y="641"/>
                </a:lnTo>
                <a:lnTo>
                  <a:pt x="698" y="754"/>
                </a:lnTo>
                <a:lnTo>
                  <a:pt x="698" y="754"/>
                </a:lnTo>
                <a:lnTo>
                  <a:pt x="631" y="484"/>
                </a:lnTo>
                <a:lnTo>
                  <a:pt x="822" y="259"/>
                </a:lnTo>
                <a:lnTo>
                  <a:pt x="529" y="248"/>
                </a:lnTo>
                <a:lnTo>
                  <a:pt x="3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153" name="Shape 1153"/>
        <p:cNvGrpSpPr/>
        <p:nvPr/>
      </p:nvGrpSpPr>
      <p:grpSpPr>
        <a:xfrm>
          <a:off x="0" y="0"/>
          <a:ext cx="0" cy="0"/>
          <a:chOff x="0" y="0"/>
          <a:chExt cx="0" cy="0"/>
        </a:xfrm>
      </p:grpSpPr>
      <p:sp>
        <p:nvSpPr>
          <p:cNvPr id="1154" name="Google Shape;1154;p26"/>
          <p:cNvSpPr/>
          <p:nvPr/>
        </p:nvSpPr>
        <p:spPr>
          <a:xfrm>
            <a:off x="-2575" y="-6425"/>
            <a:ext cx="9146700" cy="5149800"/>
          </a:xfrm>
          <a:prstGeom prst="rect">
            <a:avLst/>
          </a:prstGeom>
          <a:gradFill>
            <a:gsLst>
              <a:gs pos="0">
                <a:srgbClr val="CCEBEF">
                  <a:alpha val="55294"/>
                </a:srgbClr>
              </a:gs>
              <a:gs pos="100000">
                <a:srgbClr val="599FA8"/>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6"/>
          <p:cNvSpPr/>
          <p:nvPr/>
        </p:nvSpPr>
        <p:spPr>
          <a:xfrm>
            <a:off x="-136625" y="-516626"/>
            <a:ext cx="9571093" cy="5990838"/>
          </a:xfrm>
          <a:custGeom>
            <a:rect b="b" l="l" r="r" t="t"/>
            <a:pathLst>
              <a:path extrusionOk="0" h="12277" w="18756">
                <a:moveTo>
                  <a:pt x="10452" y="0"/>
                </a:moveTo>
                <a:cubicBezTo>
                  <a:pt x="8309" y="0"/>
                  <a:pt x="7598" y="2260"/>
                  <a:pt x="7598" y="2260"/>
                </a:cubicBezTo>
                <a:cubicBezTo>
                  <a:pt x="7302" y="1340"/>
                  <a:pt x="6272" y="505"/>
                  <a:pt x="5103" y="505"/>
                </a:cubicBezTo>
                <a:cubicBezTo>
                  <a:pt x="4629" y="505"/>
                  <a:pt x="4132" y="642"/>
                  <a:pt x="3652" y="967"/>
                </a:cubicBezTo>
                <a:cubicBezTo>
                  <a:pt x="1977" y="2091"/>
                  <a:pt x="3225" y="4508"/>
                  <a:pt x="3225" y="4508"/>
                </a:cubicBezTo>
                <a:cubicBezTo>
                  <a:pt x="2873" y="4382"/>
                  <a:pt x="2437" y="4297"/>
                  <a:pt x="2001" y="4297"/>
                </a:cubicBezTo>
                <a:cubicBezTo>
                  <a:pt x="1000" y="4297"/>
                  <a:pt x="1" y="4744"/>
                  <a:pt x="32" y="6161"/>
                </a:cubicBezTo>
                <a:cubicBezTo>
                  <a:pt x="58" y="7741"/>
                  <a:pt x="1373" y="7918"/>
                  <a:pt x="1959" y="7918"/>
                </a:cubicBezTo>
                <a:cubicBezTo>
                  <a:pt x="2127" y="7918"/>
                  <a:pt x="2235" y="7903"/>
                  <a:pt x="2236" y="7903"/>
                </a:cubicBezTo>
                <a:lnTo>
                  <a:pt x="2236" y="7903"/>
                </a:lnTo>
                <a:cubicBezTo>
                  <a:pt x="2235" y="7903"/>
                  <a:pt x="268" y="9826"/>
                  <a:pt x="2191" y="10950"/>
                </a:cubicBezTo>
                <a:cubicBezTo>
                  <a:pt x="2543" y="11156"/>
                  <a:pt x="2854" y="11240"/>
                  <a:pt x="3127" y="11240"/>
                </a:cubicBezTo>
                <a:cubicBezTo>
                  <a:pt x="4345" y="11240"/>
                  <a:pt x="4810" y="9567"/>
                  <a:pt x="4810" y="9567"/>
                </a:cubicBezTo>
                <a:lnTo>
                  <a:pt x="4810" y="9567"/>
                </a:lnTo>
                <a:cubicBezTo>
                  <a:pt x="4810" y="9567"/>
                  <a:pt x="4394" y="11906"/>
                  <a:pt x="6890" y="12243"/>
                </a:cubicBezTo>
                <a:cubicBezTo>
                  <a:pt x="7062" y="12266"/>
                  <a:pt x="7223" y="12277"/>
                  <a:pt x="7375" y="12277"/>
                </a:cubicBezTo>
                <a:cubicBezTo>
                  <a:pt x="9440" y="12277"/>
                  <a:pt x="9723" y="10287"/>
                  <a:pt x="9723" y="10287"/>
                </a:cubicBezTo>
                <a:cubicBezTo>
                  <a:pt x="9723" y="10287"/>
                  <a:pt x="10125" y="12102"/>
                  <a:pt x="11875" y="12102"/>
                </a:cubicBezTo>
                <a:cubicBezTo>
                  <a:pt x="11998" y="12102"/>
                  <a:pt x="12127" y="12093"/>
                  <a:pt x="12264" y="12074"/>
                </a:cubicBezTo>
                <a:cubicBezTo>
                  <a:pt x="14344" y="11782"/>
                  <a:pt x="13973" y="9579"/>
                  <a:pt x="13973" y="9578"/>
                </a:cubicBezTo>
                <a:lnTo>
                  <a:pt x="13973" y="9578"/>
                </a:lnTo>
                <a:cubicBezTo>
                  <a:pt x="14662" y="10528"/>
                  <a:pt x="15551" y="10939"/>
                  <a:pt x="16363" y="10939"/>
                </a:cubicBezTo>
                <a:cubicBezTo>
                  <a:pt x="17656" y="10939"/>
                  <a:pt x="18755" y="9898"/>
                  <a:pt x="18548" y="8331"/>
                </a:cubicBezTo>
                <a:cubicBezTo>
                  <a:pt x="18294" y="6416"/>
                  <a:pt x="16911" y="6180"/>
                  <a:pt x="16244" y="6180"/>
                </a:cubicBezTo>
                <a:cubicBezTo>
                  <a:pt x="16025" y="6180"/>
                  <a:pt x="15884" y="6206"/>
                  <a:pt x="15884" y="6206"/>
                </a:cubicBezTo>
                <a:cubicBezTo>
                  <a:pt x="15884" y="6206"/>
                  <a:pt x="17424" y="4508"/>
                  <a:pt x="16210" y="3294"/>
                </a:cubicBezTo>
                <a:cubicBezTo>
                  <a:pt x="15721" y="2805"/>
                  <a:pt x="15203" y="2659"/>
                  <a:pt x="14762" y="2659"/>
                </a:cubicBezTo>
                <a:cubicBezTo>
                  <a:pt x="14118" y="2659"/>
                  <a:pt x="13635" y="2968"/>
                  <a:pt x="13635" y="2968"/>
                </a:cubicBezTo>
                <a:cubicBezTo>
                  <a:pt x="13635" y="2968"/>
                  <a:pt x="13961" y="719"/>
                  <a:pt x="11218" y="90"/>
                </a:cubicBezTo>
                <a:cubicBezTo>
                  <a:pt x="10944" y="28"/>
                  <a:pt x="10689" y="0"/>
                  <a:pt x="10452" y="0"/>
                </a:cubicBezTo>
                <a:close/>
              </a:path>
            </a:pathLst>
          </a:custGeom>
          <a:solidFill>
            <a:srgbClr val="CCEBEF">
              <a:alpha val="30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6"/>
          <p:cNvSpPr txBox="1"/>
          <p:nvPr>
            <p:ph type="title"/>
          </p:nvPr>
        </p:nvSpPr>
        <p:spPr>
          <a:xfrm>
            <a:off x="2290025" y="2984550"/>
            <a:ext cx="45639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157" name="Google Shape;1157;p26"/>
          <p:cNvSpPr txBox="1"/>
          <p:nvPr>
            <p:ph idx="1" type="subTitle"/>
          </p:nvPr>
        </p:nvSpPr>
        <p:spPr>
          <a:xfrm>
            <a:off x="1458125" y="1627050"/>
            <a:ext cx="6227700" cy="135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1158" name="Google Shape;1158;p26"/>
          <p:cNvSpPr/>
          <p:nvPr/>
        </p:nvSpPr>
        <p:spPr>
          <a:xfrm flipH="1">
            <a:off x="5044774" y="327094"/>
            <a:ext cx="66397" cy="69931"/>
          </a:xfrm>
          <a:custGeom>
            <a:rect b="b" l="l" r="r" t="t"/>
            <a:pathLst>
              <a:path extrusionOk="0" h="653" w="620">
                <a:moveTo>
                  <a:pt x="226" y="0"/>
                </a:moveTo>
                <a:lnTo>
                  <a:pt x="203" y="225"/>
                </a:lnTo>
                <a:lnTo>
                  <a:pt x="1" y="337"/>
                </a:lnTo>
                <a:lnTo>
                  <a:pt x="203" y="427"/>
                </a:lnTo>
                <a:lnTo>
                  <a:pt x="248" y="652"/>
                </a:lnTo>
                <a:lnTo>
                  <a:pt x="394" y="483"/>
                </a:lnTo>
                <a:lnTo>
                  <a:pt x="619" y="517"/>
                </a:lnTo>
                <a:lnTo>
                  <a:pt x="619" y="517"/>
                </a:lnTo>
                <a:lnTo>
                  <a:pt x="507" y="326"/>
                </a:lnTo>
                <a:lnTo>
                  <a:pt x="608" y="112"/>
                </a:lnTo>
                <a:lnTo>
                  <a:pt x="608" y="112"/>
                </a:lnTo>
                <a:lnTo>
                  <a:pt x="383" y="157"/>
                </a:lnTo>
                <a:lnTo>
                  <a:pt x="2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6"/>
          <p:cNvSpPr/>
          <p:nvPr/>
        </p:nvSpPr>
        <p:spPr>
          <a:xfrm flipH="1">
            <a:off x="305707" y="727519"/>
            <a:ext cx="80748" cy="85567"/>
          </a:xfrm>
          <a:custGeom>
            <a:rect b="b" l="l" r="r" t="t"/>
            <a:pathLst>
              <a:path extrusionOk="0" h="799" w="754">
                <a:moveTo>
                  <a:pt x="282" y="0"/>
                </a:moveTo>
                <a:lnTo>
                  <a:pt x="248" y="281"/>
                </a:lnTo>
                <a:lnTo>
                  <a:pt x="1" y="405"/>
                </a:lnTo>
                <a:lnTo>
                  <a:pt x="248" y="517"/>
                </a:lnTo>
                <a:lnTo>
                  <a:pt x="293" y="798"/>
                </a:lnTo>
                <a:lnTo>
                  <a:pt x="484" y="596"/>
                </a:lnTo>
                <a:lnTo>
                  <a:pt x="754" y="641"/>
                </a:lnTo>
                <a:lnTo>
                  <a:pt x="619" y="394"/>
                </a:lnTo>
                <a:lnTo>
                  <a:pt x="743" y="146"/>
                </a:lnTo>
                <a:lnTo>
                  <a:pt x="473" y="203"/>
                </a:lnTo>
                <a:lnTo>
                  <a:pt x="2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6"/>
          <p:cNvSpPr/>
          <p:nvPr/>
        </p:nvSpPr>
        <p:spPr>
          <a:xfrm flipH="1">
            <a:off x="2133829" y="255882"/>
            <a:ext cx="67575" cy="71217"/>
          </a:xfrm>
          <a:custGeom>
            <a:rect b="b" l="l" r="r" t="t"/>
            <a:pathLst>
              <a:path extrusionOk="0" h="665" w="631">
                <a:moveTo>
                  <a:pt x="394" y="1"/>
                </a:moveTo>
                <a:lnTo>
                  <a:pt x="237" y="169"/>
                </a:lnTo>
                <a:lnTo>
                  <a:pt x="1" y="124"/>
                </a:lnTo>
                <a:lnTo>
                  <a:pt x="1" y="124"/>
                </a:lnTo>
                <a:lnTo>
                  <a:pt x="113" y="327"/>
                </a:lnTo>
                <a:lnTo>
                  <a:pt x="1" y="540"/>
                </a:lnTo>
                <a:lnTo>
                  <a:pt x="1" y="540"/>
                </a:lnTo>
                <a:lnTo>
                  <a:pt x="237" y="495"/>
                </a:lnTo>
                <a:lnTo>
                  <a:pt x="394" y="664"/>
                </a:lnTo>
                <a:lnTo>
                  <a:pt x="428" y="439"/>
                </a:lnTo>
                <a:lnTo>
                  <a:pt x="630" y="327"/>
                </a:lnTo>
                <a:lnTo>
                  <a:pt x="428" y="226"/>
                </a:lnTo>
                <a:lnTo>
                  <a:pt x="3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6"/>
          <p:cNvSpPr/>
          <p:nvPr/>
        </p:nvSpPr>
        <p:spPr>
          <a:xfrm flipH="1">
            <a:off x="3612221" y="4761303"/>
            <a:ext cx="54296" cy="55474"/>
          </a:xfrm>
          <a:custGeom>
            <a:rect b="b" l="l" r="r" t="t"/>
            <a:pathLst>
              <a:path extrusionOk="0" h="518" w="507">
                <a:moveTo>
                  <a:pt x="214" y="0"/>
                </a:moveTo>
                <a:lnTo>
                  <a:pt x="169" y="180"/>
                </a:lnTo>
                <a:lnTo>
                  <a:pt x="0" y="237"/>
                </a:lnTo>
                <a:lnTo>
                  <a:pt x="147" y="338"/>
                </a:lnTo>
                <a:lnTo>
                  <a:pt x="147" y="518"/>
                </a:lnTo>
                <a:lnTo>
                  <a:pt x="293" y="405"/>
                </a:lnTo>
                <a:lnTo>
                  <a:pt x="473" y="461"/>
                </a:lnTo>
                <a:lnTo>
                  <a:pt x="473" y="461"/>
                </a:lnTo>
                <a:lnTo>
                  <a:pt x="405" y="293"/>
                </a:lnTo>
                <a:lnTo>
                  <a:pt x="506" y="135"/>
                </a:lnTo>
                <a:lnTo>
                  <a:pt x="506" y="135"/>
                </a:lnTo>
                <a:lnTo>
                  <a:pt x="326" y="147"/>
                </a:lnTo>
                <a:lnTo>
                  <a:pt x="2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6"/>
          <p:cNvSpPr/>
          <p:nvPr/>
        </p:nvSpPr>
        <p:spPr>
          <a:xfrm flipH="1">
            <a:off x="302059" y="3207716"/>
            <a:ext cx="88030" cy="85567"/>
          </a:xfrm>
          <a:custGeom>
            <a:rect b="b" l="l" r="r" t="t"/>
            <a:pathLst>
              <a:path extrusionOk="0" h="799" w="822">
                <a:moveTo>
                  <a:pt x="383" y="1"/>
                </a:moveTo>
                <a:lnTo>
                  <a:pt x="282" y="270"/>
                </a:lnTo>
                <a:lnTo>
                  <a:pt x="1" y="327"/>
                </a:lnTo>
                <a:lnTo>
                  <a:pt x="226" y="518"/>
                </a:lnTo>
                <a:lnTo>
                  <a:pt x="192" y="799"/>
                </a:lnTo>
                <a:lnTo>
                  <a:pt x="439" y="641"/>
                </a:lnTo>
                <a:lnTo>
                  <a:pt x="698" y="754"/>
                </a:lnTo>
                <a:lnTo>
                  <a:pt x="698" y="754"/>
                </a:lnTo>
                <a:lnTo>
                  <a:pt x="631" y="484"/>
                </a:lnTo>
                <a:lnTo>
                  <a:pt x="822" y="259"/>
                </a:lnTo>
                <a:lnTo>
                  <a:pt x="529" y="248"/>
                </a:lnTo>
                <a:lnTo>
                  <a:pt x="3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6"/>
          <p:cNvSpPr/>
          <p:nvPr/>
        </p:nvSpPr>
        <p:spPr>
          <a:xfrm flipH="1">
            <a:off x="6853934" y="342200"/>
            <a:ext cx="39838" cy="39731"/>
          </a:xfrm>
          <a:custGeom>
            <a:rect b="b" l="l" r="r" t="t"/>
            <a:pathLst>
              <a:path extrusionOk="0" h="371" w="372">
                <a:moveTo>
                  <a:pt x="158" y="0"/>
                </a:moveTo>
                <a:lnTo>
                  <a:pt x="124" y="124"/>
                </a:lnTo>
                <a:lnTo>
                  <a:pt x="0" y="169"/>
                </a:lnTo>
                <a:lnTo>
                  <a:pt x="101" y="247"/>
                </a:lnTo>
                <a:lnTo>
                  <a:pt x="101" y="371"/>
                </a:lnTo>
                <a:lnTo>
                  <a:pt x="203" y="292"/>
                </a:lnTo>
                <a:lnTo>
                  <a:pt x="338" y="337"/>
                </a:lnTo>
                <a:lnTo>
                  <a:pt x="293" y="214"/>
                </a:lnTo>
                <a:lnTo>
                  <a:pt x="371" y="112"/>
                </a:lnTo>
                <a:lnTo>
                  <a:pt x="236" y="112"/>
                </a:lnTo>
                <a:lnTo>
                  <a:pt x="1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4" name="Google Shape;1164;p26"/>
          <p:cNvGrpSpPr/>
          <p:nvPr/>
        </p:nvGrpSpPr>
        <p:grpSpPr>
          <a:xfrm>
            <a:off x="7430892" y="124051"/>
            <a:ext cx="1713102" cy="1156456"/>
            <a:chOff x="2251342" y="373064"/>
            <a:chExt cx="1713102" cy="1156456"/>
          </a:xfrm>
        </p:grpSpPr>
        <p:sp>
          <p:nvSpPr>
            <p:cNvPr id="1165" name="Google Shape;1165;p26"/>
            <p:cNvSpPr/>
            <p:nvPr/>
          </p:nvSpPr>
          <p:spPr>
            <a:xfrm>
              <a:off x="2251342" y="373064"/>
              <a:ext cx="1713102" cy="1156456"/>
            </a:xfrm>
            <a:custGeom>
              <a:rect b="b" l="l" r="r" t="t"/>
              <a:pathLst>
                <a:path extrusionOk="0" h="12432" w="18416">
                  <a:moveTo>
                    <a:pt x="6845" y="0"/>
                  </a:moveTo>
                  <a:cubicBezTo>
                    <a:pt x="6533" y="0"/>
                    <a:pt x="6188" y="87"/>
                    <a:pt x="5813" y="290"/>
                  </a:cubicBezTo>
                  <a:cubicBezTo>
                    <a:pt x="4812" y="819"/>
                    <a:pt x="4205" y="1864"/>
                    <a:pt x="4239" y="2988"/>
                  </a:cubicBezTo>
                  <a:cubicBezTo>
                    <a:pt x="4239" y="2988"/>
                    <a:pt x="3653" y="2669"/>
                    <a:pt x="2949" y="2669"/>
                  </a:cubicBezTo>
                  <a:cubicBezTo>
                    <a:pt x="2230" y="2669"/>
                    <a:pt x="1388" y="3002"/>
                    <a:pt x="922" y="4349"/>
                  </a:cubicBezTo>
                  <a:cubicBezTo>
                    <a:pt x="0" y="7013"/>
                    <a:pt x="2271" y="7485"/>
                    <a:pt x="2271" y="7485"/>
                  </a:cubicBezTo>
                  <a:cubicBezTo>
                    <a:pt x="2271" y="7485"/>
                    <a:pt x="1046" y="11195"/>
                    <a:pt x="4059" y="12196"/>
                  </a:cubicBezTo>
                  <a:cubicBezTo>
                    <a:pt x="4554" y="12362"/>
                    <a:pt x="5013" y="12432"/>
                    <a:pt x="5436" y="12432"/>
                  </a:cubicBezTo>
                  <a:cubicBezTo>
                    <a:pt x="7587" y="12432"/>
                    <a:pt x="8781" y="10633"/>
                    <a:pt x="8781" y="10633"/>
                  </a:cubicBezTo>
                  <a:cubicBezTo>
                    <a:pt x="8781" y="10633"/>
                    <a:pt x="9436" y="11953"/>
                    <a:pt x="11076" y="11953"/>
                  </a:cubicBezTo>
                  <a:cubicBezTo>
                    <a:pt x="11271" y="11953"/>
                    <a:pt x="11480" y="11934"/>
                    <a:pt x="11704" y="11892"/>
                  </a:cubicBezTo>
                  <a:cubicBezTo>
                    <a:pt x="13795" y="11499"/>
                    <a:pt x="13615" y="9284"/>
                    <a:pt x="13615" y="9284"/>
                  </a:cubicBezTo>
                  <a:lnTo>
                    <a:pt x="13615" y="9284"/>
                  </a:lnTo>
                  <a:cubicBezTo>
                    <a:pt x="13615" y="9284"/>
                    <a:pt x="14680" y="9900"/>
                    <a:pt x="15733" y="9900"/>
                  </a:cubicBezTo>
                  <a:cubicBezTo>
                    <a:pt x="16490" y="9900"/>
                    <a:pt x="17240" y="9582"/>
                    <a:pt x="17584" y="8486"/>
                  </a:cubicBezTo>
                  <a:cubicBezTo>
                    <a:pt x="18416" y="5866"/>
                    <a:pt x="16324" y="4956"/>
                    <a:pt x="16324" y="4956"/>
                  </a:cubicBezTo>
                  <a:cubicBezTo>
                    <a:pt x="16324" y="4956"/>
                    <a:pt x="18112" y="2685"/>
                    <a:pt x="15672" y="897"/>
                  </a:cubicBezTo>
                  <a:cubicBezTo>
                    <a:pt x="15135" y="505"/>
                    <a:pt x="14640" y="352"/>
                    <a:pt x="14195" y="352"/>
                  </a:cubicBezTo>
                  <a:cubicBezTo>
                    <a:pt x="12611" y="352"/>
                    <a:pt x="11659" y="2291"/>
                    <a:pt x="11659" y="2291"/>
                  </a:cubicBezTo>
                  <a:cubicBezTo>
                    <a:pt x="11603" y="1538"/>
                    <a:pt x="11018" y="920"/>
                    <a:pt x="10254" y="852"/>
                  </a:cubicBezTo>
                  <a:cubicBezTo>
                    <a:pt x="10163" y="841"/>
                    <a:pt x="10077" y="836"/>
                    <a:pt x="9996" y="836"/>
                  </a:cubicBezTo>
                  <a:cubicBezTo>
                    <a:pt x="8877" y="836"/>
                    <a:pt x="8691" y="1853"/>
                    <a:pt x="8691" y="1853"/>
                  </a:cubicBezTo>
                  <a:cubicBezTo>
                    <a:pt x="8621" y="1073"/>
                    <a:pt x="7943" y="0"/>
                    <a:pt x="68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6"/>
            <p:cNvSpPr/>
            <p:nvPr/>
          </p:nvSpPr>
          <p:spPr>
            <a:xfrm>
              <a:off x="2394502" y="663011"/>
              <a:ext cx="169580" cy="101115"/>
            </a:xfrm>
            <a:custGeom>
              <a:rect b="b" l="l" r="r" t="t"/>
              <a:pathLst>
                <a:path extrusionOk="0" h="1087" w="1823">
                  <a:moveTo>
                    <a:pt x="1593" y="1"/>
                  </a:moveTo>
                  <a:cubicBezTo>
                    <a:pt x="927" y="1"/>
                    <a:pt x="318" y="374"/>
                    <a:pt x="24" y="973"/>
                  </a:cubicBezTo>
                  <a:cubicBezTo>
                    <a:pt x="1" y="1035"/>
                    <a:pt x="53" y="1087"/>
                    <a:pt x="102" y="1087"/>
                  </a:cubicBezTo>
                  <a:cubicBezTo>
                    <a:pt x="124" y="1087"/>
                    <a:pt x="145" y="1076"/>
                    <a:pt x="159" y="1052"/>
                  </a:cubicBezTo>
                  <a:cubicBezTo>
                    <a:pt x="417" y="504"/>
                    <a:pt x="971" y="156"/>
                    <a:pt x="1574" y="156"/>
                  </a:cubicBezTo>
                  <a:cubicBezTo>
                    <a:pt x="1627" y="156"/>
                    <a:pt x="1680" y="158"/>
                    <a:pt x="1733" y="164"/>
                  </a:cubicBezTo>
                  <a:cubicBezTo>
                    <a:pt x="1736" y="164"/>
                    <a:pt x="1739" y="164"/>
                    <a:pt x="1742" y="164"/>
                  </a:cubicBezTo>
                  <a:cubicBezTo>
                    <a:pt x="1823" y="164"/>
                    <a:pt x="1820" y="17"/>
                    <a:pt x="1733" y="6"/>
                  </a:cubicBezTo>
                  <a:cubicBezTo>
                    <a:pt x="1686" y="3"/>
                    <a:pt x="1640" y="1"/>
                    <a:pt x="1593"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6"/>
            <p:cNvSpPr/>
            <p:nvPr/>
          </p:nvSpPr>
          <p:spPr>
            <a:xfrm>
              <a:off x="2599614" y="670918"/>
              <a:ext cx="53395" cy="27535"/>
            </a:xfrm>
            <a:custGeom>
              <a:rect b="b" l="l" r="r" t="t"/>
              <a:pathLst>
                <a:path extrusionOk="0" h="296" w="574">
                  <a:moveTo>
                    <a:pt x="79" y="0"/>
                  </a:moveTo>
                  <a:cubicBezTo>
                    <a:pt x="34" y="0"/>
                    <a:pt x="0" y="34"/>
                    <a:pt x="0" y="79"/>
                  </a:cubicBezTo>
                  <a:cubicBezTo>
                    <a:pt x="0" y="124"/>
                    <a:pt x="34" y="157"/>
                    <a:pt x="79" y="157"/>
                  </a:cubicBezTo>
                  <a:lnTo>
                    <a:pt x="169" y="157"/>
                  </a:lnTo>
                  <a:cubicBezTo>
                    <a:pt x="203" y="157"/>
                    <a:pt x="236" y="169"/>
                    <a:pt x="281" y="180"/>
                  </a:cubicBezTo>
                  <a:lnTo>
                    <a:pt x="304" y="191"/>
                  </a:lnTo>
                  <a:lnTo>
                    <a:pt x="315" y="202"/>
                  </a:lnTo>
                  <a:cubicBezTo>
                    <a:pt x="326" y="202"/>
                    <a:pt x="349" y="214"/>
                    <a:pt x="360" y="225"/>
                  </a:cubicBezTo>
                  <a:cubicBezTo>
                    <a:pt x="382" y="225"/>
                    <a:pt x="394" y="236"/>
                    <a:pt x="405" y="247"/>
                  </a:cubicBezTo>
                  <a:lnTo>
                    <a:pt x="427" y="270"/>
                  </a:lnTo>
                  <a:cubicBezTo>
                    <a:pt x="427" y="270"/>
                    <a:pt x="442" y="275"/>
                    <a:pt x="449" y="275"/>
                  </a:cubicBezTo>
                  <a:cubicBezTo>
                    <a:pt x="451" y="275"/>
                    <a:pt x="452" y="274"/>
                    <a:pt x="452" y="273"/>
                  </a:cubicBezTo>
                  <a:lnTo>
                    <a:pt x="452" y="273"/>
                  </a:lnTo>
                  <a:cubicBezTo>
                    <a:pt x="463" y="288"/>
                    <a:pt x="479" y="295"/>
                    <a:pt x="496" y="295"/>
                  </a:cubicBezTo>
                  <a:cubicBezTo>
                    <a:pt x="514" y="295"/>
                    <a:pt x="534" y="287"/>
                    <a:pt x="551" y="270"/>
                  </a:cubicBezTo>
                  <a:cubicBezTo>
                    <a:pt x="574" y="247"/>
                    <a:pt x="574" y="202"/>
                    <a:pt x="551" y="180"/>
                  </a:cubicBezTo>
                  <a:cubicBezTo>
                    <a:pt x="416" y="67"/>
                    <a:pt x="247" y="11"/>
                    <a:pt x="7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6"/>
            <p:cNvSpPr/>
            <p:nvPr/>
          </p:nvSpPr>
          <p:spPr>
            <a:xfrm>
              <a:off x="2342317" y="815846"/>
              <a:ext cx="40372" cy="99813"/>
            </a:xfrm>
            <a:custGeom>
              <a:rect b="b" l="l" r="r" t="t"/>
              <a:pathLst>
                <a:path extrusionOk="0" h="1073" w="434">
                  <a:moveTo>
                    <a:pt x="329" y="0"/>
                  </a:moveTo>
                  <a:cubicBezTo>
                    <a:pt x="310" y="0"/>
                    <a:pt x="289" y="8"/>
                    <a:pt x="270" y="27"/>
                  </a:cubicBezTo>
                  <a:cubicBezTo>
                    <a:pt x="0" y="275"/>
                    <a:pt x="34" y="668"/>
                    <a:pt x="68" y="1005"/>
                  </a:cubicBezTo>
                  <a:cubicBezTo>
                    <a:pt x="62" y="1050"/>
                    <a:pt x="102" y="1073"/>
                    <a:pt x="141" y="1073"/>
                  </a:cubicBezTo>
                  <a:cubicBezTo>
                    <a:pt x="180" y="1073"/>
                    <a:pt x="220" y="1050"/>
                    <a:pt x="214" y="1005"/>
                  </a:cubicBezTo>
                  <a:cubicBezTo>
                    <a:pt x="180" y="713"/>
                    <a:pt x="147" y="353"/>
                    <a:pt x="383" y="128"/>
                  </a:cubicBezTo>
                  <a:cubicBezTo>
                    <a:pt x="434" y="77"/>
                    <a:pt x="388" y="0"/>
                    <a:pt x="32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6"/>
            <p:cNvSpPr/>
            <p:nvPr/>
          </p:nvSpPr>
          <p:spPr>
            <a:xfrm>
              <a:off x="2690031" y="455202"/>
              <a:ext cx="143255" cy="169487"/>
            </a:xfrm>
            <a:custGeom>
              <a:rect b="b" l="l" r="r" t="t"/>
              <a:pathLst>
                <a:path extrusionOk="0" h="1822" w="1540">
                  <a:moveTo>
                    <a:pt x="1430" y="1"/>
                  </a:moveTo>
                  <a:cubicBezTo>
                    <a:pt x="1424" y="1"/>
                    <a:pt x="1418" y="1"/>
                    <a:pt x="1412" y="3"/>
                  </a:cubicBezTo>
                  <a:cubicBezTo>
                    <a:pt x="658" y="284"/>
                    <a:pt x="107" y="947"/>
                    <a:pt x="6" y="1746"/>
                  </a:cubicBezTo>
                  <a:cubicBezTo>
                    <a:pt x="1" y="1796"/>
                    <a:pt x="34" y="1822"/>
                    <a:pt x="71" y="1822"/>
                  </a:cubicBezTo>
                  <a:cubicBezTo>
                    <a:pt x="107" y="1822"/>
                    <a:pt x="147" y="1796"/>
                    <a:pt x="152" y="1746"/>
                  </a:cubicBezTo>
                  <a:cubicBezTo>
                    <a:pt x="254" y="1015"/>
                    <a:pt x="759" y="408"/>
                    <a:pt x="1445" y="149"/>
                  </a:cubicBezTo>
                  <a:cubicBezTo>
                    <a:pt x="1539" y="128"/>
                    <a:pt x="1507" y="1"/>
                    <a:pt x="1430"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6"/>
            <p:cNvSpPr/>
            <p:nvPr/>
          </p:nvSpPr>
          <p:spPr>
            <a:xfrm>
              <a:off x="2895794" y="434272"/>
              <a:ext cx="68837" cy="29395"/>
            </a:xfrm>
            <a:custGeom>
              <a:rect b="b" l="l" r="r" t="t"/>
              <a:pathLst>
                <a:path extrusionOk="0" h="316" w="740">
                  <a:moveTo>
                    <a:pt x="159" y="0"/>
                  </a:moveTo>
                  <a:cubicBezTo>
                    <a:pt x="135" y="0"/>
                    <a:pt x="112" y="1"/>
                    <a:pt x="88" y="3"/>
                  </a:cubicBezTo>
                  <a:cubicBezTo>
                    <a:pt x="82" y="2"/>
                    <a:pt x="77" y="1"/>
                    <a:pt x="73" y="1"/>
                  </a:cubicBezTo>
                  <a:cubicBezTo>
                    <a:pt x="0" y="1"/>
                    <a:pt x="3" y="150"/>
                    <a:pt x="80" y="150"/>
                  </a:cubicBezTo>
                  <a:cubicBezTo>
                    <a:pt x="82" y="150"/>
                    <a:pt x="85" y="150"/>
                    <a:pt x="88" y="149"/>
                  </a:cubicBezTo>
                  <a:cubicBezTo>
                    <a:pt x="116" y="147"/>
                    <a:pt x="143" y="145"/>
                    <a:pt x="170" y="145"/>
                  </a:cubicBezTo>
                  <a:cubicBezTo>
                    <a:pt x="251" y="145"/>
                    <a:pt x="327" y="158"/>
                    <a:pt x="402" y="183"/>
                  </a:cubicBezTo>
                  <a:cubicBezTo>
                    <a:pt x="447" y="194"/>
                    <a:pt x="504" y="206"/>
                    <a:pt x="549" y="217"/>
                  </a:cubicBezTo>
                  <a:cubicBezTo>
                    <a:pt x="560" y="228"/>
                    <a:pt x="571" y="228"/>
                    <a:pt x="582" y="239"/>
                  </a:cubicBezTo>
                  <a:cubicBezTo>
                    <a:pt x="580" y="237"/>
                    <a:pt x="580" y="236"/>
                    <a:pt x="580" y="236"/>
                  </a:cubicBezTo>
                  <a:cubicBezTo>
                    <a:pt x="582" y="236"/>
                    <a:pt x="592" y="243"/>
                    <a:pt x="590" y="243"/>
                  </a:cubicBezTo>
                  <a:cubicBezTo>
                    <a:pt x="589" y="243"/>
                    <a:pt x="587" y="242"/>
                    <a:pt x="582" y="239"/>
                  </a:cubicBezTo>
                  <a:lnTo>
                    <a:pt x="582" y="239"/>
                  </a:lnTo>
                  <a:cubicBezTo>
                    <a:pt x="582" y="290"/>
                    <a:pt x="619" y="315"/>
                    <a:pt x="655" y="315"/>
                  </a:cubicBezTo>
                  <a:cubicBezTo>
                    <a:pt x="692" y="315"/>
                    <a:pt x="729" y="290"/>
                    <a:pt x="729" y="239"/>
                  </a:cubicBezTo>
                  <a:cubicBezTo>
                    <a:pt x="740" y="116"/>
                    <a:pt x="594" y="82"/>
                    <a:pt x="492" y="48"/>
                  </a:cubicBezTo>
                  <a:cubicBezTo>
                    <a:pt x="381" y="20"/>
                    <a:pt x="270" y="0"/>
                    <a:pt x="15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6"/>
            <p:cNvSpPr/>
            <p:nvPr/>
          </p:nvSpPr>
          <p:spPr>
            <a:xfrm>
              <a:off x="3094023" y="491015"/>
              <a:ext cx="107348" cy="66790"/>
            </a:xfrm>
            <a:custGeom>
              <a:rect b="b" l="l" r="r" t="t"/>
              <a:pathLst>
                <a:path extrusionOk="0" h="718" w="1154">
                  <a:moveTo>
                    <a:pt x="930" y="1"/>
                  </a:moveTo>
                  <a:cubicBezTo>
                    <a:pt x="773" y="1"/>
                    <a:pt x="621" y="49"/>
                    <a:pt x="498" y="146"/>
                  </a:cubicBezTo>
                  <a:cubicBezTo>
                    <a:pt x="329" y="259"/>
                    <a:pt x="183" y="416"/>
                    <a:pt x="59" y="585"/>
                  </a:cubicBezTo>
                  <a:cubicBezTo>
                    <a:pt x="0" y="636"/>
                    <a:pt x="55" y="718"/>
                    <a:pt x="114" y="718"/>
                  </a:cubicBezTo>
                  <a:cubicBezTo>
                    <a:pt x="134" y="718"/>
                    <a:pt x="155" y="709"/>
                    <a:pt x="171" y="686"/>
                  </a:cubicBezTo>
                  <a:cubicBezTo>
                    <a:pt x="354" y="453"/>
                    <a:pt x="601" y="146"/>
                    <a:pt x="920" y="146"/>
                  </a:cubicBezTo>
                  <a:cubicBezTo>
                    <a:pt x="954" y="146"/>
                    <a:pt x="990" y="150"/>
                    <a:pt x="1026" y="158"/>
                  </a:cubicBezTo>
                  <a:cubicBezTo>
                    <a:pt x="1032" y="159"/>
                    <a:pt x="1038" y="160"/>
                    <a:pt x="1044" y="160"/>
                  </a:cubicBezTo>
                  <a:cubicBezTo>
                    <a:pt x="1121" y="160"/>
                    <a:pt x="1154" y="32"/>
                    <a:pt x="1060" y="12"/>
                  </a:cubicBezTo>
                  <a:cubicBezTo>
                    <a:pt x="1016" y="4"/>
                    <a:pt x="973" y="1"/>
                    <a:pt x="930"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6"/>
            <p:cNvSpPr/>
            <p:nvPr/>
          </p:nvSpPr>
          <p:spPr>
            <a:xfrm>
              <a:off x="3246950" y="506270"/>
              <a:ext cx="41860" cy="36093"/>
            </a:xfrm>
            <a:custGeom>
              <a:rect b="b" l="l" r="r" t="t"/>
              <a:pathLst>
                <a:path extrusionOk="0" h="388" w="450">
                  <a:moveTo>
                    <a:pt x="76" y="0"/>
                  </a:moveTo>
                  <a:cubicBezTo>
                    <a:pt x="70" y="0"/>
                    <a:pt x="63" y="2"/>
                    <a:pt x="56" y="5"/>
                  </a:cubicBezTo>
                  <a:cubicBezTo>
                    <a:pt x="45" y="5"/>
                    <a:pt x="23" y="27"/>
                    <a:pt x="11" y="39"/>
                  </a:cubicBezTo>
                  <a:cubicBezTo>
                    <a:pt x="0" y="72"/>
                    <a:pt x="11" y="117"/>
                    <a:pt x="45" y="140"/>
                  </a:cubicBezTo>
                  <a:cubicBezTo>
                    <a:pt x="68" y="151"/>
                    <a:pt x="101" y="162"/>
                    <a:pt x="124" y="185"/>
                  </a:cubicBezTo>
                  <a:lnTo>
                    <a:pt x="169" y="207"/>
                  </a:lnTo>
                  <a:lnTo>
                    <a:pt x="191" y="219"/>
                  </a:lnTo>
                  <a:cubicBezTo>
                    <a:pt x="214" y="241"/>
                    <a:pt x="236" y="264"/>
                    <a:pt x="259" y="286"/>
                  </a:cubicBezTo>
                  <a:lnTo>
                    <a:pt x="270" y="308"/>
                  </a:lnTo>
                  <a:cubicBezTo>
                    <a:pt x="281" y="320"/>
                    <a:pt x="293" y="342"/>
                    <a:pt x="293" y="353"/>
                  </a:cubicBezTo>
                  <a:cubicBezTo>
                    <a:pt x="307" y="375"/>
                    <a:pt x="331" y="388"/>
                    <a:pt x="358" y="388"/>
                  </a:cubicBezTo>
                  <a:cubicBezTo>
                    <a:pt x="373" y="388"/>
                    <a:pt x="389" y="384"/>
                    <a:pt x="405" y="376"/>
                  </a:cubicBezTo>
                  <a:cubicBezTo>
                    <a:pt x="439" y="365"/>
                    <a:pt x="450" y="320"/>
                    <a:pt x="439" y="286"/>
                  </a:cubicBezTo>
                  <a:cubicBezTo>
                    <a:pt x="360" y="162"/>
                    <a:pt x="248" y="72"/>
                    <a:pt x="124" y="16"/>
                  </a:cubicBezTo>
                  <a:cubicBezTo>
                    <a:pt x="108" y="8"/>
                    <a:pt x="92" y="0"/>
                    <a:pt x="76"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6"/>
            <p:cNvSpPr/>
            <p:nvPr/>
          </p:nvSpPr>
          <p:spPr>
            <a:xfrm>
              <a:off x="3374762" y="505619"/>
              <a:ext cx="69953" cy="86604"/>
            </a:xfrm>
            <a:custGeom>
              <a:rect b="b" l="l" r="r" t="t"/>
              <a:pathLst>
                <a:path extrusionOk="0" h="931" w="752">
                  <a:moveTo>
                    <a:pt x="666" y="0"/>
                  </a:moveTo>
                  <a:cubicBezTo>
                    <a:pt x="653" y="0"/>
                    <a:pt x="639" y="4"/>
                    <a:pt x="627" y="12"/>
                  </a:cubicBezTo>
                  <a:cubicBezTo>
                    <a:pt x="335" y="214"/>
                    <a:pt x="121" y="507"/>
                    <a:pt x="20" y="844"/>
                  </a:cubicBezTo>
                  <a:cubicBezTo>
                    <a:pt x="0" y="897"/>
                    <a:pt x="43" y="931"/>
                    <a:pt x="86" y="931"/>
                  </a:cubicBezTo>
                  <a:cubicBezTo>
                    <a:pt x="116" y="931"/>
                    <a:pt x="146" y="914"/>
                    <a:pt x="155" y="878"/>
                  </a:cubicBezTo>
                  <a:cubicBezTo>
                    <a:pt x="256" y="585"/>
                    <a:pt x="448" y="327"/>
                    <a:pt x="695" y="147"/>
                  </a:cubicBezTo>
                  <a:cubicBezTo>
                    <a:pt x="740" y="124"/>
                    <a:pt x="751" y="79"/>
                    <a:pt x="729" y="34"/>
                  </a:cubicBezTo>
                  <a:cubicBezTo>
                    <a:pt x="714" y="13"/>
                    <a:pt x="690" y="0"/>
                    <a:pt x="666"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6"/>
            <p:cNvSpPr/>
            <p:nvPr/>
          </p:nvSpPr>
          <p:spPr>
            <a:xfrm>
              <a:off x="3502108" y="449806"/>
              <a:ext cx="246882" cy="106883"/>
            </a:xfrm>
            <a:custGeom>
              <a:rect b="b" l="l" r="r" t="t"/>
              <a:pathLst>
                <a:path extrusionOk="0" h="1149" w="2654">
                  <a:moveTo>
                    <a:pt x="939" y="0"/>
                  </a:moveTo>
                  <a:cubicBezTo>
                    <a:pt x="635" y="0"/>
                    <a:pt x="334" y="81"/>
                    <a:pt x="68" y="241"/>
                  </a:cubicBezTo>
                  <a:cubicBezTo>
                    <a:pt x="1" y="289"/>
                    <a:pt x="48" y="386"/>
                    <a:pt x="112" y="386"/>
                  </a:cubicBezTo>
                  <a:cubicBezTo>
                    <a:pt x="123" y="386"/>
                    <a:pt x="135" y="383"/>
                    <a:pt x="147" y="376"/>
                  </a:cubicBezTo>
                  <a:cubicBezTo>
                    <a:pt x="383" y="227"/>
                    <a:pt x="652" y="152"/>
                    <a:pt x="924" y="152"/>
                  </a:cubicBezTo>
                  <a:cubicBezTo>
                    <a:pt x="1105" y="152"/>
                    <a:pt x="1287" y="185"/>
                    <a:pt x="1462" y="252"/>
                  </a:cubicBezTo>
                  <a:cubicBezTo>
                    <a:pt x="1676" y="320"/>
                    <a:pt x="1867" y="421"/>
                    <a:pt x="2047" y="567"/>
                  </a:cubicBezTo>
                  <a:cubicBezTo>
                    <a:pt x="2136" y="634"/>
                    <a:pt x="2215" y="713"/>
                    <a:pt x="2294" y="792"/>
                  </a:cubicBezTo>
                  <a:cubicBezTo>
                    <a:pt x="2361" y="859"/>
                    <a:pt x="2485" y="960"/>
                    <a:pt x="2496" y="1073"/>
                  </a:cubicBezTo>
                  <a:cubicBezTo>
                    <a:pt x="2502" y="1123"/>
                    <a:pt x="2541" y="1149"/>
                    <a:pt x="2579" y="1149"/>
                  </a:cubicBezTo>
                  <a:cubicBezTo>
                    <a:pt x="2617" y="1149"/>
                    <a:pt x="2654" y="1123"/>
                    <a:pt x="2654" y="1073"/>
                  </a:cubicBezTo>
                  <a:cubicBezTo>
                    <a:pt x="2631" y="960"/>
                    <a:pt x="2575" y="848"/>
                    <a:pt x="2485" y="769"/>
                  </a:cubicBezTo>
                  <a:cubicBezTo>
                    <a:pt x="2395" y="679"/>
                    <a:pt x="2305" y="578"/>
                    <a:pt x="2204" y="500"/>
                  </a:cubicBezTo>
                  <a:cubicBezTo>
                    <a:pt x="2013" y="342"/>
                    <a:pt x="1799" y="207"/>
                    <a:pt x="1563" y="117"/>
                  </a:cubicBezTo>
                  <a:cubicBezTo>
                    <a:pt x="1361" y="39"/>
                    <a:pt x="1149" y="0"/>
                    <a:pt x="93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6"/>
            <p:cNvSpPr/>
            <p:nvPr/>
          </p:nvSpPr>
          <p:spPr>
            <a:xfrm>
              <a:off x="3411319" y="1225512"/>
              <a:ext cx="82511" cy="178417"/>
            </a:xfrm>
            <a:custGeom>
              <a:rect b="b" l="l" r="r" t="t"/>
              <a:pathLst>
                <a:path extrusionOk="0" h="1918" w="887">
                  <a:moveTo>
                    <a:pt x="721" y="1"/>
                  </a:moveTo>
                  <a:cubicBezTo>
                    <a:pt x="675" y="1"/>
                    <a:pt x="630" y="37"/>
                    <a:pt x="650" y="98"/>
                  </a:cubicBezTo>
                  <a:cubicBezTo>
                    <a:pt x="729" y="412"/>
                    <a:pt x="684" y="750"/>
                    <a:pt x="538" y="1042"/>
                  </a:cubicBezTo>
                  <a:cubicBezTo>
                    <a:pt x="470" y="1188"/>
                    <a:pt x="414" y="1323"/>
                    <a:pt x="336" y="1469"/>
                  </a:cubicBezTo>
                  <a:cubicBezTo>
                    <a:pt x="279" y="1593"/>
                    <a:pt x="189" y="1694"/>
                    <a:pt x="77" y="1773"/>
                  </a:cubicBezTo>
                  <a:cubicBezTo>
                    <a:pt x="0" y="1821"/>
                    <a:pt x="46" y="1917"/>
                    <a:pt x="117" y="1917"/>
                  </a:cubicBezTo>
                  <a:cubicBezTo>
                    <a:pt x="129" y="1917"/>
                    <a:pt x="142" y="1914"/>
                    <a:pt x="156" y="1908"/>
                  </a:cubicBezTo>
                  <a:cubicBezTo>
                    <a:pt x="279" y="1829"/>
                    <a:pt x="381" y="1717"/>
                    <a:pt x="448" y="1582"/>
                  </a:cubicBezTo>
                  <a:cubicBezTo>
                    <a:pt x="538" y="1424"/>
                    <a:pt x="605" y="1267"/>
                    <a:pt x="684" y="1098"/>
                  </a:cubicBezTo>
                  <a:cubicBezTo>
                    <a:pt x="841" y="772"/>
                    <a:pt x="886" y="401"/>
                    <a:pt x="797" y="53"/>
                  </a:cubicBezTo>
                  <a:cubicBezTo>
                    <a:pt x="783" y="17"/>
                    <a:pt x="752" y="1"/>
                    <a:pt x="721"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6"/>
            <p:cNvSpPr/>
            <p:nvPr/>
          </p:nvSpPr>
          <p:spPr>
            <a:xfrm>
              <a:off x="3220811" y="1436392"/>
              <a:ext cx="123813" cy="20465"/>
            </a:xfrm>
            <a:custGeom>
              <a:rect b="b" l="l" r="r" t="t"/>
              <a:pathLst>
                <a:path extrusionOk="0" h="220" w="1331">
                  <a:moveTo>
                    <a:pt x="113" y="0"/>
                  </a:moveTo>
                  <a:cubicBezTo>
                    <a:pt x="34" y="0"/>
                    <a:pt x="0" y="113"/>
                    <a:pt x="68" y="147"/>
                  </a:cubicBezTo>
                  <a:cubicBezTo>
                    <a:pt x="271" y="194"/>
                    <a:pt x="480" y="220"/>
                    <a:pt x="689" y="220"/>
                  </a:cubicBezTo>
                  <a:cubicBezTo>
                    <a:pt x="873" y="220"/>
                    <a:pt x="1058" y="200"/>
                    <a:pt x="1237" y="158"/>
                  </a:cubicBezTo>
                  <a:cubicBezTo>
                    <a:pt x="1331" y="147"/>
                    <a:pt x="1299" y="21"/>
                    <a:pt x="1222" y="21"/>
                  </a:cubicBezTo>
                  <a:cubicBezTo>
                    <a:pt x="1216" y="21"/>
                    <a:pt x="1210" y="21"/>
                    <a:pt x="1203" y="23"/>
                  </a:cubicBezTo>
                  <a:cubicBezTo>
                    <a:pt x="1041" y="58"/>
                    <a:pt x="877" y="76"/>
                    <a:pt x="712" y="76"/>
                  </a:cubicBezTo>
                  <a:cubicBezTo>
                    <a:pt x="512" y="76"/>
                    <a:pt x="310" y="50"/>
                    <a:pt x="113"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6"/>
            <p:cNvSpPr/>
            <p:nvPr/>
          </p:nvSpPr>
          <p:spPr>
            <a:xfrm>
              <a:off x="2474128" y="1101794"/>
              <a:ext cx="56093" cy="223812"/>
            </a:xfrm>
            <a:custGeom>
              <a:rect b="b" l="l" r="r" t="t"/>
              <a:pathLst>
                <a:path extrusionOk="0" h="2406" w="603">
                  <a:moveTo>
                    <a:pt x="371" y="0"/>
                  </a:moveTo>
                  <a:cubicBezTo>
                    <a:pt x="353" y="0"/>
                    <a:pt x="333" y="7"/>
                    <a:pt x="315" y="22"/>
                  </a:cubicBezTo>
                  <a:cubicBezTo>
                    <a:pt x="180" y="157"/>
                    <a:pt x="101" y="326"/>
                    <a:pt x="79" y="517"/>
                  </a:cubicBezTo>
                  <a:cubicBezTo>
                    <a:pt x="34" y="753"/>
                    <a:pt x="11" y="989"/>
                    <a:pt x="11" y="1237"/>
                  </a:cubicBezTo>
                  <a:cubicBezTo>
                    <a:pt x="0" y="1653"/>
                    <a:pt x="157" y="2069"/>
                    <a:pt x="438" y="2383"/>
                  </a:cubicBezTo>
                  <a:cubicBezTo>
                    <a:pt x="454" y="2399"/>
                    <a:pt x="472" y="2405"/>
                    <a:pt x="489" y="2405"/>
                  </a:cubicBezTo>
                  <a:cubicBezTo>
                    <a:pt x="548" y="2405"/>
                    <a:pt x="603" y="2331"/>
                    <a:pt x="551" y="2271"/>
                  </a:cubicBezTo>
                  <a:cubicBezTo>
                    <a:pt x="292" y="1990"/>
                    <a:pt x="157" y="1619"/>
                    <a:pt x="157" y="1237"/>
                  </a:cubicBezTo>
                  <a:cubicBezTo>
                    <a:pt x="157" y="1023"/>
                    <a:pt x="180" y="809"/>
                    <a:pt x="214" y="607"/>
                  </a:cubicBezTo>
                  <a:cubicBezTo>
                    <a:pt x="225" y="427"/>
                    <a:pt x="304" y="258"/>
                    <a:pt x="427" y="124"/>
                  </a:cubicBezTo>
                  <a:cubicBezTo>
                    <a:pt x="479" y="72"/>
                    <a:pt x="431" y="0"/>
                    <a:pt x="371"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6"/>
            <p:cNvSpPr/>
            <p:nvPr/>
          </p:nvSpPr>
          <p:spPr>
            <a:xfrm>
              <a:off x="2585940" y="1413137"/>
              <a:ext cx="89767" cy="53209"/>
            </a:xfrm>
            <a:custGeom>
              <a:rect b="b" l="l" r="r" t="t"/>
              <a:pathLst>
                <a:path extrusionOk="0" h="572" w="965">
                  <a:moveTo>
                    <a:pt x="79" y="0"/>
                  </a:moveTo>
                  <a:cubicBezTo>
                    <a:pt x="72" y="0"/>
                    <a:pt x="65" y="1"/>
                    <a:pt x="57" y="3"/>
                  </a:cubicBezTo>
                  <a:cubicBezTo>
                    <a:pt x="23" y="14"/>
                    <a:pt x="1" y="59"/>
                    <a:pt x="12" y="104"/>
                  </a:cubicBezTo>
                  <a:cubicBezTo>
                    <a:pt x="127" y="391"/>
                    <a:pt x="411" y="572"/>
                    <a:pt x="722" y="572"/>
                  </a:cubicBezTo>
                  <a:cubicBezTo>
                    <a:pt x="777" y="572"/>
                    <a:pt x="833" y="566"/>
                    <a:pt x="889" y="554"/>
                  </a:cubicBezTo>
                  <a:cubicBezTo>
                    <a:pt x="964" y="522"/>
                    <a:pt x="937" y="407"/>
                    <a:pt x="856" y="407"/>
                  </a:cubicBezTo>
                  <a:cubicBezTo>
                    <a:pt x="852" y="407"/>
                    <a:pt x="848" y="407"/>
                    <a:pt x="844" y="408"/>
                  </a:cubicBezTo>
                  <a:cubicBezTo>
                    <a:pt x="798" y="419"/>
                    <a:pt x="752" y="424"/>
                    <a:pt x="706" y="424"/>
                  </a:cubicBezTo>
                  <a:cubicBezTo>
                    <a:pt x="472" y="424"/>
                    <a:pt x="251" y="285"/>
                    <a:pt x="147" y="59"/>
                  </a:cubicBezTo>
                  <a:cubicBezTo>
                    <a:pt x="138" y="22"/>
                    <a:pt x="113" y="0"/>
                    <a:pt x="7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6"/>
            <p:cNvSpPr/>
            <p:nvPr/>
          </p:nvSpPr>
          <p:spPr>
            <a:xfrm>
              <a:off x="2782866" y="1466438"/>
              <a:ext cx="68837" cy="25488"/>
            </a:xfrm>
            <a:custGeom>
              <a:rect b="b" l="l" r="r" t="t"/>
              <a:pathLst>
                <a:path extrusionOk="0" h="274" w="740">
                  <a:moveTo>
                    <a:pt x="657" y="1"/>
                  </a:moveTo>
                  <a:cubicBezTo>
                    <a:pt x="650" y="1"/>
                    <a:pt x="644" y="2"/>
                    <a:pt x="638" y="4"/>
                  </a:cubicBezTo>
                  <a:cubicBezTo>
                    <a:pt x="459" y="60"/>
                    <a:pt x="267" y="93"/>
                    <a:pt x="88" y="116"/>
                  </a:cubicBezTo>
                  <a:cubicBezTo>
                    <a:pt x="85" y="116"/>
                    <a:pt x="82" y="115"/>
                    <a:pt x="80" y="115"/>
                  </a:cubicBezTo>
                  <a:cubicBezTo>
                    <a:pt x="0" y="115"/>
                    <a:pt x="0" y="274"/>
                    <a:pt x="80" y="274"/>
                  </a:cubicBezTo>
                  <a:cubicBezTo>
                    <a:pt x="82" y="274"/>
                    <a:pt x="85" y="274"/>
                    <a:pt x="88" y="273"/>
                  </a:cubicBezTo>
                  <a:cubicBezTo>
                    <a:pt x="290" y="251"/>
                    <a:pt x="481" y="206"/>
                    <a:pt x="672" y="150"/>
                  </a:cubicBezTo>
                  <a:cubicBezTo>
                    <a:pt x="717" y="138"/>
                    <a:pt x="740" y="93"/>
                    <a:pt x="728" y="60"/>
                  </a:cubicBezTo>
                  <a:cubicBezTo>
                    <a:pt x="719" y="22"/>
                    <a:pt x="687" y="1"/>
                    <a:pt x="657"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6"/>
            <p:cNvSpPr/>
            <p:nvPr/>
          </p:nvSpPr>
          <p:spPr>
            <a:xfrm>
              <a:off x="3057652" y="981052"/>
              <a:ext cx="139255" cy="100092"/>
            </a:xfrm>
            <a:custGeom>
              <a:rect b="b" l="l" r="r" t="t"/>
              <a:pathLst>
                <a:path extrusionOk="0" h="1076" w="1497">
                  <a:moveTo>
                    <a:pt x="146" y="1"/>
                  </a:moveTo>
                  <a:cubicBezTo>
                    <a:pt x="107" y="1"/>
                    <a:pt x="62" y="26"/>
                    <a:pt x="57" y="72"/>
                  </a:cubicBezTo>
                  <a:cubicBezTo>
                    <a:pt x="0" y="421"/>
                    <a:pt x="146" y="770"/>
                    <a:pt x="439" y="972"/>
                  </a:cubicBezTo>
                  <a:cubicBezTo>
                    <a:pt x="544" y="1042"/>
                    <a:pt x="663" y="1076"/>
                    <a:pt x="783" y="1076"/>
                  </a:cubicBezTo>
                  <a:cubicBezTo>
                    <a:pt x="971" y="1076"/>
                    <a:pt x="1158" y="991"/>
                    <a:pt x="1282" y="826"/>
                  </a:cubicBezTo>
                  <a:cubicBezTo>
                    <a:pt x="1394" y="657"/>
                    <a:pt x="1383" y="443"/>
                    <a:pt x="1473" y="264"/>
                  </a:cubicBezTo>
                  <a:cubicBezTo>
                    <a:pt x="1496" y="210"/>
                    <a:pt x="1446" y="156"/>
                    <a:pt x="1397" y="156"/>
                  </a:cubicBezTo>
                  <a:cubicBezTo>
                    <a:pt x="1375" y="156"/>
                    <a:pt x="1352" y="168"/>
                    <a:pt x="1338" y="196"/>
                  </a:cubicBezTo>
                  <a:cubicBezTo>
                    <a:pt x="1248" y="365"/>
                    <a:pt x="1248" y="578"/>
                    <a:pt x="1147" y="736"/>
                  </a:cubicBezTo>
                  <a:cubicBezTo>
                    <a:pt x="1067" y="855"/>
                    <a:pt x="926" y="931"/>
                    <a:pt x="777" y="931"/>
                  </a:cubicBezTo>
                  <a:cubicBezTo>
                    <a:pt x="758" y="931"/>
                    <a:pt x="739" y="929"/>
                    <a:pt x="720" y="927"/>
                  </a:cubicBezTo>
                  <a:cubicBezTo>
                    <a:pt x="551" y="904"/>
                    <a:pt x="405" y="792"/>
                    <a:pt x="315" y="646"/>
                  </a:cubicBezTo>
                  <a:cubicBezTo>
                    <a:pt x="214" y="477"/>
                    <a:pt x="180" y="275"/>
                    <a:pt x="203" y="72"/>
                  </a:cubicBezTo>
                  <a:cubicBezTo>
                    <a:pt x="214" y="23"/>
                    <a:pt x="182" y="1"/>
                    <a:pt x="146" y="1"/>
                  </a:cubicBezTo>
                  <a:close/>
                </a:path>
              </a:pathLst>
            </a:custGeom>
            <a:solidFill>
              <a:schemeClr val="accent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6"/>
            <p:cNvSpPr/>
            <p:nvPr/>
          </p:nvSpPr>
          <p:spPr>
            <a:xfrm>
              <a:off x="3098395" y="848496"/>
              <a:ext cx="30418" cy="38139"/>
            </a:xfrm>
            <a:custGeom>
              <a:rect b="b" l="l" r="r" t="t"/>
              <a:pathLst>
                <a:path extrusionOk="0" h="410" w="327">
                  <a:moveTo>
                    <a:pt x="196" y="1"/>
                  </a:moveTo>
                  <a:cubicBezTo>
                    <a:pt x="171" y="1"/>
                    <a:pt x="145" y="9"/>
                    <a:pt x="124" y="25"/>
                  </a:cubicBezTo>
                  <a:cubicBezTo>
                    <a:pt x="117" y="23"/>
                    <a:pt x="109" y="22"/>
                    <a:pt x="102" y="22"/>
                  </a:cubicBezTo>
                  <a:cubicBezTo>
                    <a:pt x="69" y="22"/>
                    <a:pt x="44" y="44"/>
                    <a:pt x="35" y="81"/>
                  </a:cubicBezTo>
                  <a:lnTo>
                    <a:pt x="12" y="193"/>
                  </a:lnTo>
                  <a:cubicBezTo>
                    <a:pt x="1" y="216"/>
                    <a:pt x="1" y="250"/>
                    <a:pt x="1" y="283"/>
                  </a:cubicBezTo>
                  <a:cubicBezTo>
                    <a:pt x="1" y="317"/>
                    <a:pt x="12" y="351"/>
                    <a:pt x="35" y="384"/>
                  </a:cubicBezTo>
                  <a:cubicBezTo>
                    <a:pt x="57" y="401"/>
                    <a:pt x="85" y="410"/>
                    <a:pt x="113" y="410"/>
                  </a:cubicBezTo>
                  <a:cubicBezTo>
                    <a:pt x="141" y="410"/>
                    <a:pt x="169" y="401"/>
                    <a:pt x="192" y="384"/>
                  </a:cubicBezTo>
                  <a:cubicBezTo>
                    <a:pt x="214" y="351"/>
                    <a:pt x="237" y="317"/>
                    <a:pt x="248" y="283"/>
                  </a:cubicBezTo>
                  <a:cubicBezTo>
                    <a:pt x="271" y="250"/>
                    <a:pt x="293" y="216"/>
                    <a:pt x="304" y="182"/>
                  </a:cubicBezTo>
                  <a:cubicBezTo>
                    <a:pt x="327" y="126"/>
                    <a:pt x="304" y="70"/>
                    <a:pt x="271" y="36"/>
                  </a:cubicBezTo>
                  <a:cubicBezTo>
                    <a:pt x="253" y="12"/>
                    <a:pt x="225" y="1"/>
                    <a:pt x="196" y="1"/>
                  </a:cubicBezTo>
                  <a:close/>
                </a:path>
              </a:pathLst>
            </a:custGeom>
            <a:solidFill>
              <a:schemeClr val="accent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6"/>
            <p:cNvSpPr/>
            <p:nvPr/>
          </p:nvSpPr>
          <p:spPr>
            <a:xfrm>
              <a:off x="3164347" y="854915"/>
              <a:ext cx="24093" cy="46232"/>
            </a:xfrm>
            <a:custGeom>
              <a:rect b="b" l="l" r="r" t="t"/>
              <a:pathLst>
                <a:path extrusionOk="0" h="497" w="259">
                  <a:moveTo>
                    <a:pt x="79" y="1"/>
                  </a:moveTo>
                  <a:cubicBezTo>
                    <a:pt x="34" y="1"/>
                    <a:pt x="0" y="34"/>
                    <a:pt x="0" y="79"/>
                  </a:cubicBezTo>
                  <a:lnTo>
                    <a:pt x="0" y="259"/>
                  </a:lnTo>
                  <a:cubicBezTo>
                    <a:pt x="0" y="315"/>
                    <a:pt x="0" y="372"/>
                    <a:pt x="23" y="428"/>
                  </a:cubicBezTo>
                  <a:cubicBezTo>
                    <a:pt x="44" y="471"/>
                    <a:pt x="85" y="496"/>
                    <a:pt x="126" y="496"/>
                  </a:cubicBezTo>
                  <a:cubicBezTo>
                    <a:pt x="149" y="496"/>
                    <a:pt x="171" y="489"/>
                    <a:pt x="191" y="473"/>
                  </a:cubicBezTo>
                  <a:cubicBezTo>
                    <a:pt x="236" y="428"/>
                    <a:pt x="259" y="360"/>
                    <a:pt x="247" y="293"/>
                  </a:cubicBezTo>
                  <a:cubicBezTo>
                    <a:pt x="247" y="226"/>
                    <a:pt x="236" y="147"/>
                    <a:pt x="225" y="79"/>
                  </a:cubicBezTo>
                  <a:cubicBezTo>
                    <a:pt x="216" y="52"/>
                    <a:pt x="191" y="31"/>
                    <a:pt x="158" y="31"/>
                  </a:cubicBezTo>
                  <a:cubicBezTo>
                    <a:pt x="151" y="31"/>
                    <a:pt x="143" y="32"/>
                    <a:pt x="135" y="34"/>
                  </a:cubicBezTo>
                  <a:cubicBezTo>
                    <a:pt x="124" y="12"/>
                    <a:pt x="101" y="1"/>
                    <a:pt x="79" y="1"/>
                  </a:cubicBezTo>
                  <a:close/>
                </a:path>
              </a:pathLst>
            </a:custGeom>
            <a:solidFill>
              <a:schemeClr val="accent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3" name="Google Shape;1183;p26"/>
          <p:cNvGrpSpPr/>
          <p:nvPr/>
        </p:nvGrpSpPr>
        <p:grpSpPr>
          <a:xfrm flipH="1">
            <a:off x="-1149118" y="3983223"/>
            <a:ext cx="3282946" cy="1485037"/>
            <a:chOff x="5935450" y="921661"/>
            <a:chExt cx="739786" cy="334641"/>
          </a:xfrm>
        </p:grpSpPr>
        <p:sp>
          <p:nvSpPr>
            <p:cNvPr id="1184" name="Google Shape;1184;p26"/>
            <p:cNvSpPr/>
            <p:nvPr/>
          </p:nvSpPr>
          <p:spPr>
            <a:xfrm>
              <a:off x="5935450" y="921661"/>
              <a:ext cx="739786" cy="334641"/>
            </a:xfrm>
            <a:custGeom>
              <a:rect b="b" l="l" r="r" t="t"/>
              <a:pathLst>
                <a:path extrusionOk="0" h="2833" w="6263">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6"/>
            <p:cNvSpPr/>
            <p:nvPr/>
          </p:nvSpPr>
          <p:spPr>
            <a:xfrm>
              <a:off x="6282962" y="966429"/>
              <a:ext cx="44531" cy="25396"/>
            </a:xfrm>
            <a:custGeom>
              <a:rect b="b" l="l" r="r" t="t"/>
              <a:pathLst>
                <a:path extrusionOk="0" h="215" w="377">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6"/>
            <p:cNvSpPr/>
            <p:nvPr/>
          </p:nvSpPr>
          <p:spPr>
            <a:xfrm>
              <a:off x="6171456" y="969973"/>
              <a:ext cx="77132" cy="98042"/>
            </a:xfrm>
            <a:custGeom>
              <a:rect b="b" l="l" r="r" t="t"/>
              <a:pathLst>
                <a:path extrusionOk="0" h="830" w="653">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6"/>
            <p:cNvSpPr/>
            <p:nvPr/>
          </p:nvSpPr>
          <p:spPr>
            <a:xfrm>
              <a:off x="6508809" y="1003047"/>
              <a:ext cx="74416" cy="136904"/>
            </a:xfrm>
            <a:custGeom>
              <a:rect b="b" l="l" r="r" t="t"/>
              <a:pathLst>
                <a:path extrusionOk="0" h="1159" w="63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6"/>
            <p:cNvSpPr/>
            <p:nvPr/>
          </p:nvSpPr>
          <p:spPr>
            <a:xfrm>
              <a:off x="5997582" y="1091992"/>
              <a:ext cx="63785" cy="54454"/>
            </a:xfrm>
            <a:custGeom>
              <a:rect b="b" l="l" r="r" t="t"/>
              <a:pathLst>
                <a:path extrusionOk="0" h="461" w="54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6"/>
            <p:cNvSpPr/>
            <p:nvPr/>
          </p:nvSpPr>
          <p:spPr>
            <a:xfrm>
              <a:off x="6381238" y="947648"/>
              <a:ext cx="91779" cy="39571"/>
            </a:xfrm>
            <a:custGeom>
              <a:rect b="b" l="l" r="r" t="t"/>
              <a:pathLst>
                <a:path extrusionOk="0" h="335" w="777">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190" name="Shape 1190"/>
        <p:cNvGrpSpPr/>
        <p:nvPr/>
      </p:nvGrpSpPr>
      <p:grpSpPr>
        <a:xfrm>
          <a:off x="0" y="0"/>
          <a:ext cx="0" cy="0"/>
          <a:chOff x="0" y="0"/>
          <a:chExt cx="0" cy="0"/>
        </a:xfrm>
      </p:grpSpPr>
      <p:sp>
        <p:nvSpPr>
          <p:cNvPr id="1191" name="Google Shape;1191;p27"/>
          <p:cNvSpPr/>
          <p:nvPr/>
        </p:nvSpPr>
        <p:spPr>
          <a:xfrm flipH="1" rot="10800000">
            <a:off x="-2575" y="-6425"/>
            <a:ext cx="9146700" cy="5149800"/>
          </a:xfrm>
          <a:prstGeom prst="rect">
            <a:avLst/>
          </a:prstGeom>
          <a:gradFill>
            <a:gsLst>
              <a:gs pos="0">
                <a:srgbClr val="FFF7CB">
                  <a:alpha val="52156"/>
                </a:srgbClr>
              </a:gs>
              <a:gs pos="33000">
                <a:srgbClr val="CCEBEF">
                  <a:alpha val="55294"/>
                </a:srgbClr>
              </a:gs>
              <a:gs pos="100000">
                <a:srgbClr val="599FA8">
                  <a:alpha val="70196"/>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7"/>
          <p:cNvSpPr txBox="1"/>
          <p:nvPr>
            <p:ph idx="1" type="subTitle"/>
          </p:nvPr>
        </p:nvSpPr>
        <p:spPr>
          <a:xfrm>
            <a:off x="1079475" y="2460588"/>
            <a:ext cx="3490800" cy="8673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3" name="Google Shape;1193;p27"/>
          <p:cNvSpPr txBox="1"/>
          <p:nvPr>
            <p:ph type="title"/>
          </p:nvPr>
        </p:nvSpPr>
        <p:spPr>
          <a:xfrm>
            <a:off x="1079475" y="2086921"/>
            <a:ext cx="3490800" cy="3738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grpSp>
        <p:nvGrpSpPr>
          <p:cNvPr id="1194" name="Google Shape;1194;p27"/>
          <p:cNvGrpSpPr/>
          <p:nvPr/>
        </p:nvGrpSpPr>
        <p:grpSpPr>
          <a:xfrm>
            <a:off x="3880833" y="4242734"/>
            <a:ext cx="807652" cy="731519"/>
            <a:chOff x="7873720" y="3736659"/>
            <a:chExt cx="807652" cy="731519"/>
          </a:xfrm>
        </p:grpSpPr>
        <p:sp>
          <p:nvSpPr>
            <p:cNvPr id="1195" name="Google Shape;1195;p27"/>
            <p:cNvSpPr/>
            <p:nvPr/>
          </p:nvSpPr>
          <p:spPr>
            <a:xfrm>
              <a:off x="7873720" y="3981638"/>
              <a:ext cx="807652" cy="239713"/>
            </a:xfrm>
            <a:custGeom>
              <a:rect b="b" l="l" r="r" t="t"/>
              <a:pathLst>
                <a:path extrusionOk="0" h="3369" w="11351">
                  <a:moveTo>
                    <a:pt x="9344" y="0"/>
                  </a:moveTo>
                  <a:cubicBezTo>
                    <a:pt x="9320" y="0"/>
                    <a:pt x="9293" y="3"/>
                    <a:pt x="9264" y="9"/>
                  </a:cubicBezTo>
                  <a:cubicBezTo>
                    <a:pt x="8882" y="88"/>
                    <a:pt x="8073" y="1178"/>
                    <a:pt x="8073" y="1178"/>
                  </a:cubicBezTo>
                  <a:lnTo>
                    <a:pt x="3317" y="1560"/>
                  </a:lnTo>
                  <a:lnTo>
                    <a:pt x="2384" y="728"/>
                  </a:lnTo>
                  <a:cubicBezTo>
                    <a:pt x="2384" y="728"/>
                    <a:pt x="2200" y="591"/>
                    <a:pt x="2014" y="591"/>
                  </a:cubicBezTo>
                  <a:cubicBezTo>
                    <a:pt x="1956" y="591"/>
                    <a:pt x="1898" y="604"/>
                    <a:pt x="1844" y="638"/>
                  </a:cubicBezTo>
                  <a:cubicBezTo>
                    <a:pt x="1620" y="785"/>
                    <a:pt x="1946" y="1122"/>
                    <a:pt x="1946" y="1122"/>
                  </a:cubicBezTo>
                  <a:lnTo>
                    <a:pt x="2474" y="1617"/>
                  </a:lnTo>
                  <a:lnTo>
                    <a:pt x="1979" y="1639"/>
                  </a:lnTo>
                  <a:lnTo>
                    <a:pt x="1114" y="875"/>
                  </a:lnTo>
                  <a:cubicBezTo>
                    <a:pt x="1114" y="875"/>
                    <a:pt x="960" y="661"/>
                    <a:pt x="755" y="661"/>
                  </a:cubicBezTo>
                  <a:cubicBezTo>
                    <a:pt x="695" y="661"/>
                    <a:pt x="630" y="679"/>
                    <a:pt x="563" y="728"/>
                  </a:cubicBezTo>
                  <a:cubicBezTo>
                    <a:pt x="282" y="942"/>
                    <a:pt x="1125" y="1729"/>
                    <a:pt x="1125" y="1729"/>
                  </a:cubicBezTo>
                  <a:lnTo>
                    <a:pt x="394" y="1785"/>
                  </a:lnTo>
                  <a:cubicBezTo>
                    <a:pt x="394" y="1785"/>
                    <a:pt x="12" y="1853"/>
                    <a:pt x="1" y="2111"/>
                  </a:cubicBezTo>
                  <a:cubicBezTo>
                    <a:pt x="1" y="2370"/>
                    <a:pt x="327" y="2426"/>
                    <a:pt x="484" y="2426"/>
                  </a:cubicBezTo>
                  <a:cubicBezTo>
                    <a:pt x="653" y="2426"/>
                    <a:pt x="1170" y="2336"/>
                    <a:pt x="1170" y="2336"/>
                  </a:cubicBezTo>
                  <a:lnTo>
                    <a:pt x="1170" y="2336"/>
                  </a:lnTo>
                  <a:lnTo>
                    <a:pt x="776" y="2831"/>
                  </a:lnTo>
                  <a:cubicBezTo>
                    <a:pt x="630" y="2977"/>
                    <a:pt x="641" y="3213"/>
                    <a:pt x="799" y="3337"/>
                  </a:cubicBezTo>
                  <a:cubicBezTo>
                    <a:pt x="824" y="3358"/>
                    <a:pt x="853" y="3368"/>
                    <a:pt x="887" y="3368"/>
                  </a:cubicBezTo>
                  <a:cubicBezTo>
                    <a:pt x="1233" y="3368"/>
                    <a:pt x="1991" y="2302"/>
                    <a:pt x="1991" y="2302"/>
                  </a:cubicBezTo>
                  <a:cubicBezTo>
                    <a:pt x="1991" y="2302"/>
                    <a:pt x="2455" y="2209"/>
                    <a:pt x="2523" y="2209"/>
                  </a:cubicBezTo>
                  <a:cubicBezTo>
                    <a:pt x="2529" y="2209"/>
                    <a:pt x="2532" y="2210"/>
                    <a:pt x="2530" y="2212"/>
                  </a:cubicBezTo>
                  <a:cubicBezTo>
                    <a:pt x="2508" y="2246"/>
                    <a:pt x="2114" y="2775"/>
                    <a:pt x="2114" y="2775"/>
                  </a:cubicBezTo>
                  <a:cubicBezTo>
                    <a:pt x="2114" y="2775"/>
                    <a:pt x="1799" y="3123"/>
                    <a:pt x="2227" y="3280"/>
                  </a:cubicBezTo>
                  <a:cubicBezTo>
                    <a:pt x="2251" y="3290"/>
                    <a:pt x="2276" y="3294"/>
                    <a:pt x="2302" y="3294"/>
                  </a:cubicBezTo>
                  <a:cubicBezTo>
                    <a:pt x="2727" y="3294"/>
                    <a:pt x="3396" y="2156"/>
                    <a:pt x="3396" y="2156"/>
                  </a:cubicBezTo>
                  <a:lnTo>
                    <a:pt x="8151" y="1864"/>
                  </a:lnTo>
                  <a:cubicBezTo>
                    <a:pt x="8151" y="1864"/>
                    <a:pt x="8545" y="2212"/>
                    <a:pt x="8927" y="2505"/>
                  </a:cubicBezTo>
                  <a:cubicBezTo>
                    <a:pt x="9176" y="2701"/>
                    <a:pt x="9364" y="2836"/>
                    <a:pt x="9509" y="2836"/>
                  </a:cubicBezTo>
                  <a:cubicBezTo>
                    <a:pt x="9579" y="2836"/>
                    <a:pt x="9640" y="2804"/>
                    <a:pt x="9692" y="2730"/>
                  </a:cubicBezTo>
                  <a:cubicBezTo>
                    <a:pt x="9849" y="2505"/>
                    <a:pt x="9174" y="1976"/>
                    <a:pt x="9174" y="1976"/>
                  </a:cubicBezTo>
                  <a:lnTo>
                    <a:pt x="8983" y="1808"/>
                  </a:lnTo>
                  <a:lnTo>
                    <a:pt x="9422" y="1796"/>
                  </a:lnTo>
                  <a:cubicBezTo>
                    <a:pt x="9422" y="1796"/>
                    <a:pt x="9961" y="2257"/>
                    <a:pt x="10209" y="2460"/>
                  </a:cubicBezTo>
                  <a:cubicBezTo>
                    <a:pt x="10378" y="2604"/>
                    <a:pt x="10524" y="2726"/>
                    <a:pt x="10683" y="2726"/>
                  </a:cubicBezTo>
                  <a:cubicBezTo>
                    <a:pt x="10747" y="2726"/>
                    <a:pt x="10813" y="2707"/>
                    <a:pt x="10883" y="2662"/>
                  </a:cubicBezTo>
                  <a:cubicBezTo>
                    <a:pt x="11131" y="2505"/>
                    <a:pt x="10670" y="1886"/>
                    <a:pt x="10591" y="1819"/>
                  </a:cubicBezTo>
                  <a:cubicBezTo>
                    <a:pt x="10524" y="1763"/>
                    <a:pt x="10445" y="1706"/>
                    <a:pt x="10366" y="1662"/>
                  </a:cubicBezTo>
                  <a:lnTo>
                    <a:pt x="10366" y="1662"/>
                  </a:lnTo>
                  <a:cubicBezTo>
                    <a:pt x="10366" y="1662"/>
                    <a:pt x="10426" y="1666"/>
                    <a:pt x="10515" y="1666"/>
                  </a:cubicBezTo>
                  <a:cubicBezTo>
                    <a:pt x="10790" y="1666"/>
                    <a:pt x="11350" y="1627"/>
                    <a:pt x="11333" y="1313"/>
                  </a:cubicBezTo>
                  <a:cubicBezTo>
                    <a:pt x="11315" y="1090"/>
                    <a:pt x="11022" y="1038"/>
                    <a:pt x="10754" y="1038"/>
                  </a:cubicBezTo>
                  <a:cubicBezTo>
                    <a:pt x="10523" y="1038"/>
                    <a:pt x="10310" y="1077"/>
                    <a:pt x="10310" y="1077"/>
                  </a:cubicBezTo>
                  <a:cubicBezTo>
                    <a:pt x="10310" y="1077"/>
                    <a:pt x="10917" y="459"/>
                    <a:pt x="10737" y="234"/>
                  </a:cubicBezTo>
                  <a:cubicBezTo>
                    <a:pt x="10692" y="181"/>
                    <a:pt x="10636" y="158"/>
                    <a:pt x="10574" y="158"/>
                  </a:cubicBezTo>
                  <a:cubicBezTo>
                    <a:pt x="10370" y="158"/>
                    <a:pt x="10097" y="396"/>
                    <a:pt x="9916" y="593"/>
                  </a:cubicBezTo>
                  <a:cubicBezTo>
                    <a:pt x="9680" y="841"/>
                    <a:pt x="9399" y="1167"/>
                    <a:pt x="9399" y="1167"/>
                  </a:cubicBezTo>
                  <a:lnTo>
                    <a:pt x="8927" y="1223"/>
                  </a:lnTo>
                  <a:cubicBezTo>
                    <a:pt x="8927" y="1223"/>
                    <a:pt x="9264" y="830"/>
                    <a:pt x="9444" y="616"/>
                  </a:cubicBezTo>
                  <a:cubicBezTo>
                    <a:pt x="9611" y="419"/>
                    <a:pt x="9642" y="0"/>
                    <a:pt x="93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7"/>
            <p:cNvSpPr/>
            <p:nvPr/>
          </p:nvSpPr>
          <p:spPr>
            <a:xfrm>
              <a:off x="8034525" y="3736659"/>
              <a:ext cx="488035" cy="731519"/>
            </a:xfrm>
            <a:custGeom>
              <a:rect b="b" l="l" r="r" t="t"/>
              <a:pathLst>
                <a:path extrusionOk="0" h="10281" w="6859">
                  <a:moveTo>
                    <a:pt x="5805" y="0"/>
                  </a:moveTo>
                  <a:cubicBezTo>
                    <a:pt x="5468" y="0"/>
                    <a:pt x="5206" y="787"/>
                    <a:pt x="5206" y="787"/>
                  </a:cubicBezTo>
                  <a:cubicBezTo>
                    <a:pt x="5206" y="787"/>
                    <a:pt x="4974" y="9"/>
                    <a:pt x="4705" y="9"/>
                  </a:cubicBezTo>
                  <a:cubicBezTo>
                    <a:pt x="4696" y="9"/>
                    <a:pt x="4686" y="10"/>
                    <a:pt x="4677" y="12"/>
                  </a:cubicBezTo>
                  <a:cubicBezTo>
                    <a:pt x="4385" y="68"/>
                    <a:pt x="4475" y="563"/>
                    <a:pt x="4576" y="900"/>
                  </a:cubicBezTo>
                  <a:cubicBezTo>
                    <a:pt x="4677" y="1237"/>
                    <a:pt x="4812" y="1631"/>
                    <a:pt x="4812" y="1631"/>
                  </a:cubicBezTo>
                  <a:lnTo>
                    <a:pt x="4632" y="2069"/>
                  </a:lnTo>
                  <a:cubicBezTo>
                    <a:pt x="4632" y="2069"/>
                    <a:pt x="4464" y="1586"/>
                    <a:pt x="4362" y="1316"/>
                  </a:cubicBezTo>
                  <a:cubicBezTo>
                    <a:pt x="4298" y="1152"/>
                    <a:pt x="4116" y="992"/>
                    <a:pt x="3963" y="992"/>
                  </a:cubicBezTo>
                  <a:cubicBezTo>
                    <a:pt x="3875" y="992"/>
                    <a:pt x="3796" y="1045"/>
                    <a:pt x="3755" y="1181"/>
                  </a:cubicBezTo>
                  <a:cubicBezTo>
                    <a:pt x="3632" y="1552"/>
                    <a:pt x="4171" y="2789"/>
                    <a:pt x="4171" y="2789"/>
                  </a:cubicBezTo>
                  <a:lnTo>
                    <a:pt x="2125" y="7106"/>
                  </a:lnTo>
                  <a:lnTo>
                    <a:pt x="945" y="7499"/>
                  </a:lnTo>
                  <a:cubicBezTo>
                    <a:pt x="945" y="7499"/>
                    <a:pt x="585" y="7657"/>
                    <a:pt x="596" y="7915"/>
                  </a:cubicBezTo>
                  <a:cubicBezTo>
                    <a:pt x="602" y="8062"/>
                    <a:pt x="742" y="8096"/>
                    <a:pt x="868" y="8096"/>
                  </a:cubicBezTo>
                  <a:cubicBezTo>
                    <a:pt x="973" y="8096"/>
                    <a:pt x="1068" y="8073"/>
                    <a:pt x="1068" y="8073"/>
                  </a:cubicBezTo>
                  <a:lnTo>
                    <a:pt x="1754" y="7859"/>
                  </a:lnTo>
                  <a:lnTo>
                    <a:pt x="1529" y="8297"/>
                  </a:lnTo>
                  <a:lnTo>
                    <a:pt x="439" y="8668"/>
                  </a:lnTo>
                  <a:cubicBezTo>
                    <a:pt x="439" y="8668"/>
                    <a:pt x="0" y="8713"/>
                    <a:pt x="34" y="9073"/>
                  </a:cubicBezTo>
                  <a:cubicBezTo>
                    <a:pt x="49" y="9189"/>
                    <a:pt x="183" y="9228"/>
                    <a:pt x="354" y="9228"/>
                  </a:cubicBezTo>
                  <a:cubicBezTo>
                    <a:pt x="697" y="9228"/>
                    <a:pt x="1192" y="9073"/>
                    <a:pt x="1192" y="9073"/>
                  </a:cubicBezTo>
                  <a:lnTo>
                    <a:pt x="1192" y="9073"/>
                  </a:lnTo>
                  <a:lnTo>
                    <a:pt x="866" y="9748"/>
                  </a:lnTo>
                  <a:cubicBezTo>
                    <a:pt x="866" y="9748"/>
                    <a:pt x="742" y="10107"/>
                    <a:pt x="956" y="10242"/>
                  </a:cubicBezTo>
                  <a:cubicBezTo>
                    <a:pt x="1000" y="10269"/>
                    <a:pt x="1044" y="10280"/>
                    <a:pt x="1086" y="10280"/>
                  </a:cubicBezTo>
                  <a:cubicBezTo>
                    <a:pt x="1259" y="10280"/>
                    <a:pt x="1410" y="10090"/>
                    <a:pt x="1473" y="9972"/>
                  </a:cubicBezTo>
                  <a:cubicBezTo>
                    <a:pt x="1552" y="9838"/>
                    <a:pt x="1732" y="9343"/>
                    <a:pt x="1732" y="9343"/>
                  </a:cubicBezTo>
                  <a:lnTo>
                    <a:pt x="1968" y="9939"/>
                  </a:lnTo>
                  <a:cubicBezTo>
                    <a:pt x="2003" y="10088"/>
                    <a:pt x="2141" y="10189"/>
                    <a:pt x="2290" y="10189"/>
                  </a:cubicBezTo>
                  <a:cubicBezTo>
                    <a:pt x="2332" y="10189"/>
                    <a:pt x="2375" y="10181"/>
                    <a:pt x="2417" y="10164"/>
                  </a:cubicBezTo>
                  <a:cubicBezTo>
                    <a:pt x="2777" y="10040"/>
                    <a:pt x="2103" y="8612"/>
                    <a:pt x="2103" y="8612"/>
                  </a:cubicBezTo>
                  <a:cubicBezTo>
                    <a:pt x="2103" y="8612"/>
                    <a:pt x="2282" y="8105"/>
                    <a:pt x="2304" y="8105"/>
                  </a:cubicBezTo>
                  <a:cubicBezTo>
                    <a:pt x="2304" y="8105"/>
                    <a:pt x="2305" y="8105"/>
                    <a:pt x="2305" y="8106"/>
                  </a:cubicBezTo>
                  <a:cubicBezTo>
                    <a:pt x="2328" y="8140"/>
                    <a:pt x="2575" y="8747"/>
                    <a:pt x="2575" y="8747"/>
                  </a:cubicBezTo>
                  <a:cubicBezTo>
                    <a:pt x="2575" y="8747"/>
                    <a:pt x="2659" y="8999"/>
                    <a:pt x="2851" y="8999"/>
                  </a:cubicBezTo>
                  <a:cubicBezTo>
                    <a:pt x="2912" y="8999"/>
                    <a:pt x="2985" y="8973"/>
                    <a:pt x="3070" y="8904"/>
                  </a:cubicBezTo>
                  <a:cubicBezTo>
                    <a:pt x="3418" y="8612"/>
                    <a:pt x="2687" y="7331"/>
                    <a:pt x="2687" y="7331"/>
                  </a:cubicBezTo>
                  <a:lnTo>
                    <a:pt x="4801" y="3070"/>
                  </a:lnTo>
                  <a:cubicBezTo>
                    <a:pt x="4801" y="3070"/>
                    <a:pt x="5296" y="2890"/>
                    <a:pt x="5745" y="2710"/>
                  </a:cubicBezTo>
                  <a:cubicBezTo>
                    <a:pt x="6184" y="2530"/>
                    <a:pt x="6442" y="2406"/>
                    <a:pt x="6319" y="2148"/>
                  </a:cubicBezTo>
                  <a:cubicBezTo>
                    <a:pt x="6285" y="2078"/>
                    <a:pt x="6203" y="2052"/>
                    <a:pt x="6101" y="2052"/>
                  </a:cubicBezTo>
                  <a:cubicBezTo>
                    <a:pt x="5827" y="2052"/>
                    <a:pt x="5408" y="2238"/>
                    <a:pt x="5408" y="2238"/>
                  </a:cubicBezTo>
                  <a:lnTo>
                    <a:pt x="5172" y="2305"/>
                  </a:lnTo>
                  <a:lnTo>
                    <a:pt x="5172" y="2305"/>
                  </a:lnTo>
                  <a:lnTo>
                    <a:pt x="5374" y="1912"/>
                  </a:lnTo>
                  <a:cubicBezTo>
                    <a:pt x="5374" y="1912"/>
                    <a:pt x="6049" y="1676"/>
                    <a:pt x="6341" y="1574"/>
                  </a:cubicBezTo>
                  <a:cubicBezTo>
                    <a:pt x="6622" y="1462"/>
                    <a:pt x="6858" y="1372"/>
                    <a:pt x="6847" y="1080"/>
                  </a:cubicBezTo>
                  <a:cubicBezTo>
                    <a:pt x="6841" y="920"/>
                    <a:pt x="6610" y="878"/>
                    <a:pt x="6385" y="878"/>
                  </a:cubicBezTo>
                  <a:cubicBezTo>
                    <a:pt x="6199" y="878"/>
                    <a:pt x="6016" y="907"/>
                    <a:pt x="5970" y="922"/>
                  </a:cubicBezTo>
                  <a:cubicBezTo>
                    <a:pt x="5891" y="956"/>
                    <a:pt x="5801" y="990"/>
                    <a:pt x="5723" y="1035"/>
                  </a:cubicBezTo>
                  <a:cubicBezTo>
                    <a:pt x="5723" y="1035"/>
                    <a:pt x="6285" y="214"/>
                    <a:pt x="5903" y="23"/>
                  </a:cubicBezTo>
                  <a:cubicBezTo>
                    <a:pt x="5869" y="7"/>
                    <a:pt x="5837" y="0"/>
                    <a:pt x="58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7"/>
            <p:cNvSpPr/>
            <p:nvPr/>
          </p:nvSpPr>
          <p:spPr>
            <a:xfrm>
              <a:off x="8008910" y="3740003"/>
              <a:ext cx="541613" cy="714371"/>
            </a:xfrm>
            <a:custGeom>
              <a:rect b="b" l="l" r="r" t="t"/>
              <a:pathLst>
                <a:path extrusionOk="0" h="10040" w="7612">
                  <a:moveTo>
                    <a:pt x="2087" y="1"/>
                  </a:moveTo>
                  <a:cubicBezTo>
                    <a:pt x="1853" y="1"/>
                    <a:pt x="1584" y="581"/>
                    <a:pt x="1563" y="673"/>
                  </a:cubicBezTo>
                  <a:cubicBezTo>
                    <a:pt x="1541" y="763"/>
                    <a:pt x="1530" y="853"/>
                    <a:pt x="1530" y="954"/>
                  </a:cubicBezTo>
                  <a:cubicBezTo>
                    <a:pt x="1530" y="954"/>
                    <a:pt x="1205" y="225"/>
                    <a:pt x="879" y="225"/>
                  </a:cubicBezTo>
                  <a:cubicBezTo>
                    <a:pt x="841" y="225"/>
                    <a:pt x="803" y="235"/>
                    <a:pt x="765" y="257"/>
                  </a:cubicBezTo>
                  <a:cubicBezTo>
                    <a:pt x="417" y="482"/>
                    <a:pt x="1046" y="1269"/>
                    <a:pt x="1046" y="1269"/>
                  </a:cubicBezTo>
                  <a:cubicBezTo>
                    <a:pt x="1046" y="1269"/>
                    <a:pt x="709" y="1173"/>
                    <a:pt x="435" y="1173"/>
                  </a:cubicBezTo>
                  <a:cubicBezTo>
                    <a:pt x="279" y="1173"/>
                    <a:pt x="143" y="1204"/>
                    <a:pt x="102" y="1303"/>
                  </a:cubicBezTo>
                  <a:cubicBezTo>
                    <a:pt x="1" y="1572"/>
                    <a:pt x="473" y="1763"/>
                    <a:pt x="810" y="1853"/>
                  </a:cubicBezTo>
                  <a:cubicBezTo>
                    <a:pt x="1147" y="1943"/>
                    <a:pt x="1563" y="2033"/>
                    <a:pt x="1563" y="2033"/>
                  </a:cubicBezTo>
                  <a:lnTo>
                    <a:pt x="1833" y="2427"/>
                  </a:lnTo>
                  <a:cubicBezTo>
                    <a:pt x="1833" y="2427"/>
                    <a:pt x="1327" y="2314"/>
                    <a:pt x="1046" y="2258"/>
                  </a:cubicBezTo>
                  <a:cubicBezTo>
                    <a:pt x="1014" y="2252"/>
                    <a:pt x="981" y="2248"/>
                    <a:pt x="946" y="2248"/>
                  </a:cubicBezTo>
                  <a:cubicBezTo>
                    <a:pt x="685" y="2248"/>
                    <a:pt x="379" y="2429"/>
                    <a:pt x="608" y="2697"/>
                  </a:cubicBezTo>
                  <a:cubicBezTo>
                    <a:pt x="866" y="3000"/>
                    <a:pt x="2204" y="3191"/>
                    <a:pt x="2204" y="3191"/>
                  </a:cubicBezTo>
                  <a:lnTo>
                    <a:pt x="4779" y="7205"/>
                  </a:lnTo>
                  <a:lnTo>
                    <a:pt x="4475" y="8419"/>
                  </a:lnTo>
                  <a:cubicBezTo>
                    <a:pt x="4475" y="8419"/>
                    <a:pt x="4419" y="8812"/>
                    <a:pt x="4655" y="8947"/>
                  </a:cubicBezTo>
                  <a:cubicBezTo>
                    <a:pt x="4684" y="8962"/>
                    <a:pt x="4711" y="8969"/>
                    <a:pt x="4737" y="8969"/>
                  </a:cubicBezTo>
                  <a:cubicBezTo>
                    <a:pt x="4924" y="8969"/>
                    <a:pt x="5037" y="8621"/>
                    <a:pt x="5037" y="8621"/>
                  </a:cubicBezTo>
                  <a:lnTo>
                    <a:pt x="5217" y="7924"/>
                  </a:lnTo>
                  <a:lnTo>
                    <a:pt x="5476" y="8340"/>
                  </a:lnTo>
                  <a:lnTo>
                    <a:pt x="5206" y="9465"/>
                  </a:lnTo>
                  <a:cubicBezTo>
                    <a:pt x="5206" y="9465"/>
                    <a:pt x="5015" y="9869"/>
                    <a:pt x="5330" y="10027"/>
                  </a:cubicBezTo>
                  <a:cubicBezTo>
                    <a:pt x="5349" y="10036"/>
                    <a:pt x="5369" y="10040"/>
                    <a:pt x="5389" y="10040"/>
                  </a:cubicBezTo>
                  <a:cubicBezTo>
                    <a:pt x="5690" y="10040"/>
                    <a:pt x="5948" y="9049"/>
                    <a:pt x="5948" y="9049"/>
                  </a:cubicBezTo>
                  <a:lnTo>
                    <a:pt x="6353" y="9678"/>
                  </a:lnTo>
                  <a:cubicBezTo>
                    <a:pt x="6353" y="9678"/>
                    <a:pt x="6516" y="9888"/>
                    <a:pt x="6700" y="9888"/>
                  </a:cubicBezTo>
                  <a:cubicBezTo>
                    <a:pt x="6737" y="9888"/>
                    <a:pt x="6775" y="9879"/>
                    <a:pt x="6814" y="9858"/>
                  </a:cubicBezTo>
                  <a:cubicBezTo>
                    <a:pt x="7050" y="9746"/>
                    <a:pt x="6937" y="9431"/>
                    <a:pt x="6859" y="9285"/>
                  </a:cubicBezTo>
                  <a:cubicBezTo>
                    <a:pt x="6791" y="9150"/>
                    <a:pt x="6465" y="8723"/>
                    <a:pt x="6465" y="8723"/>
                  </a:cubicBezTo>
                  <a:lnTo>
                    <a:pt x="6465" y="8723"/>
                  </a:lnTo>
                  <a:lnTo>
                    <a:pt x="7095" y="8835"/>
                  </a:lnTo>
                  <a:cubicBezTo>
                    <a:pt x="7130" y="8848"/>
                    <a:pt x="7166" y="8854"/>
                    <a:pt x="7202" y="8854"/>
                  </a:cubicBezTo>
                  <a:cubicBezTo>
                    <a:pt x="7355" y="8854"/>
                    <a:pt x="7494" y="8741"/>
                    <a:pt x="7522" y="8576"/>
                  </a:cubicBezTo>
                  <a:cubicBezTo>
                    <a:pt x="7612" y="8205"/>
                    <a:pt x="6049" y="8026"/>
                    <a:pt x="6049" y="8026"/>
                  </a:cubicBezTo>
                  <a:cubicBezTo>
                    <a:pt x="6049" y="8026"/>
                    <a:pt x="5687" y="7587"/>
                    <a:pt x="5711" y="7587"/>
                  </a:cubicBezTo>
                  <a:cubicBezTo>
                    <a:pt x="5711" y="7587"/>
                    <a:pt x="5711" y="7587"/>
                    <a:pt x="5712" y="7587"/>
                  </a:cubicBezTo>
                  <a:cubicBezTo>
                    <a:pt x="5757" y="7587"/>
                    <a:pt x="6409" y="7688"/>
                    <a:pt x="6409" y="7688"/>
                  </a:cubicBezTo>
                  <a:cubicBezTo>
                    <a:pt x="6409" y="7688"/>
                    <a:pt x="6460" y="7701"/>
                    <a:pt x="6526" y="7701"/>
                  </a:cubicBezTo>
                  <a:cubicBezTo>
                    <a:pt x="6654" y="7701"/>
                    <a:pt x="6836" y="7652"/>
                    <a:pt x="6791" y="7362"/>
                  </a:cubicBezTo>
                  <a:cubicBezTo>
                    <a:pt x="6735" y="6913"/>
                    <a:pt x="5251" y="6856"/>
                    <a:pt x="5251" y="6856"/>
                  </a:cubicBezTo>
                  <a:lnTo>
                    <a:pt x="2755" y="2798"/>
                  </a:lnTo>
                  <a:cubicBezTo>
                    <a:pt x="2755" y="2798"/>
                    <a:pt x="2867" y="2292"/>
                    <a:pt x="2946" y="1820"/>
                  </a:cubicBezTo>
                  <a:cubicBezTo>
                    <a:pt x="3025" y="1348"/>
                    <a:pt x="3059" y="1066"/>
                    <a:pt x="2777" y="1033"/>
                  </a:cubicBezTo>
                  <a:cubicBezTo>
                    <a:pt x="2772" y="1032"/>
                    <a:pt x="2767" y="1032"/>
                    <a:pt x="2762" y="1032"/>
                  </a:cubicBezTo>
                  <a:cubicBezTo>
                    <a:pt x="2503" y="1032"/>
                    <a:pt x="2373" y="1853"/>
                    <a:pt x="2373" y="1853"/>
                  </a:cubicBezTo>
                  <a:lnTo>
                    <a:pt x="2305" y="2090"/>
                  </a:lnTo>
                  <a:lnTo>
                    <a:pt x="2080" y="1719"/>
                  </a:lnTo>
                  <a:cubicBezTo>
                    <a:pt x="2080" y="1719"/>
                    <a:pt x="2238" y="1021"/>
                    <a:pt x="2305" y="718"/>
                  </a:cubicBezTo>
                  <a:cubicBezTo>
                    <a:pt x="2362" y="403"/>
                    <a:pt x="2418" y="167"/>
                    <a:pt x="2159" y="21"/>
                  </a:cubicBezTo>
                  <a:cubicBezTo>
                    <a:pt x="2136" y="7"/>
                    <a:pt x="2112" y="1"/>
                    <a:pt x="20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8" name="Google Shape;1198;p27"/>
          <p:cNvGrpSpPr/>
          <p:nvPr/>
        </p:nvGrpSpPr>
        <p:grpSpPr>
          <a:xfrm>
            <a:off x="2576883" y="405137"/>
            <a:ext cx="496004" cy="532932"/>
            <a:chOff x="8351296" y="3218312"/>
            <a:chExt cx="496004" cy="532932"/>
          </a:xfrm>
        </p:grpSpPr>
        <p:sp>
          <p:nvSpPr>
            <p:cNvPr id="1199" name="Google Shape;1199;p27"/>
            <p:cNvSpPr/>
            <p:nvPr/>
          </p:nvSpPr>
          <p:spPr>
            <a:xfrm>
              <a:off x="8351296" y="3325112"/>
              <a:ext cx="496004" cy="322321"/>
            </a:xfrm>
            <a:custGeom>
              <a:rect b="b" l="l" r="r" t="t"/>
              <a:pathLst>
                <a:path extrusionOk="0" h="4530" w="6971">
                  <a:moveTo>
                    <a:pt x="6066" y="1"/>
                  </a:moveTo>
                  <a:cubicBezTo>
                    <a:pt x="5924" y="1"/>
                    <a:pt x="5803" y="258"/>
                    <a:pt x="5734" y="456"/>
                  </a:cubicBezTo>
                  <a:cubicBezTo>
                    <a:pt x="5655" y="669"/>
                    <a:pt x="5565" y="939"/>
                    <a:pt x="5565" y="939"/>
                  </a:cubicBezTo>
                  <a:lnTo>
                    <a:pt x="5296" y="1096"/>
                  </a:lnTo>
                  <a:cubicBezTo>
                    <a:pt x="5296" y="1096"/>
                    <a:pt x="5397" y="770"/>
                    <a:pt x="5453" y="590"/>
                  </a:cubicBezTo>
                  <a:cubicBezTo>
                    <a:pt x="5489" y="446"/>
                    <a:pt x="5423" y="235"/>
                    <a:pt x="5291" y="235"/>
                  </a:cubicBezTo>
                  <a:cubicBezTo>
                    <a:pt x="5258" y="235"/>
                    <a:pt x="5223" y="247"/>
                    <a:pt x="5183" y="276"/>
                  </a:cubicBezTo>
                  <a:cubicBezTo>
                    <a:pt x="4970" y="422"/>
                    <a:pt x="4778" y="1299"/>
                    <a:pt x="4778" y="1299"/>
                  </a:cubicBezTo>
                  <a:lnTo>
                    <a:pt x="2002" y="2794"/>
                  </a:lnTo>
                  <a:lnTo>
                    <a:pt x="1226" y="2535"/>
                  </a:lnTo>
                  <a:cubicBezTo>
                    <a:pt x="1226" y="2535"/>
                    <a:pt x="1177" y="2525"/>
                    <a:pt x="1113" y="2525"/>
                  </a:cubicBezTo>
                  <a:cubicBezTo>
                    <a:pt x="1031" y="2525"/>
                    <a:pt x="923" y="2543"/>
                    <a:pt x="866" y="2625"/>
                  </a:cubicBezTo>
                  <a:cubicBezTo>
                    <a:pt x="765" y="2771"/>
                    <a:pt x="1057" y="2895"/>
                    <a:pt x="1057" y="2895"/>
                  </a:cubicBezTo>
                  <a:lnTo>
                    <a:pt x="1507" y="3053"/>
                  </a:lnTo>
                  <a:lnTo>
                    <a:pt x="1215" y="3187"/>
                  </a:lnTo>
                  <a:lnTo>
                    <a:pt x="495" y="2951"/>
                  </a:lnTo>
                  <a:cubicBezTo>
                    <a:pt x="495" y="2951"/>
                    <a:pt x="411" y="2907"/>
                    <a:pt x="317" y="2907"/>
                  </a:cubicBezTo>
                  <a:cubicBezTo>
                    <a:pt x="247" y="2907"/>
                    <a:pt x="172" y="2932"/>
                    <a:pt x="124" y="3019"/>
                  </a:cubicBezTo>
                  <a:cubicBezTo>
                    <a:pt x="0" y="3210"/>
                    <a:pt x="731" y="3469"/>
                    <a:pt x="731" y="3469"/>
                  </a:cubicBezTo>
                  <a:lnTo>
                    <a:pt x="304" y="3705"/>
                  </a:lnTo>
                  <a:cubicBezTo>
                    <a:pt x="304" y="3705"/>
                    <a:pt x="90" y="3840"/>
                    <a:pt x="169" y="3997"/>
                  </a:cubicBezTo>
                  <a:cubicBezTo>
                    <a:pt x="203" y="4081"/>
                    <a:pt x="273" y="4107"/>
                    <a:pt x="346" y="4107"/>
                  </a:cubicBezTo>
                  <a:cubicBezTo>
                    <a:pt x="419" y="4107"/>
                    <a:pt x="495" y="4081"/>
                    <a:pt x="540" y="4064"/>
                  </a:cubicBezTo>
                  <a:cubicBezTo>
                    <a:pt x="630" y="4019"/>
                    <a:pt x="922" y="3817"/>
                    <a:pt x="922" y="3817"/>
                  </a:cubicBezTo>
                  <a:lnTo>
                    <a:pt x="922" y="3817"/>
                  </a:lnTo>
                  <a:lnTo>
                    <a:pt x="821" y="4233"/>
                  </a:lnTo>
                  <a:cubicBezTo>
                    <a:pt x="765" y="4357"/>
                    <a:pt x="844" y="4492"/>
                    <a:pt x="967" y="4525"/>
                  </a:cubicBezTo>
                  <a:cubicBezTo>
                    <a:pt x="976" y="4528"/>
                    <a:pt x="985" y="4530"/>
                    <a:pt x="994" y="4530"/>
                  </a:cubicBezTo>
                  <a:cubicBezTo>
                    <a:pt x="1228" y="4530"/>
                    <a:pt x="1406" y="3581"/>
                    <a:pt x="1406" y="3581"/>
                  </a:cubicBezTo>
                  <a:cubicBezTo>
                    <a:pt x="1507" y="3513"/>
                    <a:pt x="1608" y="3446"/>
                    <a:pt x="1720" y="3390"/>
                  </a:cubicBezTo>
                  <a:lnTo>
                    <a:pt x="1720" y="3390"/>
                  </a:lnTo>
                  <a:cubicBezTo>
                    <a:pt x="1720" y="3412"/>
                    <a:pt x="1608" y="3840"/>
                    <a:pt x="1608" y="3840"/>
                  </a:cubicBezTo>
                  <a:cubicBezTo>
                    <a:pt x="1608" y="3840"/>
                    <a:pt x="1525" y="4111"/>
                    <a:pt x="1779" y="4111"/>
                  </a:cubicBezTo>
                  <a:cubicBezTo>
                    <a:pt x="1789" y="4111"/>
                    <a:pt x="1800" y="4110"/>
                    <a:pt x="1810" y="4109"/>
                  </a:cubicBezTo>
                  <a:cubicBezTo>
                    <a:pt x="2103" y="4098"/>
                    <a:pt x="2215" y="3131"/>
                    <a:pt x="2215" y="3131"/>
                  </a:cubicBezTo>
                  <a:lnTo>
                    <a:pt x="5003" y="1692"/>
                  </a:lnTo>
                  <a:cubicBezTo>
                    <a:pt x="5003" y="1692"/>
                    <a:pt x="5341" y="1793"/>
                    <a:pt x="5644" y="1872"/>
                  </a:cubicBezTo>
                  <a:cubicBezTo>
                    <a:pt x="5779" y="1907"/>
                    <a:pt x="5889" y="1931"/>
                    <a:pt x="5974" y="1931"/>
                  </a:cubicBezTo>
                  <a:cubicBezTo>
                    <a:pt x="6081" y="1931"/>
                    <a:pt x="6147" y="1893"/>
                    <a:pt x="6173" y="1793"/>
                  </a:cubicBezTo>
                  <a:cubicBezTo>
                    <a:pt x="6206" y="1625"/>
                    <a:pt x="5655" y="1490"/>
                    <a:pt x="5655" y="1490"/>
                  </a:cubicBezTo>
                  <a:lnTo>
                    <a:pt x="5498" y="1434"/>
                  </a:lnTo>
                  <a:lnTo>
                    <a:pt x="5757" y="1299"/>
                  </a:lnTo>
                  <a:cubicBezTo>
                    <a:pt x="5757" y="1299"/>
                    <a:pt x="6206" y="1445"/>
                    <a:pt x="6397" y="1501"/>
                  </a:cubicBezTo>
                  <a:cubicBezTo>
                    <a:pt x="6493" y="1528"/>
                    <a:pt x="6579" y="1552"/>
                    <a:pt x="6655" y="1552"/>
                  </a:cubicBezTo>
                  <a:cubicBezTo>
                    <a:pt x="6739" y="1552"/>
                    <a:pt x="6810" y="1522"/>
                    <a:pt x="6870" y="1434"/>
                  </a:cubicBezTo>
                  <a:cubicBezTo>
                    <a:pt x="6971" y="1276"/>
                    <a:pt x="6532" y="1029"/>
                    <a:pt x="6465" y="1006"/>
                  </a:cubicBezTo>
                  <a:cubicBezTo>
                    <a:pt x="6409" y="995"/>
                    <a:pt x="6341" y="984"/>
                    <a:pt x="6285" y="973"/>
                  </a:cubicBezTo>
                  <a:cubicBezTo>
                    <a:pt x="6285" y="973"/>
                    <a:pt x="6903" y="748"/>
                    <a:pt x="6780" y="512"/>
                  </a:cubicBezTo>
                  <a:cubicBezTo>
                    <a:pt x="6746" y="450"/>
                    <a:pt x="6687" y="427"/>
                    <a:pt x="6617" y="427"/>
                  </a:cubicBezTo>
                  <a:cubicBezTo>
                    <a:pt x="6409" y="427"/>
                    <a:pt x="6105" y="635"/>
                    <a:pt x="6105" y="635"/>
                  </a:cubicBezTo>
                  <a:cubicBezTo>
                    <a:pt x="6105" y="635"/>
                    <a:pt x="6296" y="107"/>
                    <a:pt x="6128" y="17"/>
                  </a:cubicBezTo>
                  <a:cubicBezTo>
                    <a:pt x="6107" y="6"/>
                    <a:pt x="6086" y="1"/>
                    <a:pt x="60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7"/>
            <p:cNvSpPr/>
            <p:nvPr/>
          </p:nvSpPr>
          <p:spPr>
            <a:xfrm>
              <a:off x="8520070" y="3218312"/>
              <a:ext cx="156037" cy="532932"/>
            </a:xfrm>
            <a:custGeom>
              <a:rect b="b" l="l" r="r" t="t"/>
              <a:pathLst>
                <a:path extrusionOk="0" h="7490" w="2193">
                  <a:moveTo>
                    <a:pt x="1237" y="0"/>
                  </a:moveTo>
                  <a:cubicBezTo>
                    <a:pt x="967" y="0"/>
                    <a:pt x="1012" y="652"/>
                    <a:pt x="1012" y="652"/>
                  </a:cubicBezTo>
                  <a:cubicBezTo>
                    <a:pt x="1012" y="652"/>
                    <a:pt x="730" y="308"/>
                    <a:pt x="556" y="308"/>
                  </a:cubicBezTo>
                  <a:cubicBezTo>
                    <a:pt x="534" y="308"/>
                    <a:pt x="513" y="314"/>
                    <a:pt x="495" y="326"/>
                  </a:cubicBezTo>
                  <a:cubicBezTo>
                    <a:pt x="327" y="428"/>
                    <a:pt x="518" y="709"/>
                    <a:pt x="664" y="889"/>
                  </a:cubicBezTo>
                  <a:cubicBezTo>
                    <a:pt x="821" y="1068"/>
                    <a:pt x="1012" y="1271"/>
                    <a:pt x="1012" y="1271"/>
                  </a:cubicBezTo>
                  <a:lnTo>
                    <a:pt x="1012" y="1586"/>
                  </a:lnTo>
                  <a:cubicBezTo>
                    <a:pt x="1012" y="1586"/>
                    <a:pt x="776" y="1327"/>
                    <a:pt x="653" y="1203"/>
                  </a:cubicBezTo>
                  <a:cubicBezTo>
                    <a:pt x="587" y="1138"/>
                    <a:pt x="482" y="1094"/>
                    <a:pt x="394" y="1094"/>
                  </a:cubicBezTo>
                  <a:cubicBezTo>
                    <a:pt x="300" y="1094"/>
                    <a:pt x="225" y="1143"/>
                    <a:pt x="237" y="1271"/>
                  </a:cubicBezTo>
                  <a:cubicBezTo>
                    <a:pt x="270" y="1529"/>
                    <a:pt x="922" y="2136"/>
                    <a:pt x="922" y="2136"/>
                  </a:cubicBezTo>
                  <a:lnTo>
                    <a:pt x="844" y="5284"/>
                  </a:lnTo>
                  <a:lnTo>
                    <a:pt x="248" y="5824"/>
                  </a:lnTo>
                  <a:cubicBezTo>
                    <a:pt x="248" y="5824"/>
                    <a:pt x="68" y="6015"/>
                    <a:pt x="147" y="6172"/>
                  </a:cubicBezTo>
                  <a:cubicBezTo>
                    <a:pt x="171" y="6224"/>
                    <a:pt x="211" y="6242"/>
                    <a:pt x="254" y="6242"/>
                  </a:cubicBezTo>
                  <a:cubicBezTo>
                    <a:pt x="354" y="6242"/>
                    <a:pt x="473" y="6150"/>
                    <a:pt x="473" y="6150"/>
                  </a:cubicBezTo>
                  <a:lnTo>
                    <a:pt x="832" y="5835"/>
                  </a:lnTo>
                  <a:lnTo>
                    <a:pt x="832" y="5835"/>
                  </a:lnTo>
                  <a:lnTo>
                    <a:pt x="810" y="6161"/>
                  </a:lnTo>
                  <a:lnTo>
                    <a:pt x="248" y="6667"/>
                  </a:lnTo>
                  <a:cubicBezTo>
                    <a:pt x="248" y="6667"/>
                    <a:pt x="1" y="6813"/>
                    <a:pt x="113" y="7016"/>
                  </a:cubicBezTo>
                  <a:cubicBezTo>
                    <a:pt x="133" y="7053"/>
                    <a:pt x="167" y="7068"/>
                    <a:pt x="209" y="7068"/>
                  </a:cubicBezTo>
                  <a:cubicBezTo>
                    <a:pt x="411" y="7068"/>
                    <a:pt x="810" y="6723"/>
                    <a:pt x="810" y="6723"/>
                  </a:cubicBezTo>
                  <a:lnTo>
                    <a:pt x="810" y="6723"/>
                  </a:lnTo>
                  <a:lnTo>
                    <a:pt x="799" y="7207"/>
                  </a:lnTo>
                  <a:cubicBezTo>
                    <a:pt x="799" y="7207"/>
                    <a:pt x="810" y="7465"/>
                    <a:pt x="979" y="7488"/>
                  </a:cubicBezTo>
                  <a:cubicBezTo>
                    <a:pt x="987" y="7489"/>
                    <a:pt x="995" y="7489"/>
                    <a:pt x="1003" y="7489"/>
                  </a:cubicBezTo>
                  <a:cubicBezTo>
                    <a:pt x="1154" y="7489"/>
                    <a:pt x="1215" y="7292"/>
                    <a:pt x="1215" y="7196"/>
                  </a:cubicBezTo>
                  <a:cubicBezTo>
                    <a:pt x="1226" y="7083"/>
                    <a:pt x="1215" y="6735"/>
                    <a:pt x="1215" y="6735"/>
                  </a:cubicBezTo>
                  <a:lnTo>
                    <a:pt x="1215" y="6735"/>
                  </a:lnTo>
                  <a:lnTo>
                    <a:pt x="1507" y="7027"/>
                  </a:lnTo>
                  <a:cubicBezTo>
                    <a:pt x="1549" y="7088"/>
                    <a:pt x="1615" y="7119"/>
                    <a:pt x="1682" y="7119"/>
                  </a:cubicBezTo>
                  <a:cubicBezTo>
                    <a:pt x="1739" y="7119"/>
                    <a:pt x="1798" y="7096"/>
                    <a:pt x="1844" y="7049"/>
                  </a:cubicBezTo>
                  <a:cubicBezTo>
                    <a:pt x="2024" y="6881"/>
                    <a:pt x="1237" y="6195"/>
                    <a:pt x="1237" y="6195"/>
                  </a:cubicBezTo>
                  <a:cubicBezTo>
                    <a:pt x="1226" y="6071"/>
                    <a:pt x="1215" y="5959"/>
                    <a:pt x="1226" y="5835"/>
                  </a:cubicBezTo>
                  <a:lnTo>
                    <a:pt x="1226" y="5835"/>
                  </a:lnTo>
                  <a:cubicBezTo>
                    <a:pt x="1248" y="5846"/>
                    <a:pt x="1563" y="6150"/>
                    <a:pt x="1563" y="6150"/>
                  </a:cubicBezTo>
                  <a:cubicBezTo>
                    <a:pt x="1563" y="6150"/>
                    <a:pt x="1645" y="6241"/>
                    <a:pt x="1739" y="6241"/>
                  </a:cubicBezTo>
                  <a:cubicBezTo>
                    <a:pt x="1793" y="6241"/>
                    <a:pt x="1851" y="6211"/>
                    <a:pt x="1901" y="6116"/>
                  </a:cubicBezTo>
                  <a:cubicBezTo>
                    <a:pt x="2024" y="5846"/>
                    <a:pt x="1237" y="5262"/>
                    <a:pt x="1237" y="5262"/>
                  </a:cubicBezTo>
                  <a:lnTo>
                    <a:pt x="1383" y="2125"/>
                  </a:lnTo>
                  <a:cubicBezTo>
                    <a:pt x="1383" y="2125"/>
                    <a:pt x="1631" y="1889"/>
                    <a:pt x="1856" y="1664"/>
                  </a:cubicBezTo>
                  <a:cubicBezTo>
                    <a:pt x="2080" y="1439"/>
                    <a:pt x="2193" y="1293"/>
                    <a:pt x="2058" y="1170"/>
                  </a:cubicBezTo>
                  <a:cubicBezTo>
                    <a:pt x="2040" y="1154"/>
                    <a:pt x="2019" y="1147"/>
                    <a:pt x="1994" y="1147"/>
                  </a:cubicBezTo>
                  <a:cubicBezTo>
                    <a:pt x="1828" y="1147"/>
                    <a:pt x="1530" y="1462"/>
                    <a:pt x="1530" y="1462"/>
                  </a:cubicBezTo>
                  <a:lnTo>
                    <a:pt x="1406" y="1574"/>
                  </a:lnTo>
                  <a:lnTo>
                    <a:pt x="1417" y="1282"/>
                  </a:lnTo>
                  <a:cubicBezTo>
                    <a:pt x="1417" y="1282"/>
                    <a:pt x="1766" y="956"/>
                    <a:pt x="1912" y="821"/>
                  </a:cubicBezTo>
                  <a:cubicBezTo>
                    <a:pt x="2058" y="675"/>
                    <a:pt x="2182" y="551"/>
                    <a:pt x="2092" y="383"/>
                  </a:cubicBezTo>
                  <a:cubicBezTo>
                    <a:pt x="2070" y="342"/>
                    <a:pt x="2029" y="326"/>
                    <a:pt x="1979" y="326"/>
                  </a:cubicBezTo>
                  <a:cubicBezTo>
                    <a:pt x="1818" y="326"/>
                    <a:pt x="1561" y="486"/>
                    <a:pt x="1518" y="529"/>
                  </a:cubicBezTo>
                  <a:cubicBezTo>
                    <a:pt x="1473" y="562"/>
                    <a:pt x="1440" y="619"/>
                    <a:pt x="1395" y="664"/>
                  </a:cubicBezTo>
                  <a:cubicBezTo>
                    <a:pt x="1395" y="664"/>
                    <a:pt x="1518" y="12"/>
                    <a:pt x="12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7"/>
            <p:cNvSpPr/>
            <p:nvPr/>
          </p:nvSpPr>
          <p:spPr>
            <a:xfrm>
              <a:off x="8365669" y="3297433"/>
              <a:ext cx="461637" cy="369708"/>
            </a:xfrm>
            <a:custGeom>
              <a:rect b="b" l="l" r="r" t="t"/>
              <a:pathLst>
                <a:path extrusionOk="0" h="5196" w="6488">
                  <a:moveTo>
                    <a:pt x="921" y="1"/>
                  </a:moveTo>
                  <a:cubicBezTo>
                    <a:pt x="732" y="1"/>
                    <a:pt x="732" y="486"/>
                    <a:pt x="754" y="563"/>
                  </a:cubicBezTo>
                  <a:cubicBezTo>
                    <a:pt x="765" y="620"/>
                    <a:pt x="776" y="676"/>
                    <a:pt x="799" y="743"/>
                  </a:cubicBezTo>
                  <a:cubicBezTo>
                    <a:pt x="799" y="743"/>
                    <a:pt x="496" y="461"/>
                    <a:pt x="291" y="461"/>
                  </a:cubicBezTo>
                  <a:cubicBezTo>
                    <a:pt x="238" y="461"/>
                    <a:pt x="191" y="481"/>
                    <a:pt x="158" y="530"/>
                  </a:cubicBezTo>
                  <a:cubicBezTo>
                    <a:pt x="1" y="755"/>
                    <a:pt x="597" y="1058"/>
                    <a:pt x="597" y="1058"/>
                  </a:cubicBezTo>
                  <a:cubicBezTo>
                    <a:pt x="597" y="1058"/>
                    <a:pt x="34" y="1137"/>
                    <a:pt x="34" y="1328"/>
                  </a:cubicBezTo>
                  <a:cubicBezTo>
                    <a:pt x="34" y="1457"/>
                    <a:pt x="188" y="1494"/>
                    <a:pt x="360" y="1494"/>
                  </a:cubicBezTo>
                  <a:cubicBezTo>
                    <a:pt x="443" y="1494"/>
                    <a:pt x="531" y="1485"/>
                    <a:pt x="608" y="1474"/>
                  </a:cubicBezTo>
                  <a:cubicBezTo>
                    <a:pt x="833" y="1429"/>
                    <a:pt x="1103" y="1384"/>
                    <a:pt x="1103" y="1384"/>
                  </a:cubicBezTo>
                  <a:lnTo>
                    <a:pt x="1372" y="1542"/>
                  </a:lnTo>
                  <a:cubicBezTo>
                    <a:pt x="1372" y="1542"/>
                    <a:pt x="1035" y="1609"/>
                    <a:pt x="855" y="1654"/>
                  </a:cubicBezTo>
                  <a:cubicBezTo>
                    <a:pt x="675" y="1688"/>
                    <a:pt x="473" y="1924"/>
                    <a:pt x="709" y="2036"/>
                  </a:cubicBezTo>
                  <a:cubicBezTo>
                    <a:pt x="752" y="2058"/>
                    <a:pt x="819" y="2067"/>
                    <a:pt x="899" y="2067"/>
                  </a:cubicBezTo>
                  <a:cubicBezTo>
                    <a:pt x="1235" y="2067"/>
                    <a:pt x="1800" y="1913"/>
                    <a:pt x="1800" y="1913"/>
                  </a:cubicBezTo>
                  <a:lnTo>
                    <a:pt x="4419" y="3644"/>
                  </a:lnTo>
                  <a:lnTo>
                    <a:pt x="4565" y="4453"/>
                  </a:lnTo>
                  <a:cubicBezTo>
                    <a:pt x="4565" y="4453"/>
                    <a:pt x="4633" y="4712"/>
                    <a:pt x="4813" y="4723"/>
                  </a:cubicBezTo>
                  <a:cubicBezTo>
                    <a:pt x="4819" y="4724"/>
                    <a:pt x="4825" y="4724"/>
                    <a:pt x="4830" y="4724"/>
                  </a:cubicBezTo>
                  <a:cubicBezTo>
                    <a:pt x="4990" y="4724"/>
                    <a:pt x="4959" y="4431"/>
                    <a:pt x="4959" y="4431"/>
                  </a:cubicBezTo>
                  <a:lnTo>
                    <a:pt x="4880" y="3959"/>
                  </a:lnTo>
                  <a:lnTo>
                    <a:pt x="5150" y="4150"/>
                  </a:lnTo>
                  <a:lnTo>
                    <a:pt x="5285" y="4903"/>
                  </a:lnTo>
                  <a:cubicBezTo>
                    <a:pt x="5285" y="4903"/>
                    <a:pt x="5273" y="5195"/>
                    <a:pt x="5510" y="5195"/>
                  </a:cubicBezTo>
                  <a:cubicBezTo>
                    <a:pt x="5511" y="5195"/>
                    <a:pt x="5513" y="5195"/>
                    <a:pt x="5515" y="5195"/>
                  </a:cubicBezTo>
                  <a:cubicBezTo>
                    <a:pt x="5744" y="5195"/>
                    <a:pt x="5633" y="4442"/>
                    <a:pt x="5633" y="4442"/>
                  </a:cubicBezTo>
                  <a:lnTo>
                    <a:pt x="5633" y="4442"/>
                  </a:lnTo>
                  <a:lnTo>
                    <a:pt x="6038" y="4723"/>
                  </a:lnTo>
                  <a:cubicBezTo>
                    <a:pt x="6038" y="4723"/>
                    <a:pt x="6126" y="4767"/>
                    <a:pt x="6216" y="4767"/>
                  </a:cubicBezTo>
                  <a:cubicBezTo>
                    <a:pt x="6271" y="4767"/>
                    <a:pt x="6326" y="4751"/>
                    <a:pt x="6364" y="4701"/>
                  </a:cubicBezTo>
                  <a:cubicBezTo>
                    <a:pt x="6476" y="4566"/>
                    <a:pt x="6330" y="4408"/>
                    <a:pt x="6240" y="4352"/>
                  </a:cubicBezTo>
                  <a:cubicBezTo>
                    <a:pt x="6162" y="4285"/>
                    <a:pt x="5847" y="4116"/>
                    <a:pt x="5847" y="4116"/>
                  </a:cubicBezTo>
                  <a:lnTo>
                    <a:pt x="6263" y="4015"/>
                  </a:lnTo>
                  <a:cubicBezTo>
                    <a:pt x="6398" y="4004"/>
                    <a:pt x="6488" y="3880"/>
                    <a:pt x="6454" y="3745"/>
                  </a:cubicBezTo>
                  <a:cubicBezTo>
                    <a:pt x="6441" y="3673"/>
                    <a:pt x="6348" y="3648"/>
                    <a:pt x="6222" y="3648"/>
                  </a:cubicBezTo>
                  <a:cubicBezTo>
                    <a:pt x="5914" y="3648"/>
                    <a:pt x="5408" y="3801"/>
                    <a:pt x="5408" y="3801"/>
                  </a:cubicBezTo>
                  <a:cubicBezTo>
                    <a:pt x="5307" y="3756"/>
                    <a:pt x="5195" y="3689"/>
                    <a:pt x="5094" y="3621"/>
                  </a:cubicBezTo>
                  <a:cubicBezTo>
                    <a:pt x="5116" y="3621"/>
                    <a:pt x="5543" y="3509"/>
                    <a:pt x="5543" y="3509"/>
                  </a:cubicBezTo>
                  <a:cubicBezTo>
                    <a:pt x="5543" y="3509"/>
                    <a:pt x="5847" y="3453"/>
                    <a:pt x="5678" y="3205"/>
                  </a:cubicBezTo>
                  <a:cubicBezTo>
                    <a:pt x="5637" y="3141"/>
                    <a:pt x="5546" y="3117"/>
                    <a:pt x="5433" y="3117"/>
                  </a:cubicBezTo>
                  <a:cubicBezTo>
                    <a:pt x="5117" y="3117"/>
                    <a:pt x="4633" y="3307"/>
                    <a:pt x="4633" y="3307"/>
                  </a:cubicBezTo>
                  <a:lnTo>
                    <a:pt x="2036" y="1519"/>
                  </a:lnTo>
                  <a:cubicBezTo>
                    <a:pt x="2036" y="1519"/>
                    <a:pt x="1968" y="1182"/>
                    <a:pt x="1901" y="878"/>
                  </a:cubicBezTo>
                  <a:cubicBezTo>
                    <a:pt x="1842" y="612"/>
                    <a:pt x="1774" y="441"/>
                    <a:pt x="1644" y="441"/>
                  </a:cubicBezTo>
                  <a:cubicBezTo>
                    <a:pt x="1626" y="441"/>
                    <a:pt x="1607" y="444"/>
                    <a:pt x="1586" y="451"/>
                  </a:cubicBezTo>
                  <a:cubicBezTo>
                    <a:pt x="1417" y="496"/>
                    <a:pt x="1563" y="1047"/>
                    <a:pt x="1563" y="1047"/>
                  </a:cubicBezTo>
                  <a:lnTo>
                    <a:pt x="1586" y="1216"/>
                  </a:lnTo>
                  <a:lnTo>
                    <a:pt x="1350" y="1047"/>
                  </a:lnTo>
                  <a:cubicBezTo>
                    <a:pt x="1350" y="1047"/>
                    <a:pt x="1260" y="586"/>
                    <a:pt x="1215" y="384"/>
                  </a:cubicBezTo>
                  <a:cubicBezTo>
                    <a:pt x="1170" y="181"/>
                    <a:pt x="1136" y="24"/>
                    <a:pt x="934" y="1"/>
                  </a:cubicBezTo>
                  <a:cubicBezTo>
                    <a:pt x="929" y="1"/>
                    <a:pt x="925" y="1"/>
                    <a:pt x="9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2" name="Google Shape;1202;p27"/>
          <p:cNvGrpSpPr/>
          <p:nvPr/>
        </p:nvGrpSpPr>
        <p:grpSpPr>
          <a:xfrm>
            <a:off x="8132086" y="4242718"/>
            <a:ext cx="593617" cy="618810"/>
            <a:chOff x="3085411" y="3703355"/>
            <a:chExt cx="593617" cy="618810"/>
          </a:xfrm>
        </p:grpSpPr>
        <p:sp>
          <p:nvSpPr>
            <p:cNvPr id="1203" name="Google Shape;1203;p27"/>
            <p:cNvSpPr/>
            <p:nvPr/>
          </p:nvSpPr>
          <p:spPr>
            <a:xfrm>
              <a:off x="3270442" y="3919327"/>
              <a:ext cx="211693" cy="181608"/>
            </a:xfrm>
            <a:custGeom>
              <a:rect b="b" l="l" r="r" t="t"/>
              <a:pathLst>
                <a:path extrusionOk="0" h="1485" w="1731">
                  <a:moveTo>
                    <a:pt x="1239" y="725"/>
                  </a:moveTo>
                  <a:lnTo>
                    <a:pt x="1239" y="725"/>
                  </a:lnTo>
                  <a:cubicBezTo>
                    <a:pt x="1239" y="729"/>
                    <a:pt x="1241" y="732"/>
                    <a:pt x="1244" y="733"/>
                  </a:cubicBezTo>
                  <a:lnTo>
                    <a:pt x="1244" y="733"/>
                  </a:lnTo>
                  <a:cubicBezTo>
                    <a:pt x="1243" y="730"/>
                    <a:pt x="1241" y="728"/>
                    <a:pt x="1239" y="725"/>
                  </a:cubicBezTo>
                  <a:close/>
                  <a:moveTo>
                    <a:pt x="1233" y="885"/>
                  </a:moveTo>
                  <a:lnTo>
                    <a:pt x="1233" y="885"/>
                  </a:lnTo>
                  <a:cubicBezTo>
                    <a:pt x="1229" y="886"/>
                    <a:pt x="1220" y="899"/>
                    <a:pt x="1230" y="899"/>
                  </a:cubicBezTo>
                  <a:cubicBezTo>
                    <a:pt x="1230" y="899"/>
                    <a:pt x="1231" y="893"/>
                    <a:pt x="1233" y="885"/>
                  </a:cubicBezTo>
                  <a:close/>
                  <a:moveTo>
                    <a:pt x="948" y="434"/>
                  </a:moveTo>
                  <a:cubicBezTo>
                    <a:pt x="964" y="434"/>
                    <a:pt x="981" y="451"/>
                    <a:pt x="998" y="451"/>
                  </a:cubicBezTo>
                  <a:lnTo>
                    <a:pt x="1031" y="451"/>
                  </a:lnTo>
                  <a:lnTo>
                    <a:pt x="1097" y="484"/>
                  </a:lnTo>
                  <a:lnTo>
                    <a:pt x="1130" y="517"/>
                  </a:lnTo>
                  <a:lnTo>
                    <a:pt x="1147" y="550"/>
                  </a:lnTo>
                  <a:cubicBezTo>
                    <a:pt x="1180" y="584"/>
                    <a:pt x="1197" y="600"/>
                    <a:pt x="1197" y="617"/>
                  </a:cubicBezTo>
                  <a:cubicBezTo>
                    <a:pt x="1197" y="633"/>
                    <a:pt x="1197" y="650"/>
                    <a:pt x="1213" y="667"/>
                  </a:cubicBezTo>
                  <a:cubicBezTo>
                    <a:pt x="1220" y="688"/>
                    <a:pt x="1228" y="707"/>
                    <a:pt x="1239" y="725"/>
                  </a:cubicBezTo>
                  <a:lnTo>
                    <a:pt x="1239" y="725"/>
                  </a:lnTo>
                  <a:cubicBezTo>
                    <a:pt x="1239" y="719"/>
                    <a:pt x="1243" y="712"/>
                    <a:pt x="1245" y="712"/>
                  </a:cubicBezTo>
                  <a:lnTo>
                    <a:pt x="1245" y="712"/>
                  </a:lnTo>
                  <a:cubicBezTo>
                    <a:pt x="1246" y="712"/>
                    <a:pt x="1247" y="713"/>
                    <a:pt x="1247" y="717"/>
                  </a:cubicBezTo>
                  <a:lnTo>
                    <a:pt x="1247" y="733"/>
                  </a:lnTo>
                  <a:cubicBezTo>
                    <a:pt x="1246" y="733"/>
                    <a:pt x="1245" y="733"/>
                    <a:pt x="1244" y="733"/>
                  </a:cubicBezTo>
                  <a:lnTo>
                    <a:pt x="1244" y="733"/>
                  </a:lnTo>
                  <a:cubicBezTo>
                    <a:pt x="1245" y="734"/>
                    <a:pt x="1246" y="735"/>
                    <a:pt x="1247" y="736"/>
                  </a:cubicBezTo>
                  <a:lnTo>
                    <a:pt x="1247" y="736"/>
                  </a:lnTo>
                  <a:lnTo>
                    <a:pt x="1247" y="800"/>
                  </a:lnTo>
                  <a:lnTo>
                    <a:pt x="1247" y="816"/>
                  </a:lnTo>
                  <a:cubicBezTo>
                    <a:pt x="1247" y="816"/>
                    <a:pt x="1238" y="861"/>
                    <a:pt x="1233" y="885"/>
                  </a:cubicBezTo>
                  <a:lnTo>
                    <a:pt x="1233" y="885"/>
                  </a:lnTo>
                  <a:cubicBezTo>
                    <a:pt x="1233" y="885"/>
                    <a:pt x="1234" y="885"/>
                    <a:pt x="1234" y="885"/>
                  </a:cubicBezTo>
                  <a:cubicBezTo>
                    <a:pt x="1236" y="885"/>
                    <a:pt x="1236" y="888"/>
                    <a:pt x="1230" y="899"/>
                  </a:cubicBezTo>
                  <a:lnTo>
                    <a:pt x="1213" y="933"/>
                  </a:lnTo>
                  <a:lnTo>
                    <a:pt x="1197" y="949"/>
                  </a:lnTo>
                  <a:lnTo>
                    <a:pt x="1197" y="966"/>
                  </a:lnTo>
                  <a:cubicBezTo>
                    <a:pt x="1180" y="982"/>
                    <a:pt x="1164" y="999"/>
                    <a:pt x="1147" y="1016"/>
                  </a:cubicBezTo>
                  <a:lnTo>
                    <a:pt x="1130" y="1032"/>
                  </a:lnTo>
                  <a:cubicBezTo>
                    <a:pt x="1101" y="1052"/>
                    <a:pt x="1089" y="1060"/>
                    <a:pt x="1080" y="1063"/>
                  </a:cubicBezTo>
                  <a:lnTo>
                    <a:pt x="1080" y="1063"/>
                  </a:lnTo>
                  <a:cubicBezTo>
                    <a:pt x="1083" y="1062"/>
                    <a:pt x="1084" y="1061"/>
                    <a:pt x="1082" y="1061"/>
                  </a:cubicBezTo>
                  <a:cubicBezTo>
                    <a:pt x="1080" y="1061"/>
                    <a:pt x="1074" y="1062"/>
                    <a:pt x="1064" y="1065"/>
                  </a:cubicBezTo>
                  <a:lnTo>
                    <a:pt x="1031" y="1082"/>
                  </a:lnTo>
                  <a:lnTo>
                    <a:pt x="881" y="1082"/>
                  </a:lnTo>
                  <a:lnTo>
                    <a:pt x="815" y="1065"/>
                  </a:lnTo>
                  <a:cubicBezTo>
                    <a:pt x="815" y="1065"/>
                    <a:pt x="793" y="1058"/>
                    <a:pt x="788" y="1058"/>
                  </a:cubicBezTo>
                  <a:cubicBezTo>
                    <a:pt x="785" y="1058"/>
                    <a:pt x="787" y="1060"/>
                    <a:pt x="798" y="1065"/>
                  </a:cubicBezTo>
                  <a:lnTo>
                    <a:pt x="782" y="1065"/>
                  </a:lnTo>
                  <a:cubicBezTo>
                    <a:pt x="765" y="1065"/>
                    <a:pt x="715" y="1032"/>
                    <a:pt x="715" y="1032"/>
                  </a:cubicBezTo>
                  <a:lnTo>
                    <a:pt x="715" y="1032"/>
                  </a:lnTo>
                  <a:cubicBezTo>
                    <a:pt x="722" y="1036"/>
                    <a:pt x="726" y="1037"/>
                    <a:pt x="728" y="1037"/>
                  </a:cubicBezTo>
                  <a:cubicBezTo>
                    <a:pt x="734" y="1037"/>
                    <a:pt x="724" y="1027"/>
                    <a:pt x="719" y="1027"/>
                  </a:cubicBezTo>
                  <a:cubicBezTo>
                    <a:pt x="717" y="1027"/>
                    <a:pt x="715" y="1029"/>
                    <a:pt x="715" y="1032"/>
                  </a:cubicBezTo>
                  <a:lnTo>
                    <a:pt x="682" y="999"/>
                  </a:lnTo>
                  <a:lnTo>
                    <a:pt x="665" y="982"/>
                  </a:lnTo>
                  <a:lnTo>
                    <a:pt x="665" y="966"/>
                  </a:lnTo>
                  <a:cubicBezTo>
                    <a:pt x="667" y="968"/>
                    <a:pt x="668" y="968"/>
                    <a:pt x="668" y="968"/>
                  </a:cubicBezTo>
                  <a:cubicBezTo>
                    <a:pt x="672" y="968"/>
                    <a:pt x="632" y="914"/>
                    <a:pt x="632" y="899"/>
                  </a:cubicBezTo>
                  <a:cubicBezTo>
                    <a:pt x="615" y="899"/>
                    <a:pt x="632" y="883"/>
                    <a:pt x="615" y="883"/>
                  </a:cubicBezTo>
                  <a:lnTo>
                    <a:pt x="615" y="866"/>
                  </a:lnTo>
                  <a:cubicBezTo>
                    <a:pt x="615" y="833"/>
                    <a:pt x="615" y="816"/>
                    <a:pt x="599" y="800"/>
                  </a:cubicBezTo>
                  <a:lnTo>
                    <a:pt x="599" y="766"/>
                  </a:lnTo>
                  <a:lnTo>
                    <a:pt x="599" y="700"/>
                  </a:lnTo>
                  <a:cubicBezTo>
                    <a:pt x="599" y="683"/>
                    <a:pt x="599" y="667"/>
                    <a:pt x="599" y="650"/>
                  </a:cubicBezTo>
                  <a:cubicBezTo>
                    <a:pt x="599" y="650"/>
                    <a:pt x="599" y="633"/>
                    <a:pt x="599" y="617"/>
                  </a:cubicBezTo>
                  <a:lnTo>
                    <a:pt x="632" y="567"/>
                  </a:lnTo>
                  <a:cubicBezTo>
                    <a:pt x="632" y="567"/>
                    <a:pt x="651" y="539"/>
                    <a:pt x="646" y="539"/>
                  </a:cubicBezTo>
                  <a:lnTo>
                    <a:pt x="646" y="539"/>
                  </a:lnTo>
                  <a:cubicBezTo>
                    <a:pt x="644" y="539"/>
                    <a:pt x="640" y="542"/>
                    <a:pt x="632" y="550"/>
                  </a:cubicBezTo>
                  <a:cubicBezTo>
                    <a:pt x="645" y="537"/>
                    <a:pt x="658" y="514"/>
                    <a:pt x="680" y="504"/>
                  </a:cubicBezTo>
                  <a:lnTo>
                    <a:pt x="680" y="504"/>
                  </a:lnTo>
                  <a:cubicBezTo>
                    <a:pt x="679" y="505"/>
                    <a:pt x="679" y="505"/>
                    <a:pt x="681" y="505"/>
                  </a:cubicBezTo>
                  <a:cubicBezTo>
                    <a:pt x="683" y="505"/>
                    <a:pt x="688" y="504"/>
                    <a:pt x="698" y="501"/>
                  </a:cubicBezTo>
                  <a:lnTo>
                    <a:pt x="732" y="467"/>
                  </a:lnTo>
                  <a:lnTo>
                    <a:pt x="745" y="454"/>
                  </a:lnTo>
                  <a:lnTo>
                    <a:pt x="745" y="454"/>
                  </a:lnTo>
                  <a:cubicBezTo>
                    <a:pt x="743" y="455"/>
                    <a:pt x="741" y="456"/>
                    <a:pt x="740" y="456"/>
                  </a:cubicBezTo>
                  <a:cubicBezTo>
                    <a:pt x="739" y="456"/>
                    <a:pt x="741" y="454"/>
                    <a:pt x="748" y="451"/>
                  </a:cubicBezTo>
                  <a:lnTo>
                    <a:pt x="748" y="451"/>
                  </a:lnTo>
                  <a:lnTo>
                    <a:pt x="745" y="454"/>
                  </a:lnTo>
                  <a:lnTo>
                    <a:pt x="745" y="454"/>
                  </a:lnTo>
                  <a:cubicBezTo>
                    <a:pt x="749" y="453"/>
                    <a:pt x="756" y="450"/>
                    <a:pt x="760" y="448"/>
                  </a:cubicBezTo>
                  <a:lnTo>
                    <a:pt x="760" y="448"/>
                  </a:lnTo>
                  <a:lnTo>
                    <a:pt x="748" y="451"/>
                  </a:lnTo>
                  <a:cubicBezTo>
                    <a:pt x="759" y="447"/>
                    <a:pt x="763" y="446"/>
                    <a:pt x="764" y="446"/>
                  </a:cubicBezTo>
                  <a:lnTo>
                    <a:pt x="764" y="446"/>
                  </a:lnTo>
                  <a:cubicBezTo>
                    <a:pt x="765" y="446"/>
                    <a:pt x="763" y="447"/>
                    <a:pt x="760" y="448"/>
                  </a:cubicBezTo>
                  <a:lnTo>
                    <a:pt x="760" y="448"/>
                  </a:lnTo>
                  <a:lnTo>
                    <a:pt x="831" y="434"/>
                  </a:lnTo>
                  <a:close/>
                  <a:moveTo>
                    <a:pt x="919" y="1"/>
                  </a:moveTo>
                  <a:cubicBezTo>
                    <a:pt x="636" y="1"/>
                    <a:pt x="359" y="148"/>
                    <a:pt x="233" y="401"/>
                  </a:cubicBezTo>
                  <a:cubicBezTo>
                    <a:pt x="1" y="866"/>
                    <a:pt x="300" y="1414"/>
                    <a:pt x="815" y="1481"/>
                  </a:cubicBezTo>
                  <a:cubicBezTo>
                    <a:pt x="840" y="1483"/>
                    <a:pt x="865" y="1484"/>
                    <a:pt x="890" y="1484"/>
                  </a:cubicBezTo>
                  <a:cubicBezTo>
                    <a:pt x="1364" y="1484"/>
                    <a:pt x="1731" y="1049"/>
                    <a:pt x="1616" y="566"/>
                  </a:cubicBezTo>
                  <a:lnTo>
                    <a:pt x="1616" y="566"/>
                  </a:lnTo>
                  <a:cubicBezTo>
                    <a:pt x="1615" y="561"/>
                    <a:pt x="1614" y="556"/>
                    <a:pt x="1612" y="550"/>
                  </a:cubicBezTo>
                  <a:lnTo>
                    <a:pt x="1612" y="550"/>
                  </a:lnTo>
                  <a:cubicBezTo>
                    <a:pt x="1612" y="550"/>
                    <a:pt x="1612" y="550"/>
                    <a:pt x="1612" y="550"/>
                  </a:cubicBezTo>
                  <a:cubicBezTo>
                    <a:pt x="1529" y="251"/>
                    <a:pt x="1263" y="35"/>
                    <a:pt x="964" y="2"/>
                  </a:cubicBezTo>
                  <a:cubicBezTo>
                    <a:pt x="949" y="1"/>
                    <a:pt x="934" y="1"/>
                    <a:pt x="9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7"/>
            <p:cNvSpPr/>
            <p:nvPr/>
          </p:nvSpPr>
          <p:spPr>
            <a:xfrm>
              <a:off x="3294901" y="3762668"/>
              <a:ext cx="101627" cy="206801"/>
            </a:xfrm>
            <a:custGeom>
              <a:rect b="b" l="l" r="r" t="t"/>
              <a:pathLst>
                <a:path extrusionOk="0" h="1691" w="831">
                  <a:moveTo>
                    <a:pt x="209" y="1"/>
                  </a:moveTo>
                  <a:cubicBezTo>
                    <a:pt x="195" y="1"/>
                    <a:pt x="181" y="2"/>
                    <a:pt x="166" y="4"/>
                  </a:cubicBezTo>
                  <a:cubicBezTo>
                    <a:pt x="50" y="37"/>
                    <a:pt x="0" y="153"/>
                    <a:pt x="17" y="270"/>
                  </a:cubicBezTo>
                  <a:cubicBezTo>
                    <a:pt x="199" y="668"/>
                    <a:pt x="316" y="1100"/>
                    <a:pt x="399" y="1549"/>
                  </a:cubicBezTo>
                  <a:cubicBezTo>
                    <a:pt x="426" y="1631"/>
                    <a:pt x="510" y="1691"/>
                    <a:pt x="594" y="1691"/>
                  </a:cubicBezTo>
                  <a:cubicBezTo>
                    <a:pt x="612" y="1691"/>
                    <a:pt x="630" y="1688"/>
                    <a:pt x="648" y="1682"/>
                  </a:cubicBezTo>
                  <a:cubicBezTo>
                    <a:pt x="764" y="1649"/>
                    <a:pt x="831" y="1549"/>
                    <a:pt x="798" y="1433"/>
                  </a:cubicBezTo>
                  <a:cubicBezTo>
                    <a:pt x="714" y="1001"/>
                    <a:pt x="598" y="569"/>
                    <a:pt x="415" y="153"/>
                  </a:cubicBezTo>
                  <a:cubicBezTo>
                    <a:pt x="386" y="52"/>
                    <a:pt x="306" y="1"/>
                    <a:pt x="2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7"/>
            <p:cNvSpPr/>
            <p:nvPr/>
          </p:nvSpPr>
          <p:spPr>
            <a:xfrm>
              <a:off x="3260658" y="3786638"/>
              <a:ext cx="160329" cy="111778"/>
            </a:xfrm>
            <a:custGeom>
              <a:rect b="b" l="l" r="r" t="t"/>
              <a:pathLst>
                <a:path extrusionOk="0" h="914" w="1311">
                  <a:moveTo>
                    <a:pt x="1078" y="472"/>
                  </a:moveTo>
                  <a:cubicBezTo>
                    <a:pt x="1076" y="476"/>
                    <a:pt x="1075" y="479"/>
                    <a:pt x="1074" y="482"/>
                  </a:cubicBezTo>
                  <a:lnTo>
                    <a:pt x="1074" y="482"/>
                  </a:lnTo>
                  <a:cubicBezTo>
                    <a:pt x="1074" y="480"/>
                    <a:pt x="1075" y="477"/>
                    <a:pt x="1078" y="472"/>
                  </a:cubicBezTo>
                  <a:close/>
                  <a:moveTo>
                    <a:pt x="1073" y="1"/>
                  </a:moveTo>
                  <a:cubicBezTo>
                    <a:pt x="1041" y="1"/>
                    <a:pt x="1009" y="8"/>
                    <a:pt x="978" y="24"/>
                  </a:cubicBezTo>
                  <a:cubicBezTo>
                    <a:pt x="822" y="132"/>
                    <a:pt x="700" y="284"/>
                    <a:pt x="632" y="453"/>
                  </a:cubicBezTo>
                  <a:lnTo>
                    <a:pt x="632" y="453"/>
                  </a:lnTo>
                  <a:lnTo>
                    <a:pt x="330" y="373"/>
                  </a:lnTo>
                  <a:cubicBezTo>
                    <a:pt x="312" y="366"/>
                    <a:pt x="294" y="363"/>
                    <a:pt x="277" y="363"/>
                  </a:cubicBezTo>
                  <a:cubicBezTo>
                    <a:pt x="94" y="363"/>
                    <a:pt x="1" y="741"/>
                    <a:pt x="214" y="772"/>
                  </a:cubicBezTo>
                  <a:lnTo>
                    <a:pt x="214" y="788"/>
                  </a:lnTo>
                  <a:lnTo>
                    <a:pt x="712" y="904"/>
                  </a:lnTo>
                  <a:cubicBezTo>
                    <a:pt x="733" y="910"/>
                    <a:pt x="753" y="913"/>
                    <a:pt x="772" y="913"/>
                  </a:cubicBezTo>
                  <a:cubicBezTo>
                    <a:pt x="862" y="913"/>
                    <a:pt x="934" y="854"/>
                    <a:pt x="961" y="772"/>
                  </a:cubicBezTo>
                  <a:cubicBezTo>
                    <a:pt x="978" y="722"/>
                    <a:pt x="978" y="672"/>
                    <a:pt x="994" y="639"/>
                  </a:cubicBezTo>
                  <a:cubicBezTo>
                    <a:pt x="994" y="622"/>
                    <a:pt x="994" y="605"/>
                    <a:pt x="1011" y="605"/>
                  </a:cubicBezTo>
                  <a:cubicBezTo>
                    <a:pt x="1027" y="559"/>
                    <a:pt x="1057" y="527"/>
                    <a:pt x="1074" y="482"/>
                  </a:cubicBezTo>
                  <a:lnTo>
                    <a:pt x="1074" y="482"/>
                  </a:lnTo>
                  <a:cubicBezTo>
                    <a:pt x="1074" y="484"/>
                    <a:pt x="1075" y="484"/>
                    <a:pt x="1075" y="484"/>
                  </a:cubicBezTo>
                  <a:cubicBezTo>
                    <a:pt x="1079" y="484"/>
                    <a:pt x="1087" y="476"/>
                    <a:pt x="1089" y="472"/>
                  </a:cubicBezTo>
                  <a:lnTo>
                    <a:pt x="1089" y="472"/>
                  </a:lnTo>
                  <a:cubicBezTo>
                    <a:pt x="1086" y="472"/>
                    <a:pt x="1082" y="472"/>
                    <a:pt x="1078" y="472"/>
                  </a:cubicBezTo>
                  <a:cubicBezTo>
                    <a:pt x="1083" y="470"/>
                    <a:pt x="1086" y="469"/>
                    <a:pt x="1087" y="469"/>
                  </a:cubicBezTo>
                  <a:cubicBezTo>
                    <a:pt x="1089" y="469"/>
                    <a:pt x="1090" y="470"/>
                    <a:pt x="1089" y="472"/>
                  </a:cubicBezTo>
                  <a:lnTo>
                    <a:pt x="1089" y="472"/>
                  </a:lnTo>
                  <a:cubicBezTo>
                    <a:pt x="1096" y="471"/>
                    <a:pt x="1099" y="468"/>
                    <a:pt x="1111" y="456"/>
                  </a:cubicBezTo>
                  <a:cubicBezTo>
                    <a:pt x="1127" y="439"/>
                    <a:pt x="1144" y="423"/>
                    <a:pt x="1161" y="406"/>
                  </a:cubicBezTo>
                  <a:cubicBezTo>
                    <a:pt x="1161" y="406"/>
                    <a:pt x="1177" y="389"/>
                    <a:pt x="1177" y="389"/>
                  </a:cubicBezTo>
                  <a:cubicBezTo>
                    <a:pt x="1277" y="323"/>
                    <a:pt x="1310" y="207"/>
                    <a:pt x="1260" y="107"/>
                  </a:cubicBezTo>
                  <a:cubicBezTo>
                    <a:pt x="1214" y="38"/>
                    <a:pt x="1145" y="1"/>
                    <a:pt x="10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7"/>
            <p:cNvSpPr/>
            <p:nvPr/>
          </p:nvSpPr>
          <p:spPr>
            <a:xfrm>
              <a:off x="3230207" y="3703355"/>
              <a:ext cx="158250" cy="111655"/>
            </a:xfrm>
            <a:custGeom>
              <a:rect b="b" l="l" r="r" t="t"/>
              <a:pathLst>
                <a:path extrusionOk="0" h="913" w="1294">
                  <a:moveTo>
                    <a:pt x="1076" y="1"/>
                  </a:moveTo>
                  <a:cubicBezTo>
                    <a:pt x="1043" y="1"/>
                    <a:pt x="1008" y="8"/>
                    <a:pt x="978" y="24"/>
                  </a:cubicBezTo>
                  <a:cubicBezTo>
                    <a:pt x="831" y="134"/>
                    <a:pt x="711" y="280"/>
                    <a:pt x="638" y="455"/>
                  </a:cubicBezTo>
                  <a:lnTo>
                    <a:pt x="638" y="455"/>
                  </a:lnTo>
                  <a:lnTo>
                    <a:pt x="330" y="373"/>
                  </a:lnTo>
                  <a:cubicBezTo>
                    <a:pt x="311" y="366"/>
                    <a:pt x="294" y="362"/>
                    <a:pt x="277" y="362"/>
                  </a:cubicBezTo>
                  <a:cubicBezTo>
                    <a:pt x="94" y="362"/>
                    <a:pt x="0" y="741"/>
                    <a:pt x="213" y="771"/>
                  </a:cubicBezTo>
                  <a:lnTo>
                    <a:pt x="728" y="904"/>
                  </a:lnTo>
                  <a:cubicBezTo>
                    <a:pt x="746" y="910"/>
                    <a:pt x="764" y="913"/>
                    <a:pt x="782" y="913"/>
                  </a:cubicBezTo>
                  <a:cubicBezTo>
                    <a:pt x="866" y="913"/>
                    <a:pt x="950" y="851"/>
                    <a:pt x="978" y="755"/>
                  </a:cubicBezTo>
                  <a:cubicBezTo>
                    <a:pt x="978" y="721"/>
                    <a:pt x="994" y="672"/>
                    <a:pt x="1011" y="622"/>
                  </a:cubicBezTo>
                  <a:cubicBezTo>
                    <a:pt x="1011" y="622"/>
                    <a:pt x="1011" y="605"/>
                    <a:pt x="1027" y="589"/>
                  </a:cubicBezTo>
                  <a:cubicBezTo>
                    <a:pt x="1044" y="555"/>
                    <a:pt x="1061" y="506"/>
                    <a:pt x="1094" y="472"/>
                  </a:cubicBezTo>
                  <a:cubicBezTo>
                    <a:pt x="1094" y="472"/>
                    <a:pt x="1111" y="456"/>
                    <a:pt x="1111" y="456"/>
                  </a:cubicBezTo>
                  <a:lnTo>
                    <a:pt x="1160" y="406"/>
                  </a:lnTo>
                  <a:lnTo>
                    <a:pt x="1194" y="373"/>
                  </a:lnTo>
                  <a:cubicBezTo>
                    <a:pt x="1227" y="356"/>
                    <a:pt x="1277" y="306"/>
                    <a:pt x="1277" y="256"/>
                  </a:cubicBezTo>
                  <a:cubicBezTo>
                    <a:pt x="1293" y="206"/>
                    <a:pt x="1293" y="140"/>
                    <a:pt x="1260" y="107"/>
                  </a:cubicBezTo>
                  <a:cubicBezTo>
                    <a:pt x="1226" y="38"/>
                    <a:pt x="1152" y="1"/>
                    <a:pt x="10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7"/>
            <p:cNvSpPr/>
            <p:nvPr/>
          </p:nvSpPr>
          <p:spPr>
            <a:xfrm>
              <a:off x="3134328" y="3929722"/>
              <a:ext cx="211448" cy="87808"/>
            </a:xfrm>
            <a:custGeom>
              <a:rect b="b" l="l" r="r" t="t"/>
              <a:pathLst>
                <a:path extrusionOk="0" h="718" w="1729">
                  <a:moveTo>
                    <a:pt x="217" y="0"/>
                  </a:moveTo>
                  <a:cubicBezTo>
                    <a:pt x="100" y="0"/>
                    <a:pt x="1" y="83"/>
                    <a:pt x="1" y="200"/>
                  </a:cubicBezTo>
                  <a:cubicBezTo>
                    <a:pt x="1" y="316"/>
                    <a:pt x="100" y="416"/>
                    <a:pt x="217" y="416"/>
                  </a:cubicBezTo>
                  <a:lnTo>
                    <a:pt x="349" y="416"/>
                  </a:lnTo>
                  <a:lnTo>
                    <a:pt x="516" y="449"/>
                  </a:lnTo>
                  <a:cubicBezTo>
                    <a:pt x="615" y="465"/>
                    <a:pt x="732" y="499"/>
                    <a:pt x="831" y="515"/>
                  </a:cubicBezTo>
                  <a:cubicBezTo>
                    <a:pt x="1031" y="565"/>
                    <a:pt x="1247" y="632"/>
                    <a:pt x="1446" y="715"/>
                  </a:cubicBezTo>
                  <a:cubicBezTo>
                    <a:pt x="1458" y="716"/>
                    <a:pt x="1470" y="717"/>
                    <a:pt x="1481" y="717"/>
                  </a:cubicBezTo>
                  <a:cubicBezTo>
                    <a:pt x="1582" y="717"/>
                    <a:pt x="1665" y="655"/>
                    <a:pt x="1695" y="565"/>
                  </a:cubicBezTo>
                  <a:cubicBezTo>
                    <a:pt x="1728" y="449"/>
                    <a:pt x="1662" y="349"/>
                    <a:pt x="1562" y="316"/>
                  </a:cubicBezTo>
                  <a:cubicBezTo>
                    <a:pt x="1130" y="166"/>
                    <a:pt x="665" y="50"/>
                    <a:pt x="2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7"/>
            <p:cNvSpPr/>
            <p:nvPr/>
          </p:nvSpPr>
          <p:spPr>
            <a:xfrm>
              <a:off x="3179088" y="3880927"/>
              <a:ext cx="97591" cy="160084"/>
            </a:xfrm>
            <a:custGeom>
              <a:rect b="b" l="l" r="r" t="t"/>
              <a:pathLst>
                <a:path extrusionOk="0" h="1309" w="798">
                  <a:moveTo>
                    <a:pt x="299" y="1"/>
                  </a:moveTo>
                  <a:cubicBezTo>
                    <a:pt x="183" y="1"/>
                    <a:pt x="100" y="100"/>
                    <a:pt x="100" y="216"/>
                  </a:cubicBezTo>
                  <a:cubicBezTo>
                    <a:pt x="112" y="400"/>
                    <a:pt x="179" y="575"/>
                    <a:pt x="293" y="728"/>
                  </a:cubicBezTo>
                  <a:lnTo>
                    <a:pt x="293" y="728"/>
                  </a:lnTo>
                  <a:lnTo>
                    <a:pt x="67" y="964"/>
                  </a:lnTo>
                  <a:cubicBezTo>
                    <a:pt x="0" y="1031"/>
                    <a:pt x="0" y="1163"/>
                    <a:pt x="67" y="1247"/>
                  </a:cubicBezTo>
                  <a:cubicBezTo>
                    <a:pt x="108" y="1288"/>
                    <a:pt x="162" y="1309"/>
                    <a:pt x="216" y="1309"/>
                  </a:cubicBezTo>
                  <a:cubicBezTo>
                    <a:pt x="270" y="1309"/>
                    <a:pt x="324" y="1288"/>
                    <a:pt x="366" y="1247"/>
                  </a:cubicBezTo>
                  <a:lnTo>
                    <a:pt x="366" y="1230"/>
                  </a:lnTo>
                  <a:lnTo>
                    <a:pt x="731" y="864"/>
                  </a:lnTo>
                  <a:cubicBezTo>
                    <a:pt x="798" y="781"/>
                    <a:pt x="798" y="648"/>
                    <a:pt x="731" y="565"/>
                  </a:cubicBezTo>
                  <a:cubicBezTo>
                    <a:pt x="698" y="532"/>
                    <a:pt x="648" y="499"/>
                    <a:pt x="631" y="466"/>
                  </a:cubicBezTo>
                  <a:lnTo>
                    <a:pt x="615" y="432"/>
                  </a:lnTo>
                  <a:cubicBezTo>
                    <a:pt x="598" y="432"/>
                    <a:pt x="582" y="416"/>
                    <a:pt x="582" y="399"/>
                  </a:cubicBezTo>
                  <a:cubicBezTo>
                    <a:pt x="565" y="383"/>
                    <a:pt x="548" y="349"/>
                    <a:pt x="548" y="333"/>
                  </a:cubicBezTo>
                  <a:cubicBezTo>
                    <a:pt x="548" y="339"/>
                    <a:pt x="548" y="345"/>
                    <a:pt x="548" y="349"/>
                  </a:cubicBezTo>
                  <a:lnTo>
                    <a:pt x="532" y="316"/>
                  </a:lnTo>
                  <a:cubicBezTo>
                    <a:pt x="532" y="283"/>
                    <a:pt x="515" y="266"/>
                    <a:pt x="515" y="250"/>
                  </a:cubicBezTo>
                  <a:lnTo>
                    <a:pt x="515" y="216"/>
                  </a:lnTo>
                  <a:cubicBezTo>
                    <a:pt x="515" y="150"/>
                    <a:pt x="482" y="100"/>
                    <a:pt x="449" y="67"/>
                  </a:cubicBezTo>
                  <a:cubicBezTo>
                    <a:pt x="415" y="34"/>
                    <a:pt x="366" y="1"/>
                    <a:pt x="2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7"/>
            <p:cNvSpPr/>
            <p:nvPr/>
          </p:nvSpPr>
          <p:spPr>
            <a:xfrm>
              <a:off x="3085411" y="3864661"/>
              <a:ext cx="103951" cy="156048"/>
            </a:xfrm>
            <a:custGeom>
              <a:rect b="b" l="l" r="r" t="t"/>
              <a:pathLst>
                <a:path extrusionOk="0" h="1276" w="850">
                  <a:moveTo>
                    <a:pt x="351" y="1"/>
                  </a:moveTo>
                  <a:cubicBezTo>
                    <a:pt x="234" y="1"/>
                    <a:pt x="135" y="84"/>
                    <a:pt x="135" y="200"/>
                  </a:cubicBezTo>
                  <a:cubicBezTo>
                    <a:pt x="159" y="393"/>
                    <a:pt x="227" y="569"/>
                    <a:pt x="332" y="714"/>
                  </a:cubicBezTo>
                  <a:lnTo>
                    <a:pt x="332" y="714"/>
                  </a:lnTo>
                  <a:cubicBezTo>
                    <a:pt x="261" y="791"/>
                    <a:pt x="190" y="866"/>
                    <a:pt x="118" y="948"/>
                  </a:cubicBezTo>
                  <a:cubicBezTo>
                    <a:pt x="1" y="1091"/>
                    <a:pt x="129" y="1276"/>
                    <a:pt x="278" y="1276"/>
                  </a:cubicBezTo>
                  <a:cubicBezTo>
                    <a:pt x="319" y="1276"/>
                    <a:pt x="361" y="1262"/>
                    <a:pt x="401" y="1230"/>
                  </a:cubicBezTo>
                  <a:lnTo>
                    <a:pt x="417" y="1230"/>
                  </a:lnTo>
                  <a:cubicBezTo>
                    <a:pt x="533" y="1114"/>
                    <a:pt x="650" y="981"/>
                    <a:pt x="766" y="865"/>
                  </a:cubicBezTo>
                  <a:cubicBezTo>
                    <a:pt x="849" y="781"/>
                    <a:pt x="849" y="649"/>
                    <a:pt x="766" y="565"/>
                  </a:cubicBezTo>
                  <a:cubicBezTo>
                    <a:pt x="733" y="549"/>
                    <a:pt x="700" y="516"/>
                    <a:pt x="666" y="482"/>
                  </a:cubicBezTo>
                  <a:lnTo>
                    <a:pt x="666" y="482"/>
                  </a:lnTo>
                  <a:cubicBezTo>
                    <a:pt x="668" y="484"/>
                    <a:pt x="669" y="485"/>
                    <a:pt x="670" y="485"/>
                  </a:cubicBezTo>
                  <a:cubicBezTo>
                    <a:pt x="671" y="485"/>
                    <a:pt x="665" y="476"/>
                    <a:pt x="660" y="470"/>
                  </a:cubicBezTo>
                  <a:lnTo>
                    <a:pt x="660" y="470"/>
                  </a:lnTo>
                  <a:lnTo>
                    <a:pt x="666" y="482"/>
                  </a:lnTo>
                  <a:cubicBezTo>
                    <a:pt x="657" y="468"/>
                    <a:pt x="654" y="464"/>
                    <a:pt x="655" y="464"/>
                  </a:cubicBezTo>
                  <a:lnTo>
                    <a:pt x="655" y="464"/>
                  </a:lnTo>
                  <a:cubicBezTo>
                    <a:pt x="655" y="464"/>
                    <a:pt x="657" y="466"/>
                    <a:pt x="660" y="470"/>
                  </a:cubicBezTo>
                  <a:lnTo>
                    <a:pt x="660" y="470"/>
                  </a:lnTo>
                  <a:lnTo>
                    <a:pt x="650" y="449"/>
                  </a:lnTo>
                  <a:cubicBezTo>
                    <a:pt x="633" y="433"/>
                    <a:pt x="633" y="416"/>
                    <a:pt x="617" y="383"/>
                  </a:cubicBezTo>
                  <a:cubicBezTo>
                    <a:pt x="600" y="366"/>
                    <a:pt x="600" y="349"/>
                    <a:pt x="583" y="316"/>
                  </a:cubicBezTo>
                  <a:lnTo>
                    <a:pt x="583" y="316"/>
                  </a:lnTo>
                  <a:cubicBezTo>
                    <a:pt x="583" y="316"/>
                    <a:pt x="593" y="344"/>
                    <a:pt x="590" y="344"/>
                  </a:cubicBezTo>
                  <a:cubicBezTo>
                    <a:pt x="590" y="344"/>
                    <a:pt x="587" y="341"/>
                    <a:pt x="583" y="333"/>
                  </a:cubicBezTo>
                  <a:lnTo>
                    <a:pt x="567" y="300"/>
                  </a:lnTo>
                  <a:lnTo>
                    <a:pt x="550" y="233"/>
                  </a:lnTo>
                  <a:lnTo>
                    <a:pt x="550" y="200"/>
                  </a:lnTo>
                  <a:cubicBezTo>
                    <a:pt x="550" y="150"/>
                    <a:pt x="533" y="100"/>
                    <a:pt x="484" y="50"/>
                  </a:cubicBezTo>
                  <a:cubicBezTo>
                    <a:pt x="450" y="17"/>
                    <a:pt x="401" y="1"/>
                    <a:pt x="3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7"/>
            <p:cNvSpPr/>
            <p:nvPr/>
          </p:nvSpPr>
          <p:spPr>
            <a:xfrm>
              <a:off x="3195231" y="4035874"/>
              <a:ext cx="164731" cy="167055"/>
            </a:xfrm>
            <a:custGeom>
              <a:rect b="b" l="l" r="r" t="t"/>
              <a:pathLst>
                <a:path extrusionOk="0" h="1366" w="1347">
                  <a:moveTo>
                    <a:pt x="1131" y="0"/>
                  </a:moveTo>
                  <a:cubicBezTo>
                    <a:pt x="1077" y="0"/>
                    <a:pt x="1023" y="21"/>
                    <a:pt x="981" y="63"/>
                  </a:cubicBezTo>
                  <a:cubicBezTo>
                    <a:pt x="632" y="362"/>
                    <a:pt x="317" y="694"/>
                    <a:pt x="34" y="1059"/>
                  </a:cubicBezTo>
                  <a:cubicBezTo>
                    <a:pt x="1" y="1109"/>
                    <a:pt x="1" y="1159"/>
                    <a:pt x="18" y="1226"/>
                  </a:cubicBezTo>
                  <a:cubicBezTo>
                    <a:pt x="34" y="1275"/>
                    <a:pt x="67" y="1309"/>
                    <a:pt x="117" y="1342"/>
                  </a:cubicBezTo>
                  <a:cubicBezTo>
                    <a:pt x="149" y="1358"/>
                    <a:pt x="183" y="1365"/>
                    <a:pt x="216" y="1365"/>
                  </a:cubicBezTo>
                  <a:cubicBezTo>
                    <a:pt x="286" y="1365"/>
                    <a:pt x="355" y="1332"/>
                    <a:pt x="400" y="1275"/>
                  </a:cubicBezTo>
                  <a:cubicBezTo>
                    <a:pt x="404" y="1267"/>
                    <a:pt x="405" y="1263"/>
                    <a:pt x="404" y="1261"/>
                  </a:cubicBezTo>
                  <a:lnTo>
                    <a:pt x="404" y="1261"/>
                  </a:lnTo>
                  <a:lnTo>
                    <a:pt x="416" y="1226"/>
                  </a:lnTo>
                  <a:cubicBezTo>
                    <a:pt x="433" y="1209"/>
                    <a:pt x="450" y="1192"/>
                    <a:pt x="466" y="1176"/>
                  </a:cubicBezTo>
                  <a:lnTo>
                    <a:pt x="566" y="1043"/>
                  </a:lnTo>
                  <a:cubicBezTo>
                    <a:pt x="649" y="960"/>
                    <a:pt x="715" y="877"/>
                    <a:pt x="798" y="794"/>
                  </a:cubicBezTo>
                  <a:cubicBezTo>
                    <a:pt x="948" y="644"/>
                    <a:pt x="1114" y="495"/>
                    <a:pt x="1280" y="345"/>
                  </a:cubicBezTo>
                  <a:cubicBezTo>
                    <a:pt x="1347" y="279"/>
                    <a:pt x="1347" y="146"/>
                    <a:pt x="1280" y="63"/>
                  </a:cubicBezTo>
                  <a:cubicBezTo>
                    <a:pt x="1239" y="21"/>
                    <a:pt x="1185" y="0"/>
                    <a:pt x="11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7"/>
            <p:cNvSpPr/>
            <p:nvPr/>
          </p:nvSpPr>
          <p:spPr>
            <a:xfrm>
              <a:off x="3181045" y="4080756"/>
              <a:ext cx="144797" cy="110922"/>
            </a:xfrm>
            <a:custGeom>
              <a:rect b="b" l="l" r="r" t="t"/>
              <a:pathLst>
                <a:path extrusionOk="0" h="907" w="1184">
                  <a:moveTo>
                    <a:pt x="245" y="0"/>
                  </a:moveTo>
                  <a:cubicBezTo>
                    <a:pt x="225" y="0"/>
                    <a:pt x="204" y="4"/>
                    <a:pt x="183" y="11"/>
                  </a:cubicBezTo>
                  <a:cubicBezTo>
                    <a:pt x="134" y="28"/>
                    <a:pt x="84" y="61"/>
                    <a:pt x="51" y="94"/>
                  </a:cubicBezTo>
                  <a:cubicBezTo>
                    <a:pt x="1" y="194"/>
                    <a:pt x="34" y="327"/>
                    <a:pt x="134" y="377"/>
                  </a:cubicBezTo>
                  <a:cubicBezTo>
                    <a:pt x="250" y="443"/>
                    <a:pt x="383" y="476"/>
                    <a:pt x="516" y="476"/>
                  </a:cubicBezTo>
                  <a:cubicBezTo>
                    <a:pt x="566" y="476"/>
                    <a:pt x="620" y="473"/>
                    <a:pt x="672" y="467"/>
                  </a:cubicBezTo>
                  <a:lnTo>
                    <a:pt x="672" y="467"/>
                  </a:lnTo>
                  <a:cubicBezTo>
                    <a:pt x="703" y="570"/>
                    <a:pt x="734" y="673"/>
                    <a:pt x="765" y="776"/>
                  </a:cubicBezTo>
                  <a:cubicBezTo>
                    <a:pt x="797" y="867"/>
                    <a:pt x="871" y="907"/>
                    <a:pt x="946" y="907"/>
                  </a:cubicBezTo>
                  <a:cubicBezTo>
                    <a:pt x="1063" y="907"/>
                    <a:pt x="1184" y="811"/>
                    <a:pt x="1164" y="659"/>
                  </a:cubicBezTo>
                  <a:lnTo>
                    <a:pt x="1147" y="659"/>
                  </a:lnTo>
                  <a:lnTo>
                    <a:pt x="997" y="161"/>
                  </a:lnTo>
                  <a:cubicBezTo>
                    <a:pt x="970" y="79"/>
                    <a:pt x="887" y="19"/>
                    <a:pt x="802" y="19"/>
                  </a:cubicBezTo>
                  <a:cubicBezTo>
                    <a:pt x="784" y="19"/>
                    <a:pt x="766" y="22"/>
                    <a:pt x="748" y="28"/>
                  </a:cubicBezTo>
                  <a:cubicBezTo>
                    <a:pt x="698" y="45"/>
                    <a:pt x="632" y="61"/>
                    <a:pt x="582" y="61"/>
                  </a:cubicBezTo>
                  <a:lnTo>
                    <a:pt x="632" y="61"/>
                  </a:lnTo>
                  <a:cubicBezTo>
                    <a:pt x="599" y="69"/>
                    <a:pt x="566" y="74"/>
                    <a:pt x="532" y="74"/>
                  </a:cubicBezTo>
                  <a:cubicBezTo>
                    <a:pt x="499" y="74"/>
                    <a:pt x="466" y="69"/>
                    <a:pt x="433" y="61"/>
                  </a:cubicBezTo>
                  <a:lnTo>
                    <a:pt x="482" y="61"/>
                  </a:lnTo>
                  <a:cubicBezTo>
                    <a:pt x="449" y="61"/>
                    <a:pt x="416" y="45"/>
                    <a:pt x="383" y="45"/>
                  </a:cubicBezTo>
                  <a:lnTo>
                    <a:pt x="333" y="28"/>
                  </a:lnTo>
                  <a:cubicBezTo>
                    <a:pt x="322" y="28"/>
                    <a:pt x="296" y="13"/>
                    <a:pt x="300" y="13"/>
                  </a:cubicBezTo>
                  <a:cubicBezTo>
                    <a:pt x="302" y="13"/>
                    <a:pt x="311" y="17"/>
                    <a:pt x="333" y="28"/>
                  </a:cubicBezTo>
                  <a:cubicBezTo>
                    <a:pt x="304" y="8"/>
                    <a:pt x="275" y="0"/>
                    <a:pt x="2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7"/>
            <p:cNvSpPr/>
            <p:nvPr/>
          </p:nvSpPr>
          <p:spPr>
            <a:xfrm>
              <a:off x="3122099" y="4147773"/>
              <a:ext cx="144797" cy="111166"/>
            </a:xfrm>
            <a:custGeom>
              <a:rect b="b" l="l" r="r" t="t"/>
              <a:pathLst>
                <a:path extrusionOk="0" h="909" w="1184">
                  <a:moveTo>
                    <a:pt x="252" y="1"/>
                  </a:moveTo>
                  <a:cubicBezTo>
                    <a:pt x="228" y="1"/>
                    <a:pt x="204" y="5"/>
                    <a:pt x="184" y="12"/>
                  </a:cubicBezTo>
                  <a:cubicBezTo>
                    <a:pt x="134" y="28"/>
                    <a:pt x="84" y="61"/>
                    <a:pt x="67" y="111"/>
                  </a:cubicBezTo>
                  <a:cubicBezTo>
                    <a:pt x="1" y="194"/>
                    <a:pt x="34" y="327"/>
                    <a:pt x="134" y="394"/>
                  </a:cubicBezTo>
                  <a:cubicBezTo>
                    <a:pt x="250" y="443"/>
                    <a:pt x="383" y="477"/>
                    <a:pt x="516" y="477"/>
                  </a:cubicBezTo>
                  <a:cubicBezTo>
                    <a:pt x="574" y="477"/>
                    <a:pt x="629" y="474"/>
                    <a:pt x="683" y="467"/>
                  </a:cubicBezTo>
                  <a:lnTo>
                    <a:pt x="683" y="467"/>
                  </a:lnTo>
                  <a:lnTo>
                    <a:pt x="765" y="776"/>
                  </a:lnTo>
                  <a:cubicBezTo>
                    <a:pt x="805" y="868"/>
                    <a:pt x="881" y="908"/>
                    <a:pt x="957" y="908"/>
                  </a:cubicBezTo>
                  <a:cubicBezTo>
                    <a:pt x="1071" y="908"/>
                    <a:pt x="1184" y="816"/>
                    <a:pt x="1164" y="676"/>
                  </a:cubicBezTo>
                  <a:lnTo>
                    <a:pt x="1147" y="659"/>
                  </a:lnTo>
                  <a:lnTo>
                    <a:pt x="1014" y="161"/>
                  </a:lnTo>
                  <a:cubicBezTo>
                    <a:pt x="987" y="79"/>
                    <a:pt x="903" y="20"/>
                    <a:pt x="810" y="20"/>
                  </a:cubicBezTo>
                  <a:cubicBezTo>
                    <a:pt x="790" y="20"/>
                    <a:pt x="769" y="22"/>
                    <a:pt x="748" y="28"/>
                  </a:cubicBezTo>
                  <a:cubicBezTo>
                    <a:pt x="699" y="45"/>
                    <a:pt x="649" y="61"/>
                    <a:pt x="582" y="61"/>
                  </a:cubicBezTo>
                  <a:lnTo>
                    <a:pt x="649" y="61"/>
                  </a:lnTo>
                  <a:cubicBezTo>
                    <a:pt x="607" y="70"/>
                    <a:pt x="570" y="74"/>
                    <a:pt x="535" y="74"/>
                  </a:cubicBezTo>
                  <a:cubicBezTo>
                    <a:pt x="499" y="74"/>
                    <a:pt x="466" y="70"/>
                    <a:pt x="433" y="61"/>
                  </a:cubicBezTo>
                  <a:lnTo>
                    <a:pt x="483" y="61"/>
                  </a:lnTo>
                  <a:lnTo>
                    <a:pt x="400" y="45"/>
                  </a:lnTo>
                  <a:lnTo>
                    <a:pt x="350" y="28"/>
                  </a:lnTo>
                  <a:cubicBezTo>
                    <a:pt x="339" y="28"/>
                    <a:pt x="313" y="13"/>
                    <a:pt x="317" y="13"/>
                  </a:cubicBezTo>
                  <a:cubicBezTo>
                    <a:pt x="318" y="13"/>
                    <a:pt x="328" y="17"/>
                    <a:pt x="350" y="28"/>
                  </a:cubicBezTo>
                  <a:cubicBezTo>
                    <a:pt x="321" y="9"/>
                    <a:pt x="286" y="1"/>
                    <a:pt x="2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7"/>
            <p:cNvSpPr/>
            <p:nvPr/>
          </p:nvSpPr>
          <p:spPr>
            <a:xfrm>
              <a:off x="3372069" y="4054585"/>
              <a:ext cx="101749" cy="207412"/>
            </a:xfrm>
            <a:custGeom>
              <a:rect b="b" l="l" r="r" t="t"/>
              <a:pathLst>
                <a:path extrusionOk="0" h="1696" w="832">
                  <a:moveTo>
                    <a:pt x="236" y="1"/>
                  </a:moveTo>
                  <a:cubicBezTo>
                    <a:pt x="218" y="1"/>
                    <a:pt x="200" y="4"/>
                    <a:pt x="183" y="9"/>
                  </a:cubicBezTo>
                  <a:cubicBezTo>
                    <a:pt x="67" y="43"/>
                    <a:pt x="0" y="159"/>
                    <a:pt x="34" y="259"/>
                  </a:cubicBezTo>
                  <a:cubicBezTo>
                    <a:pt x="117" y="707"/>
                    <a:pt x="233" y="1122"/>
                    <a:pt x="416" y="1538"/>
                  </a:cubicBezTo>
                  <a:cubicBezTo>
                    <a:pt x="429" y="1634"/>
                    <a:pt x="511" y="1696"/>
                    <a:pt x="605" y="1696"/>
                  </a:cubicBezTo>
                  <a:cubicBezTo>
                    <a:pt x="624" y="1696"/>
                    <a:pt x="645" y="1693"/>
                    <a:pt x="665" y="1687"/>
                  </a:cubicBezTo>
                  <a:cubicBezTo>
                    <a:pt x="765" y="1654"/>
                    <a:pt x="831" y="1538"/>
                    <a:pt x="814" y="1438"/>
                  </a:cubicBezTo>
                  <a:cubicBezTo>
                    <a:pt x="632" y="1023"/>
                    <a:pt x="515" y="591"/>
                    <a:pt x="432" y="159"/>
                  </a:cubicBezTo>
                  <a:cubicBezTo>
                    <a:pt x="405" y="63"/>
                    <a:pt x="321" y="1"/>
                    <a:pt x="2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7"/>
            <p:cNvSpPr/>
            <p:nvPr/>
          </p:nvSpPr>
          <p:spPr>
            <a:xfrm>
              <a:off x="3349689" y="4125760"/>
              <a:ext cx="159350" cy="111655"/>
            </a:xfrm>
            <a:custGeom>
              <a:rect b="b" l="l" r="r" t="t"/>
              <a:pathLst>
                <a:path extrusionOk="0" h="913" w="1303">
                  <a:moveTo>
                    <a:pt x="523" y="0"/>
                  </a:moveTo>
                  <a:cubicBezTo>
                    <a:pt x="433" y="0"/>
                    <a:pt x="360" y="62"/>
                    <a:pt x="333" y="158"/>
                  </a:cubicBezTo>
                  <a:cubicBezTo>
                    <a:pt x="316" y="192"/>
                    <a:pt x="316" y="241"/>
                    <a:pt x="300" y="291"/>
                  </a:cubicBezTo>
                  <a:cubicBezTo>
                    <a:pt x="283" y="291"/>
                    <a:pt x="283" y="308"/>
                    <a:pt x="283" y="324"/>
                  </a:cubicBezTo>
                  <a:lnTo>
                    <a:pt x="250" y="374"/>
                  </a:lnTo>
                  <a:lnTo>
                    <a:pt x="217" y="441"/>
                  </a:lnTo>
                  <a:cubicBezTo>
                    <a:pt x="220" y="434"/>
                    <a:pt x="221" y="431"/>
                    <a:pt x="220" y="431"/>
                  </a:cubicBezTo>
                  <a:lnTo>
                    <a:pt x="220" y="431"/>
                  </a:lnTo>
                  <a:cubicBezTo>
                    <a:pt x="217" y="431"/>
                    <a:pt x="202" y="450"/>
                    <a:pt x="205" y="450"/>
                  </a:cubicBezTo>
                  <a:cubicBezTo>
                    <a:pt x="206" y="450"/>
                    <a:pt x="210" y="448"/>
                    <a:pt x="217" y="441"/>
                  </a:cubicBezTo>
                  <a:lnTo>
                    <a:pt x="217" y="441"/>
                  </a:lnTo>
                  <a:lnTo>
                    <a:pt x="200" y="457"/>
                  </a:lnTo>
                  <a:lnTo>
                    <a:pt x="150" y="507"/>
                  </a:lnTo>
                  <a:lnTo>
                    <a:pt x="117" y="540"/>
                  </a:lnTo>
                  <a:cubicBezTo>
                    <a:pt x="126" y="532"/>
                    <a:pt x="127" y="529"/>
                    <a:pt x="126" y="529"/>
                  </a:cubicBezTo>
                  <a:lnTo>
                    <a:pt x="126" y="529"/>
                  </a:lnTo>
                  <a:cubicBezTo>
                    <a:pt x="123" y="529"/>
                    <a:pt x="104" y="543"/>
                    <a:pt x="108" y="544"/>
                  </a:cubicBezTo>
                  <a:lnTo>
                    <a:pt x="108" y="544"/>
                  </a:lnTo>
                  <a:cubicBezTo>
                    <a:pt x="111" y="543"/>
                    <a:pt x="114" y="541"/>
                    <a:pt x="117" y="540"/>
                  </a:cubicBezTo>
                  <a:lnTo>
                    <a:pt x="117" y="540"/>
                  </a:lnTo>
                  <a:cubicBezTo>
                    <a:pt x="112" y="543"/>
                    <a:pt x="109" y="544"/>
                    <a:pt x="108" y="544"/>
                  </a:cubicBezTo>
                  <a:cubicBezTo>
                    <a:pt x="108" y="544"/>
                    <a:pt x="108" y="544"/>
                    <a:pt x="108" y="544"/>
                  </a:cubicBezTo>
                  <a:lnTo>
                    <a:pt x="108" y="544"/>
                  </a:lnTo>
                  <a:cubicBezTo>
                    <a:pt x="63" y="563"/>
                    <a:pt x="33" y="610"/>
                    <a:pt x="17" y="657"/>
                  </a:cubicBezTo>
                  <a:cubicBezTo>
                    <a:pt x="1" y="707"/>
                    <a:pt x="17" y="773"/>
                    <a:pt x="34" y="823"/>
                  </a:cubicBezTo>
                  <a:cubicBezTo>
                    <a:pt x="79" y="879"/>
                    <a:pt x="147" y="913"/>
                    <a:pt x="217" y="913"/>
                  </a:cubicBezTo>
                  <a:cubicBezTo>
                    <a:pt x="251" y="913"/>
                    <a:pt x="284" y="905"/>
                    <a:pt x="316" y="889"/>
                  </a:cubicBezTo>
                  <a:cubicBezTo>
                    <a:pt x="476" y="779"/>
                    <a:pt x="600" y="631"/>
                    <a:pt x="673" y="461"/>
                  </a:cubicBezTo>
                  <a:lnTo>
                    <a:pt x="673" y="461"/>
                  </a:lnTo>
                  <a:lnTo>
                    <a:pt x="981" y="540"/>
                  </a:lnTo>
                  <a:cubicBezTo>
                    <a:pt x="991" y="542"/>
                    <a:pt x="1002" y="543"/>
                    <a:pt x="1012" y="543"/>
                  </a:cubicBezTo>
                  <a:cubicBezTo>
                    <a:pt x="1222" y="543"/>
                    <a:pt x="1303" y="221"/>
                    <a:pt x="1081" y="142"/>
                  </a:cubicBezTo>
                  <a:lnTo>
                    <a:pt x="582" y="9"/>
                  </a:lnTo>
                  <a:cubicBezTo>
                    <a:pt x="562" y="3"/>
                    <a:pt x="542" y="0"/>
                    <a:pt x="5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7"/>
            <p:cNvSpPr/>
            <p:nvPr/>
          </p:nvSpPr>
          <p:spPr>
            <a:xfrm>
              <a:off x="3380140" y="4209043"/>
              <a:ext cx="157394" cy="113123"/>
            </a:xfrm>
            <a:custGeom>
              <a:rect b="b" l="l" r="r" t="t"/>
              <a:pathLst>
                <a:path extrusionOk="0" h="925" w="1287">
                  <a:moveTo>
                    <a:pt x="522" y="0"/>
                  </a:moveTo>
                  <a:cubicBezTo>
                    <a:pt x="428" y="0"/>
                    <a:pt x="344" y="62"/>
                    <a:pt x="316" y="158"/>
                  </a:cubicBezTo>
                  <a:cubicBezTo>
                    <a:pt x="316" y="208"/>
                    <a:pt x="300" y="242"/>
                    <a:pt x="283" y="291"/>
                  </a:cubicBezTo>
                  <a:cubicBezTo>
                    <a:pt x="283" y="308"/>
                    <a:pt x="283" y="308"/>
                    <a:pt x="267" y="325"/>
                  </a:cubicBezTo>
                  <a:lnTo>
                    <a:pt x="233" y="391"/>
                  </a:lnTo>
                  <a:cubicBezTo>
                    <a:pt x="233" y="408"/>
                    <a:pt x="217" y="424"/>
                    <a:pt x="200" y="441"/>
                  </a:cubicBezTo>
                  <a:lnTo>
                    <a:pt x="184" y="474"/>
                  </a:lnTo>
                  <a:cubicBezTo>
                    <a:pt x="167" y="491"/>
                    <a:pt x="150" y="491"/>
                    <a:pt x="134" y="507"/>
                  </a:cubicBezTo>
                  <a:lnTo>
                    <a:pt x="101" y="541"/>
                  </a:lnTo>
                  <a:cubicBezTo>
                    <a:pt x="67" y="574"/>
                    <a:pt x="34" y="607"/>
                    <a:pt x="17" y="657"/>
                  </a:cubicBezTo>
                  <a:cubicBezTo>
                    <a:pt x="1" y="723"/>
                    <a:pt x="1" y="773"/>
                    <a:pt x="34" y="823"/>
                  </a:cubicBezTo>
                  <a:cubicBezTo>
                    <a:pt x="66" y="887"/>
                    <a:pt x="133" y="924"/>
                    <a:pt x="203" y="924"/>
                  </a:cubicBezTo>
                  <a:cubicBezTo>
                    <a:pt x="242" y="924"/>
                    <a:pt x="281" y="913"/>
                    <a:pt x="316" y="889"/>
                  </a:cubicBezTo>
                  <a:cubicBezTo>
                    <a:pt x="465" y="778"/>
                    <a:pt x="586" y="630"/>
                    <a:pt x="658" y="459"/>
                  </a:cubicBezTo>
                  <a:lnTo>
                    <a:pt x="658" y="459"/>
                  </a:lnTo>
                  <a:lnTo>
                    <a:pt x="964" y="541"/>
                  </a:lnTo>
                  <a:cubicBezTo>
                    <a:pt x="975" y="542"/>
                    <a:pt x="986" y="543"/>
                    <a:pt x="997" y="543"/>
                  </a:cubicBezTo>
                  <a:cubicBezTo>
                    <a:pt x="1206" y="543"/>
                    <a:pt x="1286" y="237"/>
                    <a:pt x="1081" y="142"/>
                  </a:cubicBezTo>
                  <a:lnTo>
                    <a:pt x="582" y="9"/>
                  </a:lnTo>
                  <a:cubicBezTo>
                    <a:pt x="562" y="3"/>
                    <a:pt x="542" y="0"/>
                    <a:pt x="5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7"/>
            <p:cNvSpPr/>
            <p:nvPr/>
          </p:nvSpPr>
          <p:spPr>
            <a:xfrm>
              <a:off x="3422821" y="4007868"/>
              <a:ext cx="211448" cy="88542"/>
            </a:xfrm>
            <a:custGeom>
              <a:rect b="b" l="l" r="r" t="t"/>
              <a:pathLst>
                <a:path extrusionOk="0" h="724" w="1729">
                  <a:moveTo>
                    <a:pt x="230" y="1"/>
                  </a:moveTo>
                  <a:cubicBezTo>
                    <a:pt x="145" y="1"/>
                    <a:pt x="61" y="63"/>
                    <a:pt x="34" y="159"/>
                  </a:cubicBezTo>
                  <a:cubicBezTo>
                    <a:pt x="1" y="258"/>
                    <a:pt x="67" y="375"/>
                    <a:pt x="183" y="408"/>
                  </a:cubicBezTo>
                  <a:cubicBezTo>
                    <a:pt x="615" y="557"/>
                    <a:pt x="1064" y="657"/>
                    <a:pt x="1529" y="724"/>
                  </a:cubicBezTo>
                  <a:cubicBezTo>
                    <a:pt x="1645" y="724"/>
                    <a:pt x="1729" y="624"/>
                    <a:pt x="1729" y="508"/>
                  </a:cubicBezTo>
                  <a:cubicBezTo>
                    <a:pt x="1729" y="391"/>
                    <a:pt x="1645" y="308"/>
                    <a:pt x="1529" y="308"/>
                  </a:cubicBezTo>
                  <a:lnTo>
                    <a:pt x="1463" y="308"/>
                  </a:lnTo>
                  <a:lnTo>
                    <a:pt x="1396" y="292"/>
                  </a:lnTo>
                  <a:lnTo>
                    <a:pt x="1214" y="258"/>
                  </a:lnTo>
                  <a:cubicBezTo>
                    <a:pt x="1114" y="242"/>
                    <a:pt x="1014" y="225"/>
                    <a:pt x="914" y="192"/>
                  </a:cubicBezTo>
                  <a:cubicBezTo>
                    <a:pt x="698" y="142"/>
                    <a:pt x="499" y="76"/>
                    <a:pt x="283" y="9"/>
                  </a:cubicBezTo>
                  <a:cubicBezTo>
                    <a:pt x="266" y="3"/>
                    <a:pt x="248" y="1"/>
                    <a:pt x="2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7"/>
            <p:cNvSpPr/>
            <p:nvPr/>
          </p:nvSpPr>
          <p:spPr>
            <a:xfrm>
              <a:off x="3491917" y="3987078"/>
              <a:ext cx="108598" cy="158127"/>
            </a:xfrm>
            <a:custGeom>
              <a:rect b="b" l="l" r="r" t="t"/>
              <a:pathLst>
                <a:path extrusionOk="0" h="1293" w="888">
                  <a:moveTo>
                    <a:pt x="560" y="1"/>
                  </a:moveTo>
                  <a:cubicBezTo>
                    <a:pt x="518" y="1"/>
                    <a:pt x="478" y="19"/>
                    <a:pt x="449" y="63"/>
                  </a:cubicBezTo>
                  <a:lnTo>
                    <a:pt x="433" y="46"/>
                  </a:lnTo>
                  <a:lnTo>
                    <a:pt x="84" y="412"/>
                  </a:lnTo>
                  <a:cubicBezTo>
                    <a:pt x="1" y="495"/>
                    <a:pt x="1" y="628"/>
                    <a:pt x="84" y="711"/>
                  </a:cubicBezTo>
                  <a:cubicBezTo>
                    <a:pt x="117" y="744"/>
                    <a:pt x="150" y="777"/>
                    <a:pt x="183" y="811"/>
                  </a:cubicBezTo>
                  <a:lnTo>
                    <a:pt x="200" y="827"/>
                  </a:lnTo>
                  <a:cubicBezTo>
                    <a:pt x="217" y="860"/>
                    <a:pt x="217" y="877"/>
                    <a:pt x="233" y="894"/>
                  </a:cubicBezTo>
                  <a:cubicBezTo>
                    <a:pt x="250" y="910"/>
                    <a:pt x="250" y="927"/>
                    <a:pt x="266" y="960"/>
                  </a:cubicBezTo>
                  <a:lnTo>
                    <a:pt x="283" y="993"/>
                  </a:lnTo>
                  <a:lnTo>
                    <a:pt x="300" y="1060"/>
                  </a:lnTo>
                  <a:lnTo>
                    <a:pt x="300" y="1093"/>
                  </a:lnTo>
                  <a:cubicBezTo>
                    <a:pt x="300" y="1143"/>
                    <a:pt x="316" y="1193"/>
                    <a:pt x="366" y="1242"/>
                  </a:cubicBezTo>
                  <a:cubicBezTo>
                    <a:pt x="399" y="1276"/>
                    <a:pt x="449" y="1292"/>
                    <a:pt x="499" y="1292"/>
                  </a:cubicBezTo>
                  <a:cubicBezTo>
                    <a:pt x="615" y="1292"/>
                    <a:pt x="715" y="1209"/>
                    <a:pt x="715" y="1093"/>
                  </a:cubicBezTo>
                  <a:cubicBezTo>
                    <a:pt x="691" y="899"/>
                    <a:pt x="622" y="722"/>
                    <a:pt x="516" y="577"/>
                  </a:cubicBezTo>
                  <a:lnTo>
                    <a:pt x="516" y="577"/>
                  </a:lnTo>
                  <a:cubicBezTo>
                    <a:pt x="588" y="503"/>
                    <a:pt x="660" y="428"/>
                    <a:pt x="732" y="345"/>
                  </a:cubicBezTo>
                  <a:cubicBezTo>
                    <a:pt x="887" y="229"/>
                    <a:pt x="709" y="1"/>
                    <a:pt x="5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7"/>
            <p:cNvSpPr/>
            <p:nvPr/>
          </p:nvSpPr>
          <p:spPr>
            <a:xfrm>
              <a:off x="3579235" y="4001264"/>
              <a:ext cx="99793" cy="160206"/>
            </a:xfrm>
            <a:custGeom>
              <a:rect b="b" l="l" r="r" t="t"/>
              <a:pathLst>
                <a:path extrusionOk="0" h="1310" w="816">
                  <a:moveTo>
                    <a:pt x="585" y="1"/>
                  </a:moveTo>
                  <a:cubicBezTo>
                    <a:pt x="533" y="1"/>
                    <a:pt x="483" y="22"/>
                    <a:pt x="450" y="63"/>
                  </a:cubicBezTo>
                  <a:lnTo>
                    <a:pt x="433" y="63"/>
                  </a:lnTo>
                  <a:lnTo>
                    <a:pt x="84" y="429"/>
                  </a:lnTo>
                  <a:cubicBezTo>
                    <a:pt x="1" y="512"/>
                    <a:pt x="1" y="645"/>
                    <a:pt x="84" y="728"/>
                  </a:cubicBezTo>
                  <a:cubicBezTo>
                    <a:pt x="117" y="761"/>
                    <a:pt x="150" y="794"/>
                    <a:pt x="184" y="827"/>
                  </a:cubicBezTo>
                  <a:lnTo>
                    <a:pt x="200" y="861"/>
                  </a:lnTo>
                  <a:lnTo>
                    <a:pt x="234" y="910"/>
                  </a:lnTo>
                  <a:cubicBezTo>
                    <a:pt x="250" y="927"/>
                    <a:pt x="250" y="960"/>
                    <a:pt x="267" y="977"/>
                  </a:cubicBezTo>
                  <a:cubicBezTo>
                    <a:pt x="267" y="965"/>
                    <a:pt x="258" y="953"/>
                    <a:pt x="259" y="953"/>
                  </a:cubicBezTo>
                  <a:lnTo>
                    <a:pt x="259" y="953"/>
                  </a:lnTo>
                  <a:cubicBezTo>
                    <a:pt x="260" y="953"/>
                    <a:pt x="262" y="955"/>
                    <a:pt x="267" y="960"/>
                  </a:cubicBezTo>
                  <a:lnTo>
                    <a:pt x="283" y="994"/>
                  </a:lnTo>
                  <a:lnTo>
                    <a:pt x="300" y="1060"/>
                  </a:lnTo>
                  <a:lnTo>
                    <a:pt x="300" y="1093"/>
                  </a:lnTo>
                  <a:cubicBezTo>
                    <a:pt x="300" y="1160"/>
                    <a:pt x="317" y="1210"/>
                    <a:pt x="366" y="1243"/>
                  </a:cubicBezTo>
                  <a:cubicBezTo>
                    <a:pt x="400" y="1276"/>
                    <a:pt x="450" y="1309"/>
                    <a:pt x="499" y="1309"/>
                  </a:cubicBezTo>
                  <a:cubicBezTo>
                    <a:pt x="616" y="1309"/>
                    <a:pt x="715" y="1210"/>
                    <a:pt x="715" y="1093"/>
                  </a:cubicBezTo>
                  <a:cubicBezTo>
                    <a:pt x="691" y="911"/>
                    <a:pt x="622" y="737"/>
                    <a:pt x="509" y="592"/>
                  </a:cubicBezTo>
                  <a:lnTo>
                    <a:pt x="509" y="592"/>
                  </a:lnTo>
                  <a:cubicBezTo>
                    <a:pt x="586" y="515"/>
                    <a:pt x="659" y="435"/>
                    <a:pt x="732" y="362"/>
                  </a:cubicBezTo>
                  <a:cubicBezTo>
                    <a:pt x="815" y="279"/>
                    <a:pt x="815" y="146"/>
                    <a:pt x="732" y="63"/>
                  </a:cubicBezTo>
                  <a:cubicBezTo>
                    <a:pt x="690" y="22"/>
                    <a:pt x="636" y="1"/>
                    <a:pt x="5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7"/>
            <p:cNvSpPr/>
            <p:nvPr/>
          </p:nvSpPr>
          <p:spPr>
            <a:xfrm>
              <a:off x="3408635" y="3821002"/>
              <a:ext cx="164731" cy="167177"/>
            </a:xfrm>
            <a:custGeom>
              <a:rect b="b" l="l" r="r" t="t"/>
              <a:pathLst>
                <a:path extrusionOk="0" h="1367" w="1347">
                  <a:moveTo>
                    <a:pt x="961" y="104"/>
                  </a:moveTo>
                  <a:cubicBezTo>
                    <a:pt x="956" y="104"/>
                    <a:pt x="948" y="110"/>
                    <a:pt x="949" y="113"/>
                  </a:cubicBezTo>
                  <a:lnTo>
                    <a:pt x="949" y="113"/>
                  </a:lnTo>
                  <a:cubicBezTo>
                    <a:pt x="954" y="110"/>
                    <a:pt x="959" y="108"/>
                    <a:pt x="964" y="108"/>
                  </a:cubicBezTo>
                  <a:cubicBezTo>
                    <a:pt x="964" y="105"/>
                    <a:pt x="963" y="104"/>
                    <a:pt x="961" y="104"/>
                  </a:cubicBezTo>
                  <a:close/>
                  <a:moveTo>
                    <a:pt x="1133" y="1"/>
                  </a:moveTo>
                  <a:cubicBezTo>
                    <a:pt x="1066" y="1"/>
                    <a:pt x="1001" y="35"/>
                    <a:pt x="964" y="108"/>
                  </a:cubicBezTo>
                  <a:cubicBezTo>
                    <a:pt x="957" y="112"/>
                    <a:pt x="953" y="113"/>
                    <a:pt x="951" y="113"/>
                  </a:cubicBezTo>
                  <a:cubicBezTo>
                    <a:pt x="950" y="113"/>
                    <a:pt x="950" y="113"/>
                    <a:pt x="949" y="113"/>
                  </a:cubicBezTo>
                  <a:lnTo>
                    <a:pt x="949" y="113"/>
                  </a:lnTo>
                  <a:cubicBezTo>
                    <a:pt x="939" y="118"/>
                    <a:pt x="931" y="130"/>
                    <a:pt x="931" y="142"/>
                  </a:cubicBezTo>
                  <a:lnTo>
                    <a:pt x="881" y="191"/>
                  </a:lnTo>
                  <a:lnTo>
                    <a:pt x="781" y="324"/>
                  </a:lnTo>
                  <a:cubicBezTo>
                    <a:pt x="698" y="407"/>
                    <a:pt x="632" y="491"/>
                    <a:pt x="549" y="574"/>
                  </a:cubicBezTo>
                  <a:cubicBezTo>
                    <a:pt x="399" y="723"/>
                    <a:pt x="250" y="873"/>
                    <a:pt x="67" y="1022"/>
                  </a:cubicBezTo>
                  <a:cubicBezTo>
                    <a:pt x="0" y="1105"/>
                    <a:pt x="0" y="1222"/>
                    <a:pt x="67" y="1305"/>
                  </a:cubicBezTo>
                  <a:cubicBezTo>
                    <a:pt x="108" y="1346"/>
                    <a:pt x="162" y="1367"/>
                    <a:pt x="216" y="1367"/>
                  </a:cubicBezTo>
                  <a:cubicBezTo>
                    <a:pt x="270" y="1367"/>
                    <a:pt x="324" y="1346"/>
                    <a:pt x="366" y="1305"/>
                  </a:cubicBezTo>
                  <a:lnTo>
                    <a:pt x="366" y="1321"/>
                  </a:lnTo>
                  <a:cubicBezTo>
                    <a:pt x="715" y="1022"/>
                    <a:pt x="1030" y="673"/>
                    <a:pt x="1313" y="308"/>
                  </a:cubicBezTo>
                  <a:cubicBezTo>
                    <a:pt x="1346" y="258"/>
                    <a:pt x="1346" y="208"/>
                    <a:pt x="1330" y="158"/>
                  </a:cubicBezTo>
                  <a:cubicBezTo>
                    <a:pt x="1302" y="56"/>
                    <a:pt x="1217" y="1"/>
                    <a:pt x="11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7"/>
            <p:cNvSpPr/>
            <p:nvPr/>
          </p:nvSpPr>
          <p:spPr>
            <a:xfrm>
              <a:off x="3443122" y="3831153"/>
              <a:ext cx="144430" cy="112878"/>
            </a:xfrm>
            <a:custGeom>
              <a:rect b="b" l="l" r="r" t="t"/>
              <a:pathLst>
                <a:path extrusionOk="0" h="923" w="1181">
                  <a:moveTo>
                    <a:pt x="227" y="0"/>
                  </a:moveTo>
                  <a:cubicBezTo>
                    <a:pt x="208" y="0"/>
                    <a:pt x="188" y="3"/>
                    <a:pt x="167" y="9"/>
                  </a:cubicBezTo>
                  <a:cubicBezTo>
                    <a:pt x="51" y="25"/>
                    <a:pt x="1" y="142"/>
                    <a:pt x="17" y="258"/>
                  </a:cubicBezTo>
                  <a:lnTo>
                    <a:pt x="34" y="258"/>
                  </a:lnTo>
                  <a:lnTo>
                    <a:pt x="184" y="756"/>
                  </a:lnTo>
                  <a:cubicBezTo>
                    <a:pt x="211" y="852"/>
                    <a:pt x="295" y="914"/>
                    <a:pt x="380" y="914"/>
                  </a:cubicBezTo>
                  <a:cubicBezTo>
                    <a:pt x="398" y="914"/>
                    <a:pt x="415" y="912"/>
                    <a:pt x="433" y="906"/>
                  </a:cubicBezTo>
                  <a:cubicBezTo>
                    <a:pt x="483" y="873"/>
                    <a:pt x="549" y="873"/>
                    <a:pt x="599" y="856"/>
                  </a:cubicBezTo>
                  <a:lnTo>
                    <a:pt x="699" y="856"/>
                  </a:lnTo>
                  <a:lnTo>
                    <a:pt x="798" y="873"/>
                  </a:lnTo>
                  <a:lnTo>
                    <a:pt x="848" y="889"/>
                  </a:lnTo>
                  <a:cubicBezTo>
                    <a:pt x="898" y="923"/>
                    <a:pt x="948" y="923"/>
                    <a:pt x="998" y="923"/>
                  </a:cubicBezTo>
                  <a:cubicBezTo>
                    <a:pt x="1048" y="906"/>
                    <a:pt x="1097" y="873"/>
                    <a:pt x="1131" y="823"/>
                  </a:cubicBezTo>
                  <a:cubicBezTo>
                    <a:pt x="1180" y="723"/>
                    <a:pt x="1147" y="590"/>
                    <a:pt x="1048" y="540"/>
                  </a:cubicBezTo>
                  <a:cubicBezTo>
                    <a:pt x="931" y="474"/>
                    <a:pt x="798" y="441"/>
                    <a:pt x="665" y="441"/>
                  </a:cubicBezTo>
                  <a:cubicBezTo>
                    <a:pt x="615" y="441"/>
                    <a:pt x="562" y="444"/>
                    <a:pt x="509" y="451"/>
                  </a:cubicBezTo>
                  <a:lnTo>
                    <a:pt x="509" y="451"/>
                  </a:lnTo>
                  <a:lnTo>
                    <a:pt x="416" y="142"/>
                  </a:lnTo>
                  <a:cubicBezTo>
                    <a:pt x="389" y="60"/>
                    <a:pt x="317" y="0"/>
                    <a:pt x="2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7"/>
            <p:cNvSpPr/>
            <p:nvPr/>
          </p:nvSpPr>
          <p:spPr>
            <a:xfrm>
              <a:off x="3497787" y="3766459"/>
              <a:ext cx="148711" cy="109821"/>
            </a:xfrm>
            <a:custGeom>
              <a:rect b="b" l="l" r="r" t="t"/>
              <a:pathLst>
                <a:path extrusionOk="0" h="898" w="1216">
                  <a:moveTo>
                    <a:pt x="291" y="0"/>
                  </a:moveTo>
                  <a:cubicBezTo>
                    <a:pt x="158" y="0"/>
                    <a:pt x="0" y="103"/>
                    <a:pt x="52" y="239"/>
                  </a:cubicBezTo>
                  <a:lnTo>
                    <a:pt x="69" y="239"/>
                  </a:lnTo>
                  <a:cubicBezTo>
                    <a:pt x="119" y="405"/>
                    <a:pt x="152" y="571"/>
                    <a:pt x="202" y="737"/>
                  </a:cubicBezTo>
                  <a:cubicBezTo>
                    <a:pt x="229" y="819"/>
                    <a:pt x="313" y="879"/>
                    <a:pt x="406" y="879"/>
                  </a:cubicBezTo>
                  <a:cubicBezTo>
                    <a:pt x="426" y="879"/>
                    <a:pt x="447" y="876"/>
                    <a:pt x="468" y="870"/>
                  </a:cubicBezTo>
                  <a:cubicBezTo>
                    <a:pt x="517" y="853"/>
                    <a:pt x="567" y="837"/>
                    <a:pt x="634" y="837"/>
                  </a:cubicBezTo>
                  <a:lnTo>
                    <a:pt x="584" y="837"/>
                  </a:lnTo>
                  <a:cubicBezTo>
                    <a:pt x="617" y="829"/>
                    <a:pt x="650" y="824"/>
                    <a:pt x="684" y="824"/>
                  </a:cubicBezTo>
                  <a:cubicBezTo>
                    <a:pt x="717" y="824"/>
                    <a:pt x="750" y="829"/>
                    <a:pt x="783" y="837"/>
                  </a:cubicBezTo>
                  <a:lnTo>
                    <a:pt x="733" y="837"/>
                  </a:lnTo>
                  <a:cubicBezTo>
                    <a:pt x="767" y="837"/>
                    <a:pt x="800" y="853"/>
                    <a:pt x="833" y="853"/>
                  </a:cubicBezTo>
                  <a:lnTo>
                    <a:pt x="883" y="870"/>
                  </a:lnTo>
                  <a:cubicBezTo>
                    <a:pt x="902" y="890"/>
                    <a:pt x="933" y="898"/>
                    <a:pt x="966" y="898"/>
                  </a:cubicBezTo>
                  <a:cubicBezTo>
                    <a:pt x="988" y="898"/>
                    <a:pt x="1012" y="894"/>
                    <a:pt x="1032" y="887"/>
                  </a:cubicBezTo>
                  <a:cubicBezTo>
                    <a:pt x="1082" y="870"/>
                    <a:pt x="1132" y="837"/>
                    <a:pt x="1165" y="804"/>
                  </a:cubicBezTo>
                  <a:cubicBezTo>
                    <a:pt x="1215" y="704"/>
                    <a:pt x="1182" y="571"/>
                    <a:pt x="1082" y="521"/>
                  </a:cubicBezTo>
                  <a:cubicBezTo>
                    <a:pt x="966" y="455"/>
                    <a:pt x="833" y="421"/>
                    <a:pt x="700" y="421"/>
                  </a:cubicBezTo>
                  <a:cubicBezTo>
                    <a:pt x="645" y="421"/>
                    <a:pt x="594" y="424"/>
                    <a:pt x="543" y="430"/>
                  </a:cubicBezTo>
                  <a:lnTo>
                    <a:pt x="543" y="430"/>
                  </a:lnTo>
                  <a:lnTo>
                    <a:pt x="451" y="122"/>
                  </a:lnTo>
                  <a:cubicBezTo>
                    <a:pt x="439" y="36"/>
                    <a:pt x="369" y="0"/>
                    <a:pt x="2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2" name="Google Shape;1222;p27"/>
          <p:cNvGrpSpPr/>
          <p:nvPr/>
        </p:nvGrpSpPr>
        <p:grpSpPr>
          <a:xfrm>
            <a:off x="415291" y="4298415"/>
            <a:ext cx="599609" cy="620156"/>
            <a:chOff x="715103" y="3557702"/>
            <a:chExt cx="599609" cy="620156"/>
          </a:xfrm>
        </p:grpSpPr>
        <p:sp>
          <p:nvSpPr>
            <p:cNvPr id="1223" name="Google Shape;1223;p27"/>
            <p:cNvSpPr/>
            <p:nvPr/>
          </p:nvSpPr>
          <p:spPr>
            <a:xfrm>
              <a:off x="907472" y="3776732"/>
              <a:ext cx="207290" cy="180263"/>
            </a:xfrm>
            <a:custGeom>
              <a:rect b="b" l="l" r="r" t="t"/>
              <a:pathLst>
                <a:path extrusionOk="0" h="1474" w="1695">
                  <a:moveTo>
                    <a:pt x="699" y="470"/>
                  </a:moveTo>
                  <a:cubicBezTo>
                    <a:pt x="696" y="473"/>
                    <a:pt x="694" y="476"/>
                    <a:pt x="691" y="479"/>
                  </a:cubicBezTo>
                  <a:lnTo>
                    <a:pt x="691" y="479"/>
                  </a:lnTo>
                  <a:cubicBezTo>
                    <a:pt x="693" y="477"/>
                    <a:pt x="695" y="474"/>
                    <a:pt x="699" y="470"/>
                  </a:cubicBezTo>
                  <a:close/>
                  <a:moveTo>
                    <a:pt x="998" y="421"/>
                  </a:moveTo>
                  <a:lnTo>
                    <a:pt x="1031" y="437"/>
                  </a:lnTo>
                  <a:cubicBezTo>
                    <a:pt x="1039" y="445"/>
                    <a:pt x="1043" y="450"/>
                    <a:pt x="1041" y="450"/>
                  </a:cubicBezTo>
                  <a:cubicBezTo>
                    <a:pt x="1039" y="450"/>
                    <a:pt x="1031" y="446"/>
                    <a:pt x="1015" y="438"/>
                  </a:cubicBezTo>
                  <a:lnTo>
                    <a:pt x="1015" y="438"/>
                  </a:lnTo>
                  <a:lnTo>
                    <a:pt x="1048" y="454"/>
                  </a:lnTo>
                  <a:lnTo>
                    <a:pt x="1097" y="487"/>
                  </a:lnTo>
                  <a:lnTo>
                    <a:pt x="1131" y="520"/>
                  </a:lnTo>
                  <a:lnTo>
                    <a:pt x="1164" y="537"/>
                  </a:lnTo>
                  <a:cubicBezTo>
                    <a:pt x="1177" y="564"/>
                    <a:pt x="1201" y="590"/>
                    <a:pt x="1202" y="608"/>
                  </a:cubicBezTo>
                  <a:lnTo>
                    <a:pt x="1202" y="608"/>
                  </a:lnTo>
                  <a:cubicBezTo>
                    <a:pt x="1200" y="607"/>
                    <a:pt x="1199" y="605"/>
                    <a:pt x="1197" y="603"/>
                  </a:cubicBezTo>
                  <a:cubicBezTo>
                    <a:pt x="1194" y="596"/>
                    <a:pt x="1192" y="594"/>
                    <a:pt x="1191" y="594"/>
                  </a:cubicBezTo>
                  <a:lnTo>
                    <a:pt x="1191" y="594"/>
                  </a:lnTo>
                  <a:cubicBezTo>
                    <a:pt x="1187" y="594"/>
                    <a:pt x="1194" y="623"/>
                    <a:pt x="1196" y="623"/>
                  </a:cubicBezTo>
                  <a:cubicBezTo>
                    <a:pt x="1197" y="623"/>
                    <a:pt x="1197" y="622"/>
                    <a:pt x="1197" y="620"/>
                  </a:cubicBezTo>
                  <a:cubicBezTo>
                    <a:pt x="1200" y="617"/>
                    <a:pt x="1202" y="613"/>
                    <a:pt x="1202" y="608"/>
                  </a:cubicBezTo>
                  <a:lnTo>
                    <a:pt x="1202" y="608"/>
                  </a:lnTo>
                  <a:cubicBezTo>
                    <a:pt x="1203" y="610"/>
                    <a:pt x="1204" y="612"/>
                    <a:pt x="1205" y="613"/>
                  </a:cubicBezTo>
                  <a:lnTo>
                    <a:pt x="1205" y="613"/>
                  </a:lnTo>
                  <a:cubicBezTo>
                    <a:pt x="1205" y="632"/>
                    <a:pt x="1208" y="651"/>
                    <a:pt x="1214" y="670"/>
                  </a:cubicBezTo>
                  <a:cubicBezTo>
                    <a:pt x="1214" y="686"/>
                    <a:pt x="1214" y="703"/>
                    <a:pt x="1214" y="720"/>
                  </a:cubicBezTo>
                  <a:lnTo>
                    <a:pt x="1214" y="786"/>
                  </a:lnTo>
                  <a:lnTo>
                    <a:pt x="1214" y="803"/>
                  </a:lnTo>
                  <a:cubicBezTo>
                    <a:pt x="1214" y="836"/>
                    <a:pt x="1214" y="853"/>
                    <a:pt x="1197" y="886"/>
                  </a:cubicBezTo>
                  <a:lnTo>
                    <a:pt x="1180" y="919"/>
                  </a:lnTo>
                  <a:cubicBezTo>
                    <a:pt x="1180" y="919"/>
                    <a:pt x="1164" y="936"/>
                    <a:pt x="1164" y="936"/>
                  </a:cubicBezTo>
                  <a:lnTo>
                    <a:pt x="1164" y="952"/>
                  </a:lnTo>
                  <a:cubicBezTo>
                    <a:pt x="1147" y="952"/>
                    <a:pt x="1131" y="985"/>
                    <a:pt x="1114" y="1002"/>
                  </a:cubicBezTo>
                  <a:lnTo>
                    <a:pt x="1097" y="1019"/>
                  </a:lnTo>
                  <a:cubicBezTo>
                    <a:pt x="1106" y="1010"/>
                    <a:pt x="1108" y="1007"/>
                    <a:pt x="1107" y="1007"/>
                  </a:cubicBezTo>
                  <a:lnTo>
                    <a:pt x="1107" y="1007"/>
                  </a:lnTo>
                  <a:cubicBezTo>
                    <a:pt x="1103" y="1007"/>
                    <a:pt x="1084" y="1022"/>
                    <a:pt x="1088" y="1022"/>
                  </a:cubicBezTo>
                  <a:cubicBezTo>
                    <a:pt x="1090" y="1022"/>
                    <a:pt x="1092" y="1021"/>
                    <a:pt x="1097" y="1019"/>
                  </a:cubicBezTo>
                  <a:lnTo>
                    <a:pt x="1097" y="1019"/>
                  </a:lnTo>
                  <a:lnTo>
                    <a:pt x="1031" y="1052"/>
                  </a:lnTo>
                  <a:lnTo>
                    <a:pt x="998" y="1052"/>
                  </a:lnTo>
                  <a:lnTo>
                    <a:pt x="964" y="1068"/>
                  </a:lnTo>
                  <a:lnTo>
                    <a:pt x="848" y="1068"/>
                  </a:lnTo>
                  <a:lnTo>
                    <a:pt x="782" y="1035"/>
                  </a:lnTo>
                  <a:cubicBezTo>
                    <a:pt x="782" y="1035"/>
                    <a:pt x="760" y="1028"/>
                    <a:pt x="755" y="1028"/>
                  </a:cubicBezTo>
                  <a:cubicBezTo>
                    <a:pt x="752" y="1028"/>
                    <a:pt x="754" y="1030"/>
                    <a:pt x="765" y="1035"/>
                  </a:cubicBezTo>
                  <a:cubicBezTo>
                    <a:pt x="776" y="1046"/>
                    <a:pt x="780" y="1050"/>
                    <a:pt x="779" y="1050"/>
                  </a:cubicBezTo>
                  <a:cubicBezTo>
                    <a:pt x="778" y="1050"/>
                    <a:pt x="760" y="1035"/>
                    <a:pt x="748" y="1035"/>
                  </a:cubicBezTo>
                  <a:cubicBezTo>
                    <a:pt x="732" y="1035"/>
                    <a:pt x="682" y="1019"/>
                    <a:pt x="682" y="1002"/>
                  </a:cubicBezTo>
                  <a:cubicBezTo>
                    <a:pt x="682" y="999"/>
                    <a:pt x="684" y="997"/>
                    <a:pt x="686" y="997"/>
                  </a:cubicBezTo>
                  <a:cubicBezTo>
                    <a:pt x="692" y="997"/>
                    <a:pt x="703" y="1007"/>
                    <a:pt x="703" y="1007"/>
                  </a:cubicBezTo>
                  <a:cubicBezTo>
                    <a:pt x="703" y="1007"/>
                    <a:pt x="702" y="1006"/>
                    <a:pt x="699" y="1002"/>
                  </a:cubicBezTo>
                  <a:lnTo>
                    <a:pt x="665" y="969"/>
                  </a:lnTo>
                  <a:lnTo>
                    <a:pt x="649" y="952"/>
                  </a:lnTo>
                  <a:cubicBezTo>
                    <a:pt x="632" y="952"/>
                    <a:pt x="616" y="902"/>
                    <a:pt x="599" y="886"/>
                  </a:cubicBezTo>
                  <a:cubicBezTo>
                    <a:pt x="599" y="886"/>
                    <a:pt x="599" y="869"/>
                    <a:pt x="599" y="869"/>
                  </a:cubicBezTo>
                  <a:lnTo>
                    <a:pt x="599" y="853"/>
                  </a:lnTo>
                  <a:cubicBezTo>
                    <a:pt x="582" y="836"/>
                    <a:pt x="582" y="803"/>
                    <a:pt x="582" y="786"/>
                  </a:cubicBezTo>
                  <a:cubicBezTo>
                    <a:pt x="579" y="776"/>
                    <a:pt x="577" y="772"/>
                    <a:pt x="576" y="772"/>
                  </a:cubicBezTo>
                  <a:lnTo>
                    <a:pt x="576" y="772"/>
                  </a:lnTo>
                  <a:cubicBezTo>
                    <a:pt x="575" y="772"/>
                    <a:pt x="575" y="775"/>
                    <a:pt x="575" y="779"/>
                  </a:cubicBezTo>
                  <a:lnTo>
                    <a:pt x="575" y="779"/>
                  </a:lnTo>
                  <a:cubicBezTo>
                    <a:pt x="566" y="769"/>
                    <a:pt x="569" y="767"/>
                    <a:pt x="582" y="753"/>
                  </a:cubicBezTo>
                  <a:cubicBezTo>
                    <a:pt x="566" y="736"/>
                    <a:pt x="566" y="720"/>
                    <a:pt x="582" y="686"/>
                  </a:cubicBezTo>
                  <a:lnTo>
                    <a:pt x="582" y="653"/>
                  </a:lnTo>
                  <a:cubicBezTo>
                    <a:pt x="582" y="637"/>
                    <a:pt x="599" y="620"/>
                    <a:pt x="599" y="620"/>
                  </a:cubicBezTo>
                  <a:cubicBezTo>
                    <a:pt x="616" y="587"/>
                    <a:pt x="616" y="570"/>
                    <a:pt x="632" y="553"/>
                  </a:cubicBezTo>
                  <a:cubicBezTo>
                    <a:pt x="632" y="553"/>
                    <a:pt x="643" y="543"/>
                    <a:pt x="646" y="537"/>
                  </a:cubicBezTo>
                  <a:lnTo>
                    <a:pt x="649" y="537"/>
                  </a:lnTo>
                  <a:cubicBezTo>
                    <a:pt x="663" y="523"/>
                    <a:pt x="677" y="497"/>
                    <a:pt x="691" y="479"/>
                  </a:cubicBezTo>
                  <a:lnTo>
                    <a:pt x="691" y="479"/>
                  </a:lnTo>
                  <a:cubicBezTo>
                    <a:pt x="688" y="483"/>
                    <a:pt x="689" y="485"/>
                    <a:pt x="691" y="485"/>
                  </a:cubicBezTo>
                  <a:cubicBezTo>
                    <a:pt x="699" y="485"/>
                    <a:pt x="721" y="470"/>
                    <a:pt x="699" y="470"/>
                  </a:cubicBezTo>
                  <a:lnTo>
                    <a:pt x="732" y="454"/>
                  </a:lnTo>
                  <a:lnTo>
                    <a:pt x="765" y="437"/>
                  </a:lnTo>
                  <a:lnTo>
                    <a:pt x="765" y="437"/>
                  </a:lnTo>
                  <a:cubicBezTo>
                    <a:pt x="758" y="441"/>
                    <a:pt x="756" y="442"/>
                    <a:pt x="757" y="442"/>
                  </a:cubicBezTo>
                  <a:cubicBezTo>
                    <a:pt x="760" y="442"/>
                    <a:pt x="784" y="432"/>
                    <a:pt x="781" y="432"/>
                  </a:cubicBezTo>
                  <a:cubicBezTo>
                    <a:pt x="780" y="432"/>
                    <a:pt x="776" y="434"/>
                    <a:pt x="765" y="437"/>
                  </a:cubicBezTo>
                  <a:cubicBezTo>
                    <a:pt x="782" y="421"/>
                    <a:pt x="815" y="421"/>
                    <a:pt x="832" y="421"/>
                  </a:cubicBezTo>
                  <a:close/>
                  <a:moveTo>
                    <a:pt x="888" y="1"/>
                  </a:moveTo>
                  <a:cubicBezTo>
                    <a:pt x="616" y="1"/>
                    <a:pt x="355" y="161"/>
                    <a:pt x="233" y="404"/>
                  </a:cubicBezTo>
                  <a:cubicBezTo>
                    <a:pt x="1" y="869"/>
                    <a:pt x="300" y="1417"/>
                    <a:pt x="815" y="1467"/>
                  </a:cubicBezTo>
                  <a:cubicBezTo>
                    <a:pt x="847" y="1471"/>
                    <a:pt x="879" y="1473"/>
                    <a:pt x="910" y="1473"/>
                  </a:cubicBezTo>
                  <a:cubicBezTo>
                    <a:pt x="1360" y="1473"/>
                    <a:pt x="1694" y="1055"/>
                    <a:pt x="1623" y="608"/>
                  </a:cubicBezTo>
                  <a:lnTo>
                    <a:pt x="1623" y="608"/>
                  </a:lnTo>
                  <a:cubicBezTo>
                    <a:pt x="1622" y="591"/>
                    <a:pt x="1618" y="572"/>
                    <a:pt x="1612" y="553"/>
                  </a:cubicBezTo>
                  <a:lnTo>
                    <a:pt x="1612" y="553"/>
                  </a:lnTo>
                  <a:cubicBezTo>
                    <a:pt x="1612" y="553"/>
                    <a:pt x="1612" y="553"/>
                    <a:pt x="1612" y="553"/>
                  </a:cubicBezTo>
                  <a:cubicBezTo>
                    <a:pt x="1546" y="254"/>
                    <a:pt x="1280" y="38"/>
                    <a:pt x="964" y="5"/>
                  </a:cubicBezTo>
                  <a:cubicBezTo>
                    <a:pt x="939" y="2"/>
                    <a:pt x="914" y="1"/>
                    <a:pt x="8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7"/>
            <p:cNvSpPr/>
            <p:nvPr/>
          </p:nvSpPr>
          <p:spPr>
            <a:xfrm>
              <a:off x="925816" y="3617749"/>
              <a:ext cx="101749" cy="207412"/>
            </a:xfrm>
            <a:custGeom>
              <a:rect b="b" l="l" r="r" t="t"/>
              <a:pathLst>
                <a:path extrusionOk="0" h="1696" w="832">
                  <a:moveTo>
                    <a:pt x="236" y="1"/>
                  </a:moveTo>
                  <a:cubicBezTo>
                    <a:pt x="218" y="1"/>
                    <a:pt x="201" y="4"/>
                    <a:pt x="183" y="9"/>
                  </a:cubicBezTo>
                  <a:cubicBezTo>
                    <a:pt x="67" y="43"/>
                    <a:pt x="0" y="159"/>
                    <a:pt x="34" y="259"/>
                  </a:cubicBezTo>
                  <a:cubicBezTo>
                    <a:pt x="200" y="674"/>
                    <a:pt x="333" y="1106"/>
                    <a:pt x="416" y="1538"/>
                  </a:cubicBezTo>
                  <a:cubicBezTo>
                    <a:pt x="429" y="1634"/>
                    <a:pt x="511" y="1696"/>
                    <a:pt x="605" y="1696"/>
                  </a:cubicBezTo>
                  <a:cubicBezTo>
                    <a:pt x="624" y="1696"/>
                    <a:pt x="645" y="1693"/>
                    <a:pt x="665" y="1687"/>
                  </a:cubicBezTo>
                  <a:cubicBezTo>
                    <a:pt x="765" y="1654"/>
                    <a:pt x="831" y="1538"/>
                    <a:pt x="814" y="1438"/>
                  </a:cubicBezTo>
                  <a:cubicBezTo>
                    <a:pt x="731" y="990"/>
                    <a:pt x="598" y="558"/>
                    <a:pt x="432" y="159"/>
                  </a:cubicBezTo>
                  <a:cubicBezTo>
                    <a:pt x="405" y="63"/>
                    <a:pt x="321" y="1"/>
                    <a:pt x="2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7"/>
            <p:cNvSpPr/>
            <p:nvPr/>
          </p:nvSpPr>
          <p:spPr>
            <a:xfrm>
              <a:off x="897322" y="3642208"/>
              <a:ext cx="155804" cy="111900"/>
            </a:xfrm>
            <a:custGeom>
              <a:rect b="b" l="l" r="r" t="t"/>
              <a:pathLst>
                <a:path extrusionOk="0" h="915" w="1274">
                  <a:moveTo>
                    <a:pt x="1044" y="0"/>
                  </a:moveTo>
                  <a:cubicBezTo>
                    <a:pt x="1012" y="0"/>
                    <a:pt x="979" y="8"/>
                    <a:pt x="948" y="25"/>
                  </a:cubicBezTo>
                  <a:cubicBezTo>
                    <a:pt x="790" y="135"/>
                    <a:pt x="667" y="280"/>
                    <a:pt x="593" y="454"/>
                  </a:cubicBezTo>
                  <a:lnTo>
                    <a:pt x="593" y="454"/>
                  </a:lnTo>
                  <a:lnTo>
                    <a:pt x="283" y="374"/>
                  </a:lnTo>
                  <a:cubicBezTo>
                    <a:pt x="266" y="368"/>
                    <a:pt x="248" y="366"/>
                    <a:pt x="230" y="366"/>
                  </a:cubicBezTo>
                  <a:cubicBezTo>
                    <a:pt x="146" y="366"/>
                    <a:pt x="61" y="428"/>
                    <a:pt x="34" y="524"/>
                  </a:cubicBezTo>
                  <a:cubicBezTo>
                    <a:pt x="1" y="623"/>
                    <a:pt x="67" y="740"/>
                    <a:pt x="184" y="773"/>
                  </a:cubicBezTo>
                  <a:lnTo>
                    <a:pt x="682" y="906"/>
                  </a:lnTo>
                  <a:cubicBezTo>
                    <a:pt x="699" y="912"/>
                    <a:pt x="717" y="914"/>
                    <a:pt x="735" y="914"/>
                  </a:cubicBezTo>
                  <a:cubicBezTo>
                    <a:pt x="820" y="914"/>
                    <a:pt x="904" y="852"/>
                    <a:pt x="931" y="756"/>
                  </a:cubicBezTo>
                  <a:cubicBezTo>
                    <a:pt x="931" y="723"/>
                    <a:pt x="948" y="673"/>
                    <a:pt x="964" y="623"/>
                  </a:cubicBezTo>
                  <a:cubicBezTo>
                    <a:pt x="964" y="623"/>
                    <a:pt x="981" y="607"/>
                    <a:pt x="981" y="590"/>
                  </a:cubicBezTo>
                  <a:lnTo>
                    <a:pt x="1014" y="540"/>
                  </a:lnTo>
                  <a:lnTo>
                    <a:pt x="1047" y="474"/>
                  </a:lnTo>
                  <a:lnTo>
                    <a:pt x="1081" y="457"/>
                  </a:lnTo>
                  <a:cubicBezTo>
                    <a:pt x="1081" y="441"/>
                    <a:pt x="1097" y="424"/>
                    <a:pt x="1114" y="407"/>
                  </a:cubicBezTo>
                  <a:lnTo>
                    <a:pt x="1147" y="374"/>
                  </a:lnTo>
                  <a:lnTo>
                    <a:pt x="1147" y="374"/>
                  </a:lnTo>
                  <a:cubicBezTo>
                    <a:pt x="1138" y="383"/>
                    <a:pt x="1137" y="386"/>
                    <a:pt x="1138" y="386"/>
                  </a:cubicBezTo>
                  <a:cubicBezTo>
                    <a:pt x="1141" y="386"/>
                    <a:pt x="1160" y="371"/>
                    <a:pt x="1156" y="371"/>
                  </a:cubicBezTo>
                  <a:lnTo>
                    <a:pt x="1156" y="371"/>
                  </a:lnTo>
                  <a:cubicBezTo>
                    <a:pt x="1153" y="372"/>
                    <a:pt x="1150" y="373"/>
                    <a:pt x="1147" y="374"/>
                  </a:cubicBezTo>
                  <a:cubicBezTo>
                    <a:pt x="1152" y="372"/>
                    <a:pt x="1155" y="371"/>
                    <a:pt x="1156" y="371"/>
                  </a:cubicBezTo>
                  <a:cubicBezTo>
                    <a:pt x="1156" y="371"/>
                    <a:pt x="1156" y="371"/>
                    <a:pt x="1156" y="371"/>
                  </a:cubicBezTo>
                  <a:lnTo>
                    <a:pt x="1156" y="371"/>
                  </a:lnTo>
                  <a:cubicBezTo>
                    <a:pt x="1201" y="351"/>
                    <a:pt x="1231" y="305"/>
                    <a:pt x="1247" y="258"/>
                  </a:cubicBezTo>
                  <a:cubicBezTo>
                    <a:pt x="1273" y="113"/>
                    <a:pt x="1164" y="0"/>
                    <a:pt x="10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7"/>
            <p:cNvSpPr/>
            <p:nvPr/>
          </p:nvSpPr>
          <p:spPr>
            <a:xfrm>
              <a:off x="868949" y="3557702"/>
              <a:ext cx="152502" cy="113123"/>
            </a:xfrm>
            <a:custGeom>
              <a:rect b="b" l="l" r="r" t="t"/>
              <a:pathLst>
                <a:path extrusionOk="0" h="925" w="1247">
                  <a:moveTo>
                    <a:pt x="1040" y="1"/>
                  </a:moveTo>
                  <a:cubicBezTo>
                    <a:pt x="1003" y="1"/>
                    <a:pt x="966" y="12"/>
                    <a:pt x="931" y="35"/>
                  </a:cubicBezTo>
                  <a:cubicBezTo>
                    <a:pt x="770" y="146"/>
                    <a:pt x="655" y="294"/>
                    <a:pt x="587" y="465"/>
                  </a:cubicBezTo>
                  <a:lnTo>
                    <a:pt x="587" y="465"/>
                  </a:lnTo>
                  <a:lnTo>
                    <a:pt x="283" y="384"/>
                  </a:lnTo>
                  <a:cubicBezTo>
                    <a:pt x="262" y="378"/>
                    <a:pt x="243" y="375"/>
                    <a:pt x="224" y="375"/>
                  </a:cubicBezTo>
                  <a:cubicBezTo>
                    <a:pt x="134" y="375"/>
                    <a:pt x="61" y="438"/>
                    <a:pt x="33" y="534"/>
                  </a:cubicBezTo>
                  <a:cubicBezTo>
                    <a:pt x="0" y="633"/>
                    <a:pt x="67" y="750"/>
                    <a:pt x="166" y="783"/>
                  </a:cubicBezTo>
                  <a:lnTo>
                    <a:pt x="665" y="916"/>
                  </a:lnTo>
                  <a:cubicBezTo>
                    <a:pt x="685" y="921"/>
                    <a:pt x="705" y="924"/>
                    <a:pt x="725" y="924"/>
                  </a:cubicBezTo>
                  <a:cubicBezTo>
                    <a:pt x="819" y="924"/>
                    <a:pt x="903" y="862"/>
                    <a:pt x="931" y="766"/>
                  </a:cubicBezTo>
                  <a:cubicBezTo>
                    <a:pt x="931" y="716"/>
                    <a:pt x="947" y="683"/>
                    <a:pt x="964" y="633"/>
                  </a:cubicBezTo>
                  <a:lnTo>
                    <a:pt x="964" y="600"/>
                  </a:lnTo>
                  <a:lnTo>
                    <a:pt x="997" y="534"/>
                  </a:lnTo>
                  <a:lnTo>
                    <a:pt x="1047" y="484"/>
                  </a:lnTo>
                  <a:cubicBezTo>
                    <a:pt x="1050" y="477"/>
                    <a:pt x="1051" y="474"/>
                    <a:pt x="1050" y="474"/>
                  </a:cubicBezTo>
                  <a:lnTo>
                    <a:pt x="1050" y="474"/>
                  </a:lnTo>
                  <a:cubicBezTo>
                    <a:pt x="1050" y="474"/>
                    <a:pt x="1050" y="474"/>
                    <a:pt x="1049" y="474"/>
                  </a:cubicBezTo>
                  <a:lnTo>
                    <a:pt x="1049" y="474"/>
                  </a:lnTo>
                  <a:cubicBezTo>
                    <a:pt x="1054" y="467"/>
                    <a:pt x="1063" y="467"/>
                    <a:pt x="1063" y="467"/>
                  </a:cubicBezTo>
                  <a:cubicBezTo>
                    <a:pt x="1080" y="450"/>
                    <a:pt x="1097" y="434"/>
                    <a:pt x="1113" y="417"/>
                  </a:cubicBezTo>
                  <a:lnTo>
                    <a:pt x="1147" y="384"/>
                  </a:lnTo>
                  <a:cubicBezTo>
                    <a:pt x="1180" y="351"/>
                    <a:pt x="1213" y="318"/>
                    <a:pt x="1230" y="268"/>
                  </a:cubicBezTo>
                  <a:cubicBezTo>
                    <a:pt x="1246" y="218"/>
                    <a:pt x="1246" y="151"/>
                    <a:pt x="1213" y="102"/>
                  </a:cubicBezTo>
                  <a:cubicBezTo>
                    <a:pt x="1170" y="37"/>
                    <a:pt x="1106" y="1"/>
                    <a:pt x="10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7"/>
            <p:cNvSpPr/>
            <p:nvPr/>
          </p:nvSpPr>
          <p:spPr>
            <a:xfrm>
              <a:off x="765244" y="3783458"/>
              <a:ext cx="211448" cy="88542"/>
            </a:xfrm>
            <a:custGeom>
              <a:rect b="b" l="l" r="r" t="t"/>
              <a:pathLst>
                <a:path extrusionOk="0" h="724" w="1729">
                  <a:moveTo>
                    <a:pt x="217" y="0"/>
                  </a:moveTo>
                  <a:cubicBezTo>
                    <a:pt x="101" y="0"/>
                    <a:pt x="1" y="100"/>
                    <a:pt x="1" y="216"/>
                  </a:cubicBezTo>
                  <a:cubicBezTo>
                    <a:pt x="1" y="332"/>
                    <a:pt x="101" y="415"/>
                    <a:pt x="217" y="415"/>
                  </a:cubicBezTo>
                  <a:lnTo>
                    <a:pt x="283" y="415"/>
                  </a:lnTo>
                  <a:lnTo>
                    <a:pt x="350" y="432"/>
                  </a:lnTo>
                  <a:lnTo>
                    <a:pt x="516" y="465"/>
                  </a:lnTo>
                  <a:cubicBezTo>
                    <a:pt x="616" y="482"/>
                    <a:pt x="732" y="498"/>
                    <a:pt x="832" y="532"/>
                  </a:cubicBezTo>
                  <a:cubicBezTo>
                    <a:pt x="1031" y="582"/>
                    <a:pt x="1247" y="648"/>
                    <a:pt x="1446" y="714"/>
                  </a:cubicBezTo>
                  <a:cubicBezTo>
                    <a:pt x="1467" y="720"/>
                    <a:pt x="1487" y="723"/>
                    <a:pt x="1508" y="723"/>
                  </a:cubicBezTo>
                  <a:cubicBezTo>
                    <a:pt x="1601" y="723"/>
                    <a:pt x="1685" y="664"/>
                    <a:pt x="1712" y="582"/>
                  </a:cubicBezTo>
                  <a:cubicBezTo>
                    <a:pt x="1729" y="465"/>
                    <a:pt x="1662" y="349"/>
                    <a:pt x="1563" y="316"/>
                  </a:cubicBezTo>
                  <a:lnTo>
                    <a:pt x="1563" y="332"/>
                  </a:lnTo>
                  <a:cubicBezTo>
                    <a:pt x="1131" y="166"/>
                    <a:pt x="682" y="66"/>
                    <a:pt x="2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7"/>
            <p:cNvSpPr/>
            <p:nvPr/>
          </p:nvSpPr>
          <p:spPr>
            <a:xfrm>
              <a:off x="802788" y="3736252"/>
              <a:ext cx="106886" cy="157394"/>
            </a:xfrm>
            <a:custGeom>
              <a:rect b="b" l="l" r="r" t="t"/>
              <a:pathLst>
                <a:path extrusionOk="0" h="1287" w="874">
                  <a:moveTo>
                    <a:pt x="608" y="328"/>
                  </a:moveTo>
                  <a:cubicBezTo>
                    <a:pt x="611" y="334"/>
                    <a:pt x="614" y="340"/>
                    <a:pt x="612" y="340"/>
                  </a:cubicBezTo>
                  <a:cubicBezTo>
                    <a:pt x="611" y="340"/>
                    <a:pt x="610" y="339"/>
                    <a:pt x="608" y="336"/>
                  </a:cubicBezTo>
                  <a:cubicBezTo>
                    <a:pt x="608" y="333"/>
                    <a:pt x="608" y="330"/>
                    <a:pt x="608" y="328"/>
                  </a:cubicBezTo>
                  <a:close/>
                  <a:moveTo>
                    <a:pt x="383" y="0"/>
                  </a:moveTo>
                  <a:cubicBezTo>
                    <a:pt x="277" y="0"/>
                    <a:pt x="176" y="78"/>
                    <a:pt x="176" y="203"/>
                  </a:cubicBezTo>
                  <a:cubicBezTo>
                    <a:pt x="188" y="386"/>
                    <a:pt x="253" y="568"/>
                    <a:pt x="366" y="718"/>
                  </a:cubicBezTo>
                  <a:lnTo>
                    <a:pt x="366" y="718"/>
                  </a:lnTo>
                  <a:lnTo>
                    <a:pt x="159" y="934"/>
                  </a:lnTo>
                  <a:cubicBezTo>
                    <a:pt x="1" y="1053"/>
                    <a:pt x="178" y="1287"/>
                    <a:pt x="332" y="1287"/>
                  </a:cubicBezTo>
                  <a:cubicBezTo>
                    <a:pt x="372" y="1287"/>
                    <a:pt x="411" y="1271"/>
                    <a:pt x="442" y="1233"/>
                  </a:cubicBezTo>
                  <a:lnTo>
                    <a:pt x="425" y="1233"/>
                  </a:lnTo>
                  <a:lnTo>
                    <a:pt x="790" y="868"/>
                  </a:lnTo>
                  <a:cubicBezTo>
                    <a:pt x="873" y="785"/>
                    <a:pt x="873" y="652"/>
                    <a:pt x="790" y="569"/>
                  </a:cubicBezTo>
                  <a:cubicBezTo>
                    <a:pt x="757" y="536"/>
                    <a:pt x="724" y="502"/>
                    <a:pt x="691" y="469"/>
                  </a:cubicBezTo>
                  <a:lnTo>
                    <a:pt x="674" y="452"/>
                  </a:lnTo>
                  <a:cubicBezTo>
                    <a:pt x="657" y="419"/>
                    <a:pt x="641" y="403"/>
                    <a:pt x="641" y="386"/>
                  </a:cubicBezTo>
                  <a:cubicBezTo>
                    <a:pt x="624" y="369"/>
                    <a:pt x="624" y="336"/>
                    <a:pt x="608" y="320"/>
                  </a:cubicBezTo>
                  <a:cubicBezTo>
                    <a:pt x="608" y="315"/>
                    <a:pt x="608" y="311"/>
                    <a:pt x="608" y="303"/>
                  </a:cubicBezTo>
                  <a:cubicBezTo>
                    <a:pt x="591" y="286"/>
                    <a:pt x="591" y="253"/>
                    <a:pt x="591" y="237"/>
                  </a:cubicBezTo>
                  <a:lnTo>
                    <a:pt x="591" y="203"/>
                  </a:lnTo>
                  <a:cubicBezTo>
                    <a:pt x="591" y="153"/>
                    <a:pt x="558" y="104"/>
                    <a:pt x="525" y="54"/>
                  </a:cubicBezTo>
                  <a:cubicBezTo>
                    <a:pt x="482" y="17"/>
                    <a:pt x="432" y="0"/>
                    <a:pt x="3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7"/>
            <p:cNvSpPr/>
            <p:nvPr/>
          </p:nvSpPr>
          <p:spPr>
            <a:xfrm>
              <a:off x="715103" y="3719009"/>
              <a:ext cx="105174" cy="158372"/>
            </a:xfrm>
            <a:custGeom>
              <a:rect b="b" l="l" r="r" t="t"/>
              <a:pathLst>
                <a:path extrusionOk="0" h="1295" w="860">
                  <a:moveTo>
                    <a:pt x="384" y="1"/>
                  </a:moveTo>
                  <a:cubicBezTo>
                    <a:pt x="277" y="1"/>
                    <a:pt x="173" y="87"/>
                    <a:pt x="162" y="211"/>
                  </a:cubicBezTo>
                  <a:cubicBezTo>
                    <a:pt x="186" y="395"/>
                    <a:pt x="256" y="570"/>
                    <a:pt x="371" y="716"/>
                  </a:cubicBezTo>
                  <a:lnTo>
                    <a:pt x="371" y="716"/>
                  </a:lnTo>
                  <a:lnTo>
                    <a:pt x="145" y="942"/>
                  </a:lnTo>
                  <a:cubicBezTo>
                    <a:pt x="0" y="1061"/>
                    <a:pt x="179" y="1295"/>
                    <a:pt x="326" y="1295"/>
                  </a:cubicBezTo>
                  <a:cubicBezTo>
                    <a:pt x="364" y="1295"/>
                    <a:pt x="400" y="1279"/>
                    <a:pt x="428" y="1241"/>
                  </a:cubicBezTo>
                  <a:lnTo>
                    <a:pt x="793" y="876"/>
                  </a:lnTo>
                  <a:cubicBezTo>
                    <a:pt x="859" y="793"/>
                    <a:pt x="859" y="660"/>
                    <a:pt x="793" y="577"/>
                  </a:cubicBezTo>
                  <a:cubicBezTo>
                    <a:pt x="743" y="544"/>
                    <a:pt x="710" y="510"/>
                    <a:pt x="693" y="477"/>
                  </a:cubicBezTo>
                  <a:lnTo>
                    <a:pt x="660" y="444"/>
                  </a:lnTo>
                  <a:cubicBezTo>
                    <a:pt x="643" y="427"/>
                    <a:pt x="643" y="411"/>
                    <a:pt x="627" y="394"/>
                  </a:cubicBezTo>
                  <a:cubicBezTo>
                    <a:pt x="627" y="378"/>
                    <a:pt x="610" y="344"/>
                    <a:pt x="594" y="328"/>
                  </a:cubicBezTo>
                  <a:lnTo>
                    <a:pt x="594" y="328"/>
                  </a:lnTo>
                  <a:cubicBezTo>
                    <a:pt x="594" y="328"/>
                    <a:pt x="604" y="349"/>
                    <a:pt x="600" y="349"/>
                  </a:cubicBezTo>
                  <a:cubicBezTo>
                    <a:pt x="599" y="349"/>
                    <a:pt x="597" y="348"/>
                    <a:pt x="594" y="344"/>
                  </a:cubicBezTo>
                  <a:cubicBezTo>
                    <a:pt x="594" y="328"/>
                    <a:pt x="594" y="311"/>
                    <a:pt x="594" y="311"/>
                  </a:cubicBezTo>
                  <a:cubicBezTo>
                    <a:pt x="594" y="278"/>
                    <a:pt x="577" y="261"/>
                    <a:pt x="577" y="245"/>
                  </a:cubicBezTo>
                  <a:cubicBezTo>
                    <a:pt x="577" y="228"/>
                    <a:pt x="577" y="211"/>
                    <a:pt x="577" y="211"/>
                  </a:cubicBezTo>
                  <a:cubicBezTo>
                    <a:pt x="577" y="145"/>
                    <a:pt x="560" y="95"/>
                    <a:pt x="527" y="62"/>
                  </a:cubicBezTo>
                  <a:cubicBezTo>
                    <a:pt x="485" y="20"/>
                    <a:pt x="434" y="1"/>
                    <a:pt x="3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7"/>
            <p:cNvSpPr/>
            <p:nvPr/>
          </p:nvSpPr>
          <p:spPr>
            <a:xfrm>
              <a:off x="828225" y="3891566"/>
              <a:ext cx="164731" cy="166443"/>
            </a:xfrm>
            <a:custGeom>
              <a:rect b="b" l="l" r="r" t="t"/>
              <a:pathLst>
                <a:path extrusionOk="0" h="1361" w="1347">
                  <a:moveTo>
                    <a:pt x="393" y="1256"/>
                  </a:moveTo>
                  <a:lnTo>
                    <a:pt x="393" y="1256"/>
                  </a:lnTo>
                  <a:cubicBezTo>
                    <a:pt x="390" y="1258"/>
                    <a:pt x="387" y="1259"/>
                    <a:pt x="383" y="1259"/>
                  </a:cubicBezTo>
                  <a:cubicBezTo>
                    <a:pt x="383" y="1262"/>
                    <a:pt x="384" y="1263"/>
                    <a:pt x="385" y="1263"/>
                  </a:cubicBezTo>
                  <a:cubicBezTo>
                    <a:pt x="387" y="1263"/>
                    <a:pt x="390" y="1260"/>
                    <a:pt x="393" y="1256"/>
                  </a:cubicBezTo>
                  <a:close/>
                  <a:moveTo>
                    <a:pt x="1129" y="1"/>
                  </a:moveTo>
                  <a:cubicBezTo>
                    <a:pt x="1077" y="1"/>
                    <a:pt x="1023" y="21"/>
                    <a:pt x="981" y="63"/>
                  </a:cubicBezTo>
                  <a:lnTo>
                    <a:pt x="981" y="46"/>
                  </a:lnTo>
                  <a:cubicBezTo>
                    <a:pt x="632" y="345"/>
                    <a:pt x="317" y="694"/>
                    <a:pt x="34" y="1060"/>
                  </a:cubicBezTo>
                  <a:cubicBezTo>
                    <a:pt x="1" y="1110"/>
                    <a:pt x="1" y="1160"/>
                    <a:pt x="18" y="1209"/>
                  </a:cubicBezTo>
                  <a:cubicBezTo>
                    <a:pt x="45" y="1310"/>
                    <a:pt x="128" y="1360"/>
                    <a:pt x="210" y="1360"/>
                  </a:cubicBezTo>
                  <a:cubicBezTo>
                    <a:pt x="278" y="1360"/>
                    <a:pt x="346" y="1327"/>
                    <a:pt x="383" y="1259"/>
                  </a:cubicBezTo>
                  <a:cubicBezTo>
                    <a:pt x="392" y="1251"/>
                    <a:pt x="396" y="1248"/>
                    <a:pt x="397" y="1248"/>
                  </a:cubicBezTo>
                  <a:lnTo>
                    <a:pt x="397" y="1248"/>
                  </a:lnTo>
                  <a:cubicBezTo>
                    <a:pt x="399" y="1248"/>
                    <a:pt x="396" y="1252"/>
                    <a:pt x="393" y="1256"/>
                  </a:cubicBezTo>
                  <a:lnTo>
                    <a:pt x="393" y="1256"/>
                  </a:lnTo>
                  <a:cubicBezTo>
                    <a:pt x="401" y="1251"/>
                    <a:pt x="404" y="1238"/>
                    <a:pt x="416" y="1226"/>
                  </a:cubicBezTo>
                  <a:lnTo>
                    <a:pt x="466" y="1160"/>
                  </a:lnTo>
                  <a:cubicBezTo>
                    <a:pt x="499" y="1126"/>
                    <a:pt x="533" y="1093"/>
                    <a:pt x="566" y="1043"/>
                  </a:cubicBezTo>
                  <a:cubicBezTo>
                    <a:pt x="649" y="960"/>
                    <a:pt x="715" y="877"/>
                    <a:pt x="798" y="794"/>
                  </a:cubicBezTo>
                  <a:cubicBezTo>
                    <a:pt x="948" y="645"/>
                    <a:pt x="1097" y="495"/>
                    <a:pt x="1264" y="345"/>
                  </a:cubicBezTo>
                  <a:cubicBezTo>
                    <a:pt x="1347" y="262"/>
                    <a:pt x="1347" y="129"/>
                    <a:pt x="1264" y="63"/>
                  </a:cubicBezTo>
                  <a:cubicBezTo>
                    <a:pt x="1230" y="21"/>
                    <a:pt x="1181" y="1"/>
                    <a:pt x="11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7"/>
            <p:cNvSpPr/>
            <p:nvPr/>
          </p:nvSpPr>
          <p:spPr>
            <a:xfrm>
              <a:off x="812082" y="3935837"/>
              <a:ext cx="143574" cy="110188"/>
            </a:xfrm>
            <a:custGeom>
              <a:rect b="b" l="l" r="r" t="t"/>
              <a:pathLst>
                <a:path extrusionOk="0" h="901" w="1174">
                  <a:moveTo>
                    <a:pt x="183" y="0"/>
                  </a:moveTo>
                  <a:cubicBezTo>
                    <a:pt x="133" y="17"/>
                    <a:pt x="83" y="50"/>
                    <a:pt x="66" y="100"/>
                  </a:cubicBezTo>
                  <a:cubicBezTo>
                    <a:pt x="0" y="199"/>
                    <a:pt x="33" y="332"/>
                    <a:pt x="133" y="382"/>
                  </a:cubicBezTo>
                  <a:cubicBezTo>
                    <a:pt x="266" y="432"/>
                    <a:pt x="399" y="465"/>
                    <a:pt x="532" y="482"/>
                  </a:cubicBezTo>
                  <a:cubicBezTo>
                    <a:pt x="578" y="482"/>
                    <a:pt x="625" y="479"/>
                    <a:pt x="672" y="473"/>
                  </a:cubicBezTo>
                  <a:lnTo>
                    <a:pt x="672" y="473"/>
                  </a:lnTo>
                  <a:lnTo>
                    <a:pt x="764" y="781"/>
                  </a:lnTo>
                  <a:cubicBezTo>
                    <a:pt x="796" y="864"/>
                    <a:pt x="865" y="900"/>
                    <a:pt x="937" y="900"/>
                  </a:cubicBezTo>
                  <a:cubicBezTo>
                    <a:pt x="1051" y="900"/>
                    <a:pt x="1173" y="808"/>
                    <a:pt x="1163" y="665"/>
                  </a:cubicBezTo>
                  <a:lnTo>
                    <a:pt x="1146" y="665"/>
                  </a:lnTo>
                  <a:cubicBezTo>
                    <a:pt x="1113" y="498"/>
                    <a:pt x="1063" y="332"/>
                    <a:pt x="1013" y="166"/>
                  </a:cubicBezTo>
                  <a:cubicBezTo>
                    <a:pt x="986" y="70"/>
                    <a:pt x="902" y="8"/>
                    <a:pt x="817" y="8"/>
                  </a:cubicBezTo>
                  <a:cubicBezTo>
                    <a:pt x="799" y="8"/>
                    <a:pt x="782" y="11"/>
                    <a:pt x="764" y="17"/>
                  </a:cubicBezTo>
                  <a:cubicBezTo>
                    <a:pt x="698" y="33"/>
                    <a:pt x="648" y="50"/>
                    <a:pt x="581" y="67"/>
                  </a:cubicBezTo>
                  <a:lnTo>
                    <a:pt x="482" y="67"/>
                  </a:lnTo>
                  <a:lnTo>
                    <a:pt x="399" y="50"/>
                  </a:lnTo>
                  <a:lnTo>
                    <a:pt x="349" y="33"/>
                  </a:lnTo>
                  <a:cubicBezTo>
                    <a:pt x="338" y="33"/>
                    <a:pt x="312" y="19"/>
                    <a:pt x="316" y="19"/>
                  </a:cubicBezTo>
                  <a:cubicBezTo>
                    <a:pt x="318" y="19"/>
                    <a:pt x="327" y="22"/>
                    <a:pt x="349" y="33"/>
                  </a:cubicBezTo>
                  <a:cubicBezTo>
                    <a:pt x="299" y="0"/>
                    <a:pt x="233" y="0"/>
                    <a:pt x="1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7"/>
            <p:cNvSpPr/>
            <p:nvPr/>
          </p:nvSpPr>
          <p:spPr>
            <a:xfrm>
              <a:off x="755093" y="4002854"/>
              <a:ext cx="144797" cy="111655"/>
            </a:xfrm>
            <a:custGeom>
              <a:rect b="b" l="l" r="r" t="t"/>
              <a:pathLst>
                <a:path extrusionOk="0" h="913" w="1184">
                  <a:moveTo>
                    <a:pt x="184" y="0"/>
                  </a:moveTo>
                  <a:cubicBezTo>
                    <a:pt x="117" y="17"/>
                    <a:pt x="84" y="50"/>
                    <a:pt x="51" y="100"/>
                  </a:cubicBezTo>
                  <a:cubicBezTo>
                    <a:pt x="1" y="200"/>
                    <a:pt x="34" y="333"/>
                    <a:pt x="134" y="382"/>
                  </a:cubicBezTo>
                  <a:cubicBezTo>
                    <a:pt x="250" y="432"/>
                    <a:pt x="383" y="466"/>
                    <a:pt x="516" y="482"/>
                  </a:cubicBezTo>
                  <a:cubicBezTo>
                    <a:pt x="568" y="482"/>
                    <a:pt x="620" y="479"/>
                    <a:pt x="672" y="471"/>
                  </a:cubicBezTo>
                  <a:lnTo>
                    <a:pt x="672" y="471"/>
                  </a:lnTo>
                  <a:cubicBezTo>
                    <a:pt x="703" y="574"/>
                    <a:pt x="734" y="678"/>
                    <a:pt x="765" y="781"/>
                  </a:cubicBezTo>
                  <a:cubicBezTo>
                    <a:pt x="798" y="872"/>
                    <a:pt x="871" y="913"/>
                    <a:pt x="946" y="913"/>
                  </a:cubicBezTo>
                  <a:cubicBezTo>
                    <a:pt x="1063" y="913"/>
                    <a:pt x="1184" y="816"/>
                    <a:pt x="1164" y="665"/>
                  </a:cubicBezTo>
                  <a:lnTo>
                    <a:pt x="1147" y="665"/>
                  </a:lnTo>
                  <a:lnTo>
                    <a:pt x="998" y="166"/>
                  </a:lnTo>
                  <a:cubicBezTo>
                    <a:pt x="971" y="74"/>
                    <a:pt x="903" y="23"/>
                    <a:pt x="817" y="23"/>
                  </a:cubicBezTo>
                  <a:cubicBezTo>
                    <a:pt x="795" y="23"/>
                    <a:pt x="772" y="27"/>
                    <a:pt x="748" y="34"/>
                  </a:cubicBezTo>
                  <a:cubicBezTo>
                    <a:pt x="699" y="50"/>
                    <a:pt x="632" y="67"/>
                    <a:pt x="582" y="67"/>
                  </a:cubicBezTo>
                  <a:lnTo>
                    <a:pt x="632" y="67"/>
                  </a:lnTo>
                  <a:cubicBezTo>
                    <a:pt x="599" y="75"/>
                    <a:pt x="566" y="79"/>
                    <a:pt x="532" y="79"/>
                  </a:cubicBezTo>
                  <a:cubicBezTo>
                    <a:pt x="499" y="79"/>
                    <a:pt x="466" y="75"/>
                    <a:pt x="433" y="67"/>
                  </a:cubicBezTo>
                  <a:lnTo>
                    <a:pt x="483" y="67"/>
                  </a:lnTo>
                  <a:cubicBezTo>
                    <a:pt x="449" y="67"/>
                    <a:pt x="416" y="50"/>
                    <a:pt x="383" y="50"/>
                  </a:cubicBezTo>
                  <a:lnTo>
                    <a:pt x="333" y="34"/>
                  </a:lnTo>
                  <a:cubicBezTo>
                    <a:pt x="322" y="34"/>
                    <a:pt x="296" y="19"/>
                    <a:pt x="300" y="19"/>
                  </a:cubicBezTo>
                  <a:cubicBezTo>
                    <a:pt x="302" y="19"/>
                    <a:pt x="311" y="22"/>
                    <a:pt x="333" y="34"/>
                  </a:cubicBezTo>
                  <a:cubicBezTo>
                    <a:pt x="283" y="0"/>
                    <a:pt x="233" y="0"/>
                    <a:pt x="1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7"/>
            <p:cNvSpPr/>
            <p:nvPr/>
          </p:nvSpPr>
          <p:spPr>
            <a:xfrm>
              <a:off x="1005063" y="3910400"/>
              <a:ext cx="101749" cy="206679"/>
            </a:xfrm>
            <a:custGeom>
              <a:rect b="b" l="l" r="r" t="t"/>
              <a:pathLst>
                <a:path extrusionOk="0" h="1690" w="832">
                  <a:moveTo>
                    <a:pt x="227" y="0"/>
                  </a:moveTo>
                  <a:cubicBezTo>
                    <a:pt x="207" y="0"/>
                    <a:pt x="187" y="3"/>
                    <a:pt x="166" y="9"/>
                  </a:cubicBezTo>
                  <a:cubicBezTo>
                    <a:pt x="67" y="42"/>
                    <a:pt x="0" y="158"/>
                    <a:pt x="34" y="275"/>
                  </a:cubicBezTo>
                  <a:lnTo>
                    <a:pt x="34" y="258"/>
                  </a:lnTo>
                  <a:cubicBezTo>
                    <a:pt x="117" y="690"/>
                    <a:pt x="233" y="1122"/>
                    <a:pt x="399" y="1537"/>
                  </a:cubicBezTo>
                  <a:cubicBezTo>
                    <a:pt x="429" y="1627"/>
                    <a:pt x="525" y="1689"/>
                    <a:pt x="629" y="1689"/>
                  </a:cubicBezTo>
                  <a:cubicBezTo>
                    <a:pt x="641" y="1689"/>
                    <a:pt x="653" y="1688"/>
                    <a:pt x="665" y="1687"/>
                  </a:cubicBezTo>
                  <a:cubicBezTo>
                    <a:pt x="765" y="1653"/>
                    <a:pt x="831" y="1537"/>
                    <a:pt x="798" y="1421"/>
                  </a:cubicBezTo>
                  <a:cubicBezTo>
                    <a:pt x="632" y="1022"/>
                    <a:pt x="515" y="590"/>
                    <a:pt x="432" y="158"/>
                  </a:cubicBezTo>
                  <a:cubicBezTo>
                    <a:pt x="405" y="62"/>
                    <a:pt x="321" y="0"/>
                    <a:pt x="2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7"/>
            <p:cNvSpPr/>
            <p:nvPr/>
          </p:nvSpPr>
          <p:spPr>
            <a:xfrm>
              <a:off x="982683" y="3981453"/>
              <a:ext cx="158372" cy="111655"/>
            </a:xfrm>
            <a:custGeom>
              <a:rect b="b" l="l" r="r" t="t"/>
              <a:pathLst>
                <a:path extrusionOk="0" h="913" w="1295">
                  <a:moveTo>
                    <a:pt x="295" y="292"/>
                  </a:moveTo>
                  <a:cubicBezTo>
                    <a:pt x="293" y="296"/>
                    <a:pt x="289" y="302"/>
                    <a:pt x="283" y="308"/>
                  </a:cubicBezTo>
                  <a:lnTo>
                    <a:pt x="283" y="308"/>
                  </a:lnTo>
                  <a:cubicBezTo>
                    <a:pt x="283" y="308"/>
                    <a:pt x="290" y="302"/>
                    <a:pt x="295" y="292"/>
                  </a:cubicBezTo>
                  <a:close/>
                  <a:moveTo>
                    <a:pt x="528" y="1"/>
                  </a:moveTo>
                  <a:cubicBezTo>
                    <a:pt x="444" y="1"/>
                    <a:pt x="360" y="60"/>
                    <a:pt x="333" y="142"/>
                  </a:cubicBezTo>
                  <a:cubicBezTo>
                    <a:pt x="333" y="192"/>
                    <a:pt x="316" y="242"/>
                    <a:pt x="300" y="275"/>
                  </a:cubicBezTo>
                  <a:cubicBezTo>
                    <a:pt x="300" y="281"/>
                    <a:pt x="297" y="287"/>
                    <a:pt x="295" y="292"/>
                  </a:cubicBezTo>
                  <a:lnTo>
                    <a:pt x="295" y="292"/>
                  </a:lnTo>
                  <a:cubicBezTo>
                    <a:pt x="296" y="290"/>
                    <a:pt x="296" y="289"/>
                    <a:pt x="295" y="289"/>
                  </a:cubicBezTo>
                  <a:lnTo>
                    <a:pt x="295" y="289"/>
                  </a:lnTo>
                  <a:cubicBezTo>
                    <a:pt x="294" y="289"/>
                    <a:pt x="290" y="294"/>
                    <a:pt x="283" y="308"/>
                  </a:cubicBezTo>
                  <a:lnTo>
                    <a:pt x="250" y="375"/>
                  </a:lnTo>
                  <a:cubicBezTo>
                    <a:pt x="235" y="390"/>
                    <a:pt x="233" y="405"/>
                    <a:pt x="221" y="432"/>
                  </a:cubicBezTo>
                  <a:lnTo>
                    <a:pt x="221" y="432"/>
                  </a:lnTo>
                  <a:cubicBezTo>
                    <a:pt x="223" y="430"/>
                    <a:pt x="225" y="429"/>
                    <a:pt x="226" y="429"/>
                  </a:cubicBezTo>
                  <a:lnTo>
                    <a:pt x="226" y="429"/>
                  </a:lnTo>
                  <a:cubicBezTo>
                    <a:pt x="227" y="429"/>
                    <a:pt x="225" y="432"/>
                    <a:pt x="217" y="441"/>
                  </a:cubicBezTo>
                  <a:cubicBezTo>
                    <a:pt x="218" y="438"/>
                    <a:pt x="220" y="435"/>
                    <a:pt x="221" y="432"/>
                  </a:cubicBezTo>
                  <a:lnTo>
                    <a:pt x="221" y="432"/>
                  </a:lnTo>
                  <a:cubicBezTo>
                    <a:pt x="214" y="436"/>
                    <a:pt x="204" y="445"/>
                    <a:pt x="208" y="445"/>
                  </a:cubicBezTo>
                  <a:cubicBezTo>
                    <a:pt x="209" y="445"/>
                    <a:pt x="212" y="444"/>
                    <a:pt x="217" y="441"/>
                  </a:cubicBezTo>
                  <a:lnTo>
                    <a:pt x="217" y="441"/>
                  </a:lnTo>
                  <a:lnTo>
                    <a:pt x="183" y="458"/>
                  </a:lnTo>
                  <a:lnTo>
                    <a:pt x="150" y="508"/>
                  </a:lnTo>
                  <a:lnTo>
                    <a:pt x="117" y="524"/>
                  </a:lnTo>
                  <a:cubicBezTo>
                    <a:pt x="67" y="557"/>
                    <a:pt x="34" y="607"/>
                    <a:pt x="17" y="657"/>
                  </a:cubicBezTo>
                  <a:cubicBezTo>
                    <a:pt x="1" y="707"/>
                    <a:pt x="17" y="757"/>
                    <a:pt x="34" y="807"/>
                  </a:cubicBezTo>
                  <a:cubicBezTo>
                    <a:pt x="80" y="875"/>
                    <a:pt x="157" y="913"/>
                    <a:pt x="228" y="913"/>
                  </a:cubicBezTo>
                  <a:cubicBezTo>
                    <a:pt x="260" y="913"/>
                    <a:pt x="291" y="905"/>
                    <a:pt x="316" y="890"/>
                  </a:cubicBezTo>
                  <a:cubicBezTo>
                    <a:pt x="472" y="782"/>
                    <a:pt x="593" y="631"/>
                    <a:pt x="667" y="462"/>
                  </a:cubicBezTo>
                  <a:lnTo>
                    <a:pt x="667" y="462"/>
                  </a:lnTo>
                  <a:lnTo>
                    <a:pt x="964" y="541"/>
                  </a:lnTo>
                  <a:cubicBezTo>
                    <a:pt x="982" y="548"/>
                    <a:pt x="999" y="551"/>
                    <a:pt x="1015" y="551"/>
                  </a:cubicBezTo>
                  <a:cubicBezTo>
                    <a:pt x="1199" y="551"/>
                    <a:pt x="1294" y="157"/>
                    <a:pt x="1080" y="142"/>
                  </a:cubicBezTo>
                  <a:lnTo>
                    <a:pt x="1097" y="125"/>
                  </a:lnTo>
                  <a:lnTo>
                    <a:pt x="582" y="9"/>
                  </a:lnTo>
                  <a:cubicBezTo>
                    <a:pt x="564" y="3"/>
                    <a:pt x="546" y="1"/>
                    <a:pt x="5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7"/>
            <p:cNvSpPr/>
            <p:nvPr/>
          </p:nvSpPr>
          <p:spPr>
            <a:xfrm>
              <a:off x="1013134" y="4065469"/>
              <a:ext cx="155926" cy="112389"/>
            </a:xfrm>
            <a:custGeom>
              <a:rect b="b" l="l" r="r" t="t"/>
              <a:pathLst>
                <a:path extrusionOk="0" h="919" w="1275">
                  <a:moveTo>
                    <a:pt x="528" y="0"/>
                  </a:moveTo>
                  <a:cubicBezTo>
                    <a:pt x="438" y="0"/>
                    <a:pt x="346" y="51"/>
                    <a:pt x="316" y="153"/>
                  </a:cubicBezTo>
                  <a:cubicBezTo>
                    <a:pt x="300" y="203"/>
                    <a:pt x="300" y="236"/>
                    <a:pt x="283" y="286"/>
                  </a:cubicBezTo>
                  <a:cubicBezTo>
                    <a:pt x="283" y="302"/>
                    <a:pt x="267" y="302"/>
                    <a:pt x="267" y="319"/>
                  </a:cubicBezTo>
                  <a:cubicBezTo>
                    <a:pt x="267" y="336"/>
                    <a:pt x="250" y="369"/>
                    <a:pt x="233" y="385"/>
                  </a:cubicBezTo>
                  <a:lnTo>
                    <a:pt x="200" y="435"/>
                  </a:lnTo>
                  <a:lnTo>
                    <a:pt x="184" y="469"/>
                  </a:lnTo>
                  <a:lnTo>
                    <a:pt x="134" y="518"/>
                  </a:lnTo>
                  <a:lnTo>
                    <a:pt x="100" y="535"/>
                  </a:lnTo>
                  <a:cubicBezTo>
                    <a:pt x="51" y="568"/>
                    <a:pt x="17" y="601"/>
                    <a:pt x="1" y="651"/>
                  </a:cubicBezTo>
                  <a:cubicBezTo>
                    <a:pt x="1" y="718"/>
                    <a:pt x="1" y="768"/>
                    <a:pt x="34" y="817"/>
                  </a:cubicBezTo>
                  <a:cubicBezTo>
                    <a:pt x="66" y="882"/>
                    <a:pt x="133" y="918"/>
                    <a:pt x="203" y="918"/>
                  </a:cubicBezTo>
                  <a:cubicBezTo>
                    <a:pt x="242" y="918"/>
                    <a:pt x="281" y="907"/>
                    <a:pt x="316" y="884"/>
                  </a:cubicBezTo>
                  <a:cubicBezTo>
                    <a:pt x="462" y="775"/>
                    <a:pt x="581" y="630"/>
                    <a:pt x="654" y="463"/>
                  </a:cubicBezTo>
                  <a:lnTo>
                    <a:pt x="654" y="463"/>
                  </a:lnTo>
                  <a:lnTo>
                    <a:pt x="964" y="535"/>
                  </a:lnTo>
                  <a:cubicBezTo>
                    <a:pt x="985" y="545"/>
                    <a:pt x="1005" y="549"/>
                    <a:pt x="1024" y="549"/>
                  </a:cubicBezTo>
                  <a:cubicBezTo>
                    <a:pt x="1200" y="549"/>
                    <a:pt x="1274" y="166"/>
                    <a:pt x="1064" y="136"/>
                  </a:cubicBezTo>
                  <a:lnTo>
                    <a:pt x="1081" y="136"/>
                  </a:lnTo>
                  <a:lnTo>
                    <a:pt x="566" y="3"/>
                  </a:lnTo>
                  <a:cubicBezTo>
                    <a:pt x="553" y="1"/>
                    <a:pt x="540" y="0"/>
                    <a:pt x="5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7"/>
            <p:cNvSpPr/>
            <p:nvPr/>
          </p:nvSpPr>
          <p:spPr>
            <a:xfrm>
              <a:off x="1055815" y="3862216"/>
              <a:ext cx="211448" cy="87930"/>
            </a:xfrm>
            <a:custGeom>
              <a:rect b="b" l="l" r="r" t="t"/>
              <a:pathLst>
                <a:path extrusionOk="0" h="719" w="1729">
                  <a:moveTo>
                    <a:pt x="245" y="1"/>
                  </a:moveTo>
                  <a:cubicBezTo>
                    <a:pt x="156" y="1"/>
                    <a:pt x="63" y="52"/>
                    <a:pt x="34" y="154"/>
                  </a:cubicBezTo>
                  <a:cubicBezTo>
                    <a:pt x="1" y="270"/>
                    <a:pt x="67" y="369"/>
                    <a:pt x="183" y="403"/>
                  </a:cubicBezTo>
                  <a:lnTo>
                    <a:pt x="167" y="403"/>
                  </a:lnTo>
                  <a:cubicBezTo>
                    <a:pt x="615" y="552"/>
                    <a:pt x="1064" y="669"/>
                    <a:pt x="1529" y="718"/>
                  </a:cubicBezTo>
                  <a:cubicBezTo>
                    <a:pt x="1629" y="718"/>
                    <a:pt x="1728" y="635"/>
                    <a:pt x="1728" y="519"/>
                  </a:cubicBezTo>
                  <a:cubicBezTo>
                    <a:pt x="1728" y="403"/>
                    <a:pt x="1629" y="303"/>
                    <a:pt x="1529" y="303"/>
                  </a:cubicBezTo>
                  <a:lnTo>
                    <a:pt x="1380" y="303"/>
                  </a:lnTo>
                  <a:cubicBezTo>
                    <a:pt x="1330" y="286"/>
                    <a:pt x="1280" y="286"/>
                    <a:pt x="1213" y="270"/>
                  </a:cubicBezTo>
                  <a:cubicBezTo>
                    <a:pt x="1114" y="253"/>
                    <a:pt x="1014" y="220"/>
                    <a:pt x="914" y="203"/>
                  </a:cubicBezTo>
                  <a:cubicBezTo>
                    <a:pt x="698" y="154"/>
                    <a:pt x="499" y="87"/>
                    <a:pt x="283" y="4"/>
                  </a:cubicBezTo>
                  <a:cubicBezTo>
                    <a:pt x="271" y="2"/>
                    <a:pt x="258" y="1"/>
                    <a:pt x="2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7"/>
            <p:cNvSpPr/>
            <p:nvPr/>
          </p:nvSpPr>
          <p:spPr>
            <a:xfrm>
              <a:off x="1124911" y="3840814"/>
              <a:ext cx="97591" cy="158494"/>
            </a:xfrm>
            <a:custGeom>
              <a:rect b="b" l="l" r="r" t="t"/>
              <a:pathLst>
                <a:path extrusionOk="0" h="1296" w="798">
                  <a:moveTo>
                    <a:pt x="261" y="964"/>
                  </a:moveTo>
                  <a:cubicBezTo>
                    <a:pt x="262" y="972"/>
                    <a:pt x="265" y="979"/>
                    <a:pt x="266" y="979"/>
                  </a:cubicBezTo>
                  <a:cubicBezTo>
                    <a:pt x="266" y="979"/>
                    <a:pt x="266" y="978"/>
                    <a:pt x="266" y="976"/>
                  </a:cubicBezTo>
                  <a:cubicBezTo>
                    <a:pt x="264" y="972"/>
                    <a:pt x="262" y="968"/>
                    <a:pt x="261" y="964"/>
                  </a:cubicBezTo>
                  <a:close/>
                  <a:moveTo>
                    <a:pt x="582" y="0"/>
                  </a:moveTo>
                  <a:cubicBezTo>
                    <a:pt x="528" y="0"/>
                    <a:pt x="474" y="21"/>
                    <a:pt x="432" y="63"/>
                  </a:cubicBezTo>
                  <a:lnTo>
                    <a:pt x="67" y="428"/>
                  </a:lnTo>
                  <a:cubicBezTo>
                    <a:pt x="1" y="511"/>
                    <a:pt x="1" y="644"/>
                    <a:pt x="67" y="727"/>
                  </a:cubicBezTo>
                  <a:cubicBezTo>
                    <a:pt x="117" y="744"/>
                    <a:pt x="150" y="777"/>
                    <a:pt x="167" y="810"/>
                  </a:cubicBezTo>
                  <a:lnTo>
                    <a:pt x="200" y="844"/>
                  </a:lnTo>
                  <a:cubicBezTo>
                    <a:pt x="200" y="860"/>
                    <a:pt x="217" y="877"/>
                    <a:pt x="233" y="910"/>
                  </a:cubicBezTo>
                  <a:cubicBezTo>
                    <a:pt x="248" y="924"/>
                    <a:pt x="249" y="939"/>
                    <a:pt x="261" y="964"/>
                  </a:cubicBezTo>
                  <a:lnTo>
                    <a:pt x="261" y="964"/>
                  </a:lnTo>
                  <a:cubicBezTo>
                    <a:pt x="259" y="957"/>
                    <a:pt x="258" y="950"/>
                    <a:pt x="260" y="950"/>
                  </a:cubicBezTo>
                  <a:lnTo>
                    <a:pt x="260" y="950"/>
                  </a:lnTo>
                  <a:cubicBezTo>
                    <a:pt x="261" y="950"/>
                    <a:pt x="263" y="953"/>
                    <a:pt x="266" y="960"/>
                  </a:cubicBezTo>
                  <a:lnTo>
                    <a:pt x="266" y="993"/>
                  </a:lnTo>
                  <a:cubicBezTo>
                    <a:pt x="266" y="1010"/>
                    <a:pt x="283" y="1043"/>
                    <a:pt x="283" y="1060"/>
                  </a:cubicBezTo>
                  <a:cubicBezTo>
                    <a:pt x="283" y="1076"/>
                    <a:pt x="283" y="1076"/>
                    <a:pt x="283" y="1093"/>
                  </a:cubicBezTo>
                  <a:cubicBezTo>
                    <a:pt x="283" y="1143"/>
                    <a:pt x="316" y="1192"/>
                    <a:pt x="349" y="1242"/>
                  </a:cubicBezTo>
                  <a:cubicBezTo>
                    <a:pt x="392" y="1279"/>
                    <a:pt x="442" y="1296"/>
                    <a:pt x="491" y="1296"/>
                  </a:cubicBezTo>
                  <a:cubicBezTo>
                    <a:pt x="597" y="1296"/>
                    <a:pt x="698" y="1218"/>
                    <a:pt x="698" y="1093"/>
                  </a:cubicBezTo>
                  <a:cubicBezTo>
                    <a:pt x="686" y="911"/>
                    <a:pt x="621" y="729"/>
                    <a:pt x="509" y="579"/>
                  </a:cubicBezTo>
                  <a:lnTo>
                    <a:pt x="509" y="579"/>
                  </a:lnTo>
                  <a:cubicBezTo>
                    <a:pt x="580" y="506"/>
                    <a:pt x="653" y="431"/>
                    <a:pt x="732" y="362"/>
                  </a:cubicBezTo>
                  <a:cubicBezTo>
                    <a:pt x="798" y="279"/>
                    <a:pt x="798" y="146"/>
                    <a:pt x="732" y="63"/>
                  </a:cubicBezTo>
                  <a:cubicBezTo>
                    <a:pt x="690" y="21"/>
                    <a:pt x="636" y="0"/>
                    <a:pt x="5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7"/>
            <p:cNvSpPr/>
            <p:nvPr/>
          </p:nvSpPr>
          <p:spPr>
            <a:xfrm>
              <a:off x="1212229" y="3859892"/>
              <a:ext cx="102483" cy="156660"/>
            </a:xfrm>
            <a:custGeom>
              <a:rect b="b" l="l" r="r" t="t"/>
              <a:pathLst>
                <a:path extrusionOk="0" h="1281" w="838">
                  <a:moveTo>
                    <a:pt x="261" y="930"/>
                  </a:moveTo>
                  <a:cubicBezTo>
                    <a:pt x="262" y="935"/>
                    <a:pt x="264" y="940"/>
                    <a:pt x="266" y="940"/>
                  </a:cubicBezTo>
                  <a:cubicBezTo>
                    <a:pt x="266" y="940"/>
                    <a:pt x="267" y="939"/>
                    <a:pt x="267" y="937"/>
                  </a:cubicBezTo>
                  <a:cubicBezTo>
                    <a:pt x="265" y="935"/>
                    <a:pt x="263" y="933"/>
                    <a:pt x="261" y="930"/>
                  </a:cubicBezTo>
                  <a:close/>
                  <a:moveTo>
                    <a:pt x="556" y="1"/>
                  </a:moveTo>
                  <a:cubicBezTo>
                    <a:pt x="516" y="1"/>
                    <a:pt x="474" y="12"/>
                    <a:pt x="433" y="40"/>
                  </a:cubicBezTo>
                  <a:lnTo>
                    <a:pt x="67" y="405"/>
                  </a:lnTo>
                  <a:cubicBezTo>
                    <a:pt x="1" y="488"/>
                    <a:pt x="1" y="621"/>
                    <a:pt x="67" y="704"/>
                  </a:cubicBezTo>
                  <a:cubicBezTo>
                    <a:pt x="117" y="721"/>
                    <a:pt x="150" y="754"/>
                    <a:pt x="167" y="787"/>
                  </a:cubicBezTo>
                  <a:lnTo>
                    <a:pt x="200" y="820"/>
                  </a:lnTo>
                  <a:cubicBezTo>
                    <a:pt x="200" y="837"/>
                    <a:pt x="217" y="854"/>
                    <a:pt x="234" y="887"/>
                  </a:cubicBezTo>
                  <a:cubicBezTo>
                    <a:pt x="234" y="901"/>
                    <a:pt x="246" y="916"/>
                    <a:pt x="261" y="930"/>
                  </a:cubicBezTo>
                  <a:lnTo>
                    <a:pt x="261" y="930"/>
                  </a:lnTo>
                  <a:cubicBezTo>
                    <a:pt x="260" y="928"/>
                    <a:pt x="259" y="925"/>
                    <a:pt x="260" y="925"/>
                  </a:cubicBezTo>
                  <a:lnTo>
                    <a:pt x="260" y="925"/>
                  </a:lnTo>
                  <a:cubicBezTo>
                    <a:pt x="260" y="925"/>
                    <a:pt x="262" y="928"/>
                    <a:pt x="267" y="937"/>
                  </a:cubicBezTo>
                  <a:cubicBezTo>
                    <a:pt x="267" y="953"/>
                    <a:pt x="267" y="970"/>
                    <a:pt x="267" y="970"/>
                  </a:cubicBezTo>
                  <a:cubicBezTo>
                    <a:pt x="283" y="1003"/>
                    <a:pt x="283" y="1020"/>
                    <a:pt x="283" y="1036"/>
                  </a:cubicBezTo>
                  <a:lnTo>
                    <a:pt x="283" y="1086"/>
                  </a:lnTo>
                  <a:cubicBezTo>
                    <a:pt x="283" y="1136"/>
                    <a:pt x="317" y="1186"/>
                    <a:pt x="350" y="1219"/>
                  </a:cubicBezTo>
                  <a:cubicBezTo>
                    <a:pt x="393" y="1262"/>
                    <a:pt x="444" y="1281"/>
                    <a:pt x="495" y="1281"/>
                  </a:cubicBezTo>
                  <a:cubicBezTo>
                    <a:pt x="600" y="1281"/>
                    <a:pt x="699" y="1199"/>
                    <a:pt x="699" y="1086"/>
                  </a:cubicBezTo>
                  <a:cubicBezTo>
                    <a:pt x="687" y="892"/>
                    <a:pt x="612" y="715"/>
                    <a:pt x="501" y="569"/>
                  </a:cubicBezTo>
                  <a:lnTo>
                    <a:pt x="501" y="569"/>
                  </a:lnTo>
                  <a:lnTo>
                    <a:pt x="732" y="339"/>
                  </a:lnTo>
                  <a:cubicBezTo>
                    <a:pt x="838" y="180"/>
                    <a:pt x="712" y="1"/>
                    <a:pt x="5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7"/>
            <p:cNvSpPr/>
            <p:nvPr/>
          </p:nvSpPr>
          <p:spPr>
            <a:xfrm>
              <a:off x="1039550" y="3675594"/>
              <a:ext cx="166810" cy="170357"/>
            </a:xfrm>
            <a:custGeom>
              <a:rect b="b" l="l" r="r" t="t"/>
              <a:pathLst>
                <a:path extrusionOk="0" h="1393" w="1364">
                  <a:moveTo>
                    <a:pt x="1138" y="0"/>
                  </a:moveTo>
                  <a:cubicBezTo>
                    <a:pt x="1071" y="0"/>
                    <a:pt x="1007" y="37"/>
                    <a:pt x="964" y="101"/>
                  </a:cubicBezTo>
                  <a:lnTo>
                    <a:pt x="948" y="134"/>
                  </a:lnTo>
                  <a:lnTo>
                    <a:pt x="898" y="201"/>
                  </a:lnTo>
                  <a:cubicBezTo>
                    <a:pt x="865" y="251"/>
                    <a:pt x="815" y="284"/>
                    <a:pt x="782" y="334"/>
                  </a:cubicBezTo>
                  <a:cubicBezTo>
                    <a:pt x="715" y="417"/>
                    <a:pt x="649" y="500"/>
                    <a:pt x="566" y="566"/>
                  </a:cubicBezTo>
                  <a:cubicBezTo>
                    <a:pt x="416" y="733"/>
                    <a:pt x="250" y="899"/>
                    <a:pt x="84" y="1048"/>
                  </a:cubicBezTo>
                  <a:cubicBezTo>
                    <a:pt x="1" y="1115"/>
                    <a:pt x="1" y="1248"/>
                    <a:pt x="84" y="1331"/>
                  </a:cubicBezTo>
                  <a:cubicBezTo>
                    <a:pt x="125" y="1372"/>
                    <a:pt x="175" y="1393"/>
                    <a:pt x="225" y="1393"/>
                  </a:cubicBezTo>
                  <a:cubicBezTo>
                    <a:pt x="275" y="1393"/>
                    <a:pt x="325" y="1372"/>
                    <a:pt x="366" y="1331"/>
                  </a:cubicBezTo>
                  <a:lnTo>
                    <a:pt x="366" y="1314"/>
                  </a:lnTo>
                  <a:cubicBezTo>
                    <a:pt x="732" y="1015"/>
                    <a:pt x="1047" y="683"/>
                    <a:pt x="1330" y="317"/>
                  </a:cubicBezTo>
                  <a:cubicBezTo>
                    <a:pt x="1346" y="267"/>
                    <a:pt x="1363" y="201"/>
                    <a:pt x="1346" y="151"/>
                  </a:cubicBezTo>
                  <a:cubicBezTo>
                    <a:pt x="1330" y="101"/>
                    <a:pt x="1297" y="51"/>
                    <a:pt x="1247" y="35"/>
                  </a:cubicBezTo>
                  <a:cubicBezTo>
                    <a:pt x="1211" y="11"/>
                    <a:pt x="1174" y="0"/>
                    <a:pt x="11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7"/>
            <p:cNvSpPr/>
            <p:nvPr/>
          </p:nvSpPr>
          <p:spPr>
            <a:xfrm>
              <a:off x="1071835" y="3689169"/>
              <a:ext cx="150667" cy="109943"/>
            </a:xfrm>
            <a:custGeom>
              <a:rect b="b" l="l" r="r" t="t"/>
              <a:pathLst>
                <a:path extrusionOk="0" h="899" w="1232">
                  <a:moveTo>
                    <a:pt x="291" y="1"/>
                  </a:moveTo>
                  <a:cubicBezTo>
                    <a:pt x="158" y="1"/>
                    <a:pt x="0" y="104"/>
                    <a:pt x="52" y="239"/>
                  </a:cubicBezTo>
                  <a:lnTo>
                    <a:pt x="69" y="239"/>
                  </a:lnTo>
                  <a:cubicBezTo>
                    <a:pt x="119" y="406"/>
                    <a:pt x="169" y="572"/>
                    <a:pt x="219" y="738"/>
                  </a:cubicBezTo>
                  <a:cubicBezTo>
                    <a:pt x="232" y="820"/>
                    <a:pt x="313" y="879"/>
                    <a:pt x="407" y="879"/>
                  </a:cubicBezTo>
                  <a:cubicBezTo>
                    <a:pt x="427" y="879"/>
                    <a:pt x="447" y="877"/>
                    <a:pt x="468" y="871"/>
                  </a:cubicBezTo>
                  <a:cubicBezTo>
                    <a:pt x="518" y="854"/>
                    <a:pt x="567" y="837"/>
                    <a:pt x="634" y="837"/>
                  </a:cubicBezTo>
                  <a:lnTo>
                    <a:pt x="584" y="837"/>
                  </a:lnTo>
                  <a:cubicBezTo>
                    <a:pt x="617" y="829"/>
                    <a:pt x="651" y="825"/>
                    <a:pt x="684" y="825"/>
                  </a:cubicBezTo>
                  <a:cubicBezTo>
                    <a:pt x="717" y="825"/>
                    <a:pt x="750" y="829"/>
                    <a:pt x="783" y="837"/>
                  </a:cubicBezTo>
                  <a:lnTo>
                    <a:pt x="734" y="837"/>
                  </a:lnTo>
                  <a:cubicBezTo>
                    <a:pt x="767" y="837"/>
                    <a:pt x="800" y="854"/>
                    <a:pt x="833" y="854"/>
                  </a:cubicBezTo>
                  <a:lnTo>
                    <a:pt x="883" y="871"/>
                  </a:lnTo>
                  <a:cubicBezTo>
                    <a:pt x="912" y="890"/>
                    <a:pt x="942" y="898"/>
                    <a:pt x="971" y="898"/>
                  </a:cubicBezTo>
                  <a:cubicBezTo>
                    <a:pt x="991" y="898"/>
                    <a:pt x="1012" y="894"/>
                    <a:pt x="1033" y="887"/>
                  </a:cubicBezTo>
                  <a:cubicBezTo>
                    <a:pt x="1215" y="837"/>
                    <a:pt x="1232" y="605"/>
                    <a:pt x="1082" y="522"/>
                  </a:cubicBezTo>
                  <a:cubicBezTo>
                    <a:pt x="966" y="455"/>
                    <a:pt x="833" y="422"/>
                    <a:pt x="700" y="422"/>
                  </a:cubicBezTo>
                  <a:cubicBezTo>
                    <a:pt x="650" y="422"/>
                    <a:pt x="597" y="425"/>
                    <a:pt x="544" y="431"/>
                  </a:cubicBezTo>
                  <a:lnTo>
                    <a:pt x="544" y="431"/>
                  </a:lnTo>
                  <a:lnTo>
                    <a:pt x="451" y="123"/>
                  </a:lnTo>
                  <a:cubicBezTo>
                    <a:pt x="439" y="37"/>
                    <a:pt x="369" y="1"/>
                    <a:pt x="2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7"/>
            <p:cNvSpPr/>
            <p:nvPr/>
          </p:nvSpPr>
          <p:spPr>
            <a:xfrm>
              <a:off x="1128702" y="3614814"/>
              <a:ext cx="150790" cy="116669"/>
            </a:xfrm>
            <a:custGeom>
              <a:rect b="b" l="l" r="r" t="t"/>
              <a:pathLst>
                <a:path extrusionOk="0" h="954" w="1233">
                  <a:moveTo>
                    <a:pt x="268" y="0"/>
                  </a:moveTo>
                  <a:cubicBezTo>
                    <a:pt x="136" y="0"/>
                    <a:pt x="0" y="115"/>
                    <a:pt x="69" y="283"/>
                  </a:cubicBezTo>
                  <a:lnTo>
                    <a:pt x="69" y="299"/>
                  </a:lnTo>
                  <a:lnTo>
                    <a:pt x="219" y="798"/>
                  </a:lnTo>
                  <a:cubicBezTo>
                    <a:pt x="246" y="880"/>
                    <a:pt x="330" y="939"/>
                    <a:pt x="414" y="939"/>
                  </a:cubicBezTo>
                  <a:cubicBezTo>
                    <a:pt x="432" y="939"/>
                    <a:pt x="450" y="936"/>
                    <a:pt x="468" y="930"/>
                  </a:cubicBezTo>
                  <a:cubicBezTo>
                    <a:pt x="534" y="914"/>
                    <a:pt x="584" y="897"/>
                    <a:pt x="651" y="897"/>
                  </a:cubicBezTo>
                  <a:lnTo>
                    <a:pt x="584" y="897"/>
                  </a:lnTo>
                  <a:cubicBezTo>
                    <a:pt x="617" y="889"/>
                    <a:pt x="651" y="885"/>
                    <a:pt x="686" y="885"/>
                  </a:cubicBezTo>
                  <a:cubicBezTo>
                    <a:pt x="721" y="885"/>
                    <a:pt x="759" y="889"/>
                    <a:pt x="800" y="897"/>
                  </a:cubicBezTo>
                  <a:lnTo>
                    <a:pt x="734" y="897"/>
                  </a:lnTo>
                  <a:lnTo>
                    <a:pt x="833" y="914"/>
                  </a:lnTo>
                  <a:lnTo>
                    <a:pt x="883" y="930"/>
                  </a:lnTo>
                  <a:cubicBezTo>
                    <a:pt x="889" y="930"/>
                    <a:pt x="897" y="934"/>
                    <a:pt x="905" y="938"/>
                  </a:cubicBezTo>
                  <a:lnTo>
                    <a:pt x="905" y="938"/>
                  </a:lnTo>
                  <a:cubicBezTo>
                    <a:pt x="898" y="935"/>
                    <a:pt x="890" y="933"/>
                    <a:pt x="883" y="930"/>
                  </a:cubicBezTo>
                  <a:lnTo>
                    <a:pt x="883" y="930"/>
                  </a:lnTo>
                  <a:cubicBezTo>
                    <a:pt x="905" y="942"/>
                    <a:pt x="915" y="945"/>
                    <a:pt x="917" y="945"/>
                  </a:cubicBezTo>
                  <a:cubicBezTo>
                    <a:pt x="918" y="945"/>
                    <a:pt x="912" y="941"/>
                    <a:pt x="905" y="938"/>
                  </a:cubicBezTo>
                  <a:lnTo>
                    <a:pt x="905" y="938"/>
                  </a:lnTo>
                  <a:cubicBezTo>
                    <a:pt x="933" y="946"/>
                    <a:pt x="962" y="954"/>
                    <a:pt x="995" y="954"/>
                  </a:cubicBezTo>
                  <a:cubicBezTo>
                    <a:pt x="1012" y="954"/>
                    <a:pt x="1030" y="952"/>
                    <a:pt x="1049" y="947"/>
                  </a:cubicBezTo>
                  <a:cubicBezTo>
                    <a:pt x="1099" y="930"/>
                    <a:pt x="1132" y="897"/>
                    <a:pt x="1166" y="847"/>
                  </a:cubicBezTo>
                  <a:cubicBezTo>
                    <a:pt x="1232" y="748"/>
                    <a:pt x="1199" y="631"/>
                    <a:pt x="1099" y="565"/>
                  </a:cubicBezTo>
                  <a:cubicBezTo>
                    <a:pt x="966" y="515"/>
                    <a:pt x="833" y="482"/>
                    <a:pt x="701" y="482"/>
                  </a:cubicBezTo>
                  <a:cubicBezTo>
                    <a:pt x="679" y="479"/>
                    <a:pt x="658" y="477"/>
                    <a:pt x="637" y="477"/>
                  </a:cubicBezTo>
                  <a:cubicBezTo>
                    <a:pt x="607" y="477"/>
                    <a:pt x="578" y="480"/>
                    <a:pt x="548" y="484"/>
                  </a:cubicBezTo>
                  <a:lnTo>
                    <a:pt x="548" y="484"/>
                  </a:lnTo>
                  <a:lnTo>
                    <a:pt x="468" y="183"/>
                  </a:lnTo>
                  <a:cubicBezTo>
                    <a:pt x="448" y="54"/>
                    <a:pt x="359" y="0"/>
                    <a:pt x="2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2" name="Google Shape;1242;p27"/>
          <p:cNvSpPr/>
          <p:nvPr/>
        </p:nvSpPr>
        <p:spPr>
          <a:xfrm>
            <a:off x="6438833" y="4548637"/>
            <a:ext cx="129877" cy="119727"/>
          </a:xfrm>
          <a:custGeom>
            <a:rect b="b" l="l" r="r" t="t"/>
            <a:pathLst>
              <a:path extrusionOk="0" h="979" w="1062">
                <a:moveTo>
                  <a:pt x="546" y="0"/>
                </a:moveTo>
                <a:cubicBezTo>
                  <a:pt x="444" y="0"/>
                  <a:pt x="340" y="33"/>
                  <a:pt x="250" y="103"/>
                </a:cubicBezTo>
                <a:cubicBezTo>
                  <a:pt x="67" y="253"/>
                  <a:pt x="1" y="502"/>
                  <a:pt x="117" y="718"/>
                </a:cubicBezTo>
                <a:cubicBezTo>
                  <a:pt x="207" y="898"/>
                  <a:pt x="372" y="978"/>
                  <a:pt x="537" y="978"/>
                </a:cubicBezTo>
                <a:cubicBezTo>
                  <a:pt x="799" y="978"/>
                  <a:pt x="1061" y="778"/>
                  <a:pt x="1031" y="452"/>
                </a:cubicBezTo>
                <a:cubicBezTo>
                  <a:pt x="1007" y="174"/>
                  <a:pt x="782" y="0"/>
                  <a:pt x="5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7"/>
          <p:cNvSpPr/>
          <p:nvPr/>
        </p:nvSpPr>
        <p:spPr>
          <a:xfrm>
            <a:off x="130679" y="2272333"/>
            <a:ext cx="137093" cy="119360"/>
          </a:xfrm>
          <a:custGeom>
            <a:rect b="b" l="l" r="r" t="t"/>
            <a:pathLst>
              <a:path extrusionOk="0" h="976" w="1121">
                <a:moveTo>
                  <a:pt x="598" y="1"/>
                </a:moveTo>
                <a:cubicBezTo>
                  <a:pt x="495" y="1"/>
                  <a:pt x="390" y="33"/>
                  <a:pt x="299" y="104"/>
                </a:cubicBezTo>
                <a:cubicBezTo>
                  <a:pt x="0" y="320"/>
                  <a:pt x="67" y="785"/>
                  <a:pt x="399" y="935"/>
                </a:cubicBezTo>
                <a:cubicBezTo>
                  <a:pt x="464" y="963"/>
                  <a:pt x="531" y="976"/>
                  <a:pt x="595" y="976"/>
                </a:cubicBezTo>
                <a:cubicBezTo>
                  <a:pt x="876" y="976"/>
                  <a:pt x="1121" y="733"/>
                  <a:pt x="1080" y="436"/>
                </a:cubicBezTo>
                <a:cubicBezTo>
                  <a:pt x="1057" y="170"/>
                  <a:pt x="833" y="1"/>
                  <a:pt x="5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7"/>
          <p:cNvSpPr/>
          <p:nvPr/>
        </p:nvSpPr>
        <p:spPr>
          <a:xfrm>
            <a:off x="1735372" y="4861516"/>
            <a:ext cx="205333" cy="136481"/>
          </a:xfrm>
          <a:custGeom>
            <a:rect b="b" l="l" r="r" t="t"/>
            <a:pathLst>
              <a:path extrusionOk="0" h="1116" w="1679">
                <a:moveTo>
                  <a:pt x="893" y="0"/>
                </a:moveTo>
                <a:cubicBezTo>
                  <a:pt x="805" y="0"/>
                  <a:pt x="716" y="13"/>
                  <a:pt x="632" y="36"/>
                </a:cubicBezTo>
                <a:cubicBezTo>
                  <a:pt x="0" y="186"/>
                  <a:pt x="349" y="784"/>
                  <a:pt x="731" y="1000"/>
                </a:cubicBezTo>
                <a:cubicBezTo>
                  <a:pt x="848" y="1083"/>
                  <a:pt x="997" y="1116"/>
                  <a:pt x="1147" y="1116"/>
                </a:cubicBezTo>
                <a:cubicBezTo>
                  <a:pt x="1280" y="1116"/>
                  <a:pt x="1429" y="1049"/>
                  <a:pt x="1529" y="950"/>
                </a:cubicBezTo>
                <a:cubicBezTo>
                  <a:pt x="1645" y="800"/>
                  <a:pt x="1678" y="584"/>
                  <a:pt x="1612" y="418"/>
                </a:cubicBezTo>
                <a:cubicBezTo>
                  <a:pt x="1529" y="235"/>
                  <a:pt x="1379" y="102"/>
                  <a:pt x="1196" y="53"/>
                </a:cubicBezTo>
                <a:cubicBezTo>
                  <a:pt x="1099" y="17"/>
                  <a:pt x="996" y="0"/>
                  <a:pt x="8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7"/>
          <p:cNvSpPr/>
          <p:nvPr/>
        </p:nvSpPr>
        <p:spPr>
          <a:xfrm>
            <a:off x="2995944" y="4585386"/>
            <a:ext cx="58702" cy="46228"/>
          </a:xfrm>
          <a:custGeom>
            <a:rect b="b" l="l" r="r" t="t"/>
            <a:pathLst>
              <a:path extrusionOk="0" h="378" w="480">
                <a:moveTo>
                  <a:pt x="335" y="0"/>
                </a:moveTo>
                <a:cubicBezTo>
                  <a:pt x="188" y="0"/>
                  <a:pt x="0" y="159"/>
                  <a:pt x="130" y="311"/>
                </a:cubicBezTo>
                <a:cubicBezTo>
                  <a:pt x="164" y="355"/>
                  <a:pt x="219" y="377"/>
                  <a:pt x="277" y="377"/>
                </a:cubicBezTo>
                <a:cubicBezTo>
                  <a:pt x="306" y="377"/>
                  <a:pt x="335" y="372"/>
                  <a:pt x="363" y="361"/>
                </a:cubicBezTo>
                <a:cubicBezTo>
                  <a:pt x="430" y="327"/>
                  <a:pt x="479" y="244"/>
                  <a:pt x="479" y="161"/>
                </a:cubicBezTo>
                <a:cubicBezTo>
                  <a:pt x="479" y="46"/>
                  <a:pt x="413" y="0"/>
                  <a:pt x="3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6" name="Google Shape;1246;p27"/>
          <p:cNvGrpSpPr/>
          <p:nvPr/>
        </p:nvGrpSpPr>
        <p:grpSpPr>
          <a:xfrm>
            <a:off x="8180896" y="1332787"/>
            <a:ext cx="496004" cy="532932"/>
            <a:chOff x="8351296" y="3218312"/>
            <a:chExt cx="496004" cy="532932"/>
          </a:xfrm>
        </p:grpSpPr>
        <p:sp>
          <p:nvSpPr>
            <p:cNvPr id="1247" name="Google Shape;1247;p27"/>
            <p:cNvSpPr/>
            <p:nvPr/>
          </p:nvSpPr>
          <p:spPr>
            <a:xfrm>
              <a:off x="8351296" y="3325112"/>
              <a:ext cx="496004" cy="322321"/>
            </a:xfrm>
            <a:custGeom>
              <a:rect b="b" l="l" r="r" t="t"/>
              <a:pathLst>
                <a:path extrusionOk="0" h="4530" w="6971">
                  <a:moveTo>
                    <a:pt x="6066" y="1"/>
                  </a:moveTo>
                  <a:cubicBezTo>
                    <a:pt x="5924" y="1"/>
                    <a:pt x="5803" y="258"/>
                    <a:pt x="5734" y="456"/>
                  </a:cubicBezTo>
                  <a:cubicBezTo>
                    <a:pt x="5655" y="669"/>
                    <a:pt x="5565" y="939"/>
                    <a:pt x="5565" y="939"/>
                  </a:cubicBezTo>
                  <a:lnTo>
                    <a:pt x="5296" y="1096"/>
                  </a:lnTo>
                  <a:cubicBezTo>
                    <a:pt x="5296" y="1096"/>
                    <a:pt x="5397" y="770"/>
                    <a:pt x="5453" y="590"/>
                  </a:cubicBezTo>
                  <a:cubicBezTo>
                    <a:pt x="5489" y="446"/>
                    <a:pt x="5423" y="235"/>
                    <a:pt x="5291" y="235"/>
                  </a:cubicBezTo>
                  <a:cubicBezTo>
                    <a:pt x="5258" y="235"/>
                    <a:pt x="5223" y="247"/>
                    <a:pt x="5183" y="276"/>
                  </a:cubicBezTo>
                  <a:cubicBezTo>
                    <a:pt x="4970" y="422"/>
                    <a:pt x="4778" y="1299"/>
                    <a:pt x="4778" y="1299"/>
                  </a:cubicBezTo>
                  <a:lnTo>
                    <a:pt x="2002" y="2794"/>
                  </a:lnTo>
                  <a:lnTo>
                    <a:pt x="1226" y="2535"/>
                  </a:lnTo>
                  <a:cubicBezTo>
                    <a:pt x="1226" y="2535"/>
                    <a:pt x="1177" y="2525"/>
                    <a:pt x="1113" y="2525"/>
                  </a:cubicBezTo>
                  <a:cubicBezTo>
                    <a:pt x="1031" y="2525"/>
                    <a:pt x="923" y="2543"/>
                    <a:pt x="866" y="2625"/>
                  </a:cubicBezTo>
                  <a:cubicBezTo>
                    <a:pt x="765" y="2771"/>
                    <a:pt x="1057" y="2895"/>
                    <a:pt x="1057" y="2895"/>
                  </a:cubicBezTo>
                  <a:lnTo>
                    <a:pt x="1507" y="3053"/>
                  </a:lnTo>
                  <a:lnTo>
                    <a:pt x="1215" y="3187"/>
                  </a:lnTo>
                  <a:lnTo>
                    <a:pt x="495" y="2951"/>
                  </a:lnTo>
                  <a:cubicBezTo>
                    <a:pt x="495" y="2951"/>
                    <a:pt x="411" y="2907"/>
                    <a:pt x="317" y="2907"/>
                  </a:cubicBezTo>
                  <a:cubicBezTo>
                    <a:pt x="247" y="2907"/>
                    <a:pt x="172" y="2932"/>
                    <a:pt x="124" y="3019"/>
                  </a:cubicBezTo>
                  <a:cubicBezTo>
                    <a:pt x="0" y="3210"/>
                    <a:pt x="731" y="3469"/>
                    <a:pt x="731" y="3469"/>
                  </a:cubicBezTo>
                  <a:lnTo>
                    <a:pt x="304" y="3705"/>
                  </a:lnTo>
                  <a:cubicBezTo>
                    <a:pt x="304" y="3705"/>
                    <a:pt x="90" y="3840"/>
                    <a:pt x="169" y="3997"/>
                  </a:cubicBezTo>
                  <a:cubicBezTo>
                    <a:pt x="203" y="4081"/>
                    <a:pt x="273" y="4107"/>
                    <a:pt x="346" y="4107"/>
                  </a:cubicBezTo>
                  <a:cubicBezTo>
                    <a:pt x="419" y="4107"/>
                    <a:pt x="495" y="4081"/>
                    <a:pt x="540" y="4064"/>
                  </a:cubicBezTo>
                  <a:cubicBezTo>
                    <a:pt x="630" y="4019"/>
                    <a:pt x="922" y="3817"/>
                    <a:pt x="922" y="3817"/>
                  </a:cubicBezTo>
                  <a:lnTo>
                    <a:pt x="922" y="3817"/>
                  </a:lnTo>
                  <a:lnTo>
                    <a:pt x="821" y="4233"/>
                  </a:lnTo>
                  <a:cubicBezTo>
                    <a:pt x="765" y="4357"/>
                    <a:pt x="844" y="4492"/>
                    <a:pt x="967" y="4525"/>
                  </a:cubicBezTo>
                  <a:cubicBezTo>
                    <a:pt x="976" y="4528"/>
                    <a:pt x="985" y="4530"/>
                    <a:pt x="994" y="4530"/>
                  </a:cubicBezTo>
                  <a:cubicBezTo>
                    <a:pt x="1228" y="4530"/>
                    <a:pt x="1406" y="3581"/>
                    <a:pt x="1406" y="3581"/>
                  </a:cubicBezTo>
                  <a:cubicBezTo>
                    <a:pt x="1507" y="3513"/>
                    <a:pt x="1608" y="3446"/>
                    <a:pt x="1720" y="3390"/>
                  </a:cubicBezTo>
                  <a:lnTo>
                    <a:pt x="1720" y="3390"/>
                  </a:lnTo>
                  <a:cubicBezTo>
                    <a:pt x="1720" y="3412"/>
                    <a:pt x="1608" y="3840"/>
                    <a:pt x="1608" y="3840"/>
                  </a:cubicBezTo>
                  <a:cubicBezTo>
                    <a:pt x="1608" y="3840"/>
                    <a:pt x="1525" y="4111"/>
                    <a:pt x="1779" y="4111"/>
                  </a:cubicBezTo>
                  <a:cubicBezTo>
                    <a:pt x="1789" y="4111"/>
                    <a:pt x="1800" y="4110"/>
                    <a:pt x="1810" y="4109"/>
                  </a:cubicBezTo>
                  <a:cubicBezTo>
                    <a:pt x="2103" y="4098"/>
                    <a:pt x="2215" y="3131"/>
                    <a:pt x="2215" y="3131"/>
                  </a:cubicBezTo>
                  <a:lnTo>
                    <a:pt x="5003" y="1692"/>
                  </a:lnTo>
                  <a:cubicBezTo>
                    <a:pt x="5003" y="1692"/>
                    <a:pt x="5341" y="1793"/>
                    <a:pt x="5644" y="1872"/>
                  </a:cubicBezTo>
                  <a:cubicBezTo>
                    <a:pt x="5779" y="1907"/>
                    <a:pt x="5889" y="1931"/>
                    <a:pt x="5974" y="1931"/>
                  </a:cubicBezTo>
                  <a:cubicBezTo>
                    <a:pt x="6081" y="1931"/>
                    <a:pt x="6147" y="1893"/>
                    <a:pt x="6173" y="1793"/>
                  </a:cubicBezTo>
                  <a:cubicBezTo>
                    <a:pt x="6206" y="1625"/>
                    <a:pt x="5655" y="1490"/>
                    <a:pt x="5655" y="1490"/>
                  </a:cubicBezTo>
                  <a:lnTo>
                    <a:pt x="5498" y="1434"/>
                  </a:lnTo>
                  <a:lnTo>
                    <a:pt x="5757" y="1299"/>
                  </a:lnTo>
                  <a:cubicBezTo>
                    <a:pt x="5757" y="1299"/>
                    <a:pt x="6206" y="1445"/>
                    <a:pt x="6397" y="1501"/>
                  </a:cubicBezTo>
                  <a:cubicBezTo>
                    <a:pt x="6493" y="1528"/>
                    <a:pt x="6579" y="1552"/>
                    <a:pt x="6655" y="1552"/>
                  </a:cubicBezTo>
                  <a:cubicBezTo>
                    <a:pt x="6739" y="1552"/>
                    <a:pt x="6810" y="1522"/>
                    <a:pt x="6870" y="1434"/>
                  </a:cubicBezTo>
                  <a:cubicBezTo>
                    <a:pt x="6971" y="1276"/>
                    <a:pt x="6532" y="1029"/>
                    <a:pt x="6465" y="1006"/>
                  </a:cubicBezTo>
                  <a:cubicBezTo>
                    <a:pt x="6409" y="995"/>
                    <a:pt x="6341" y="984"/>
                    <a:pt x="6285" y="973"/>
                  </a:cubicBezTo>
                  <a:cubicBezTo>
                    <a:pt x="6285" y="973"/>
                    <a:pt x="6903" y="748"/>
                    <a:pt x="6780" y="512"/>
                  </a:cubicBezTo>
                  <a:cubicBezTo>
                    <a:pt x="6746" y="450"/>
                    <a:pt x="6687" y="427"/>
                    <a:pt x="6617" y="427"/>
                  </a:cubicBezTo>
                  <a:cubicBezTo>
                    <a:pt x="6409" y="427"/>
                    <a:pt x="6105" y="635"/>
                    <a:pt x="6105" y="635"/>
                  </a:cubicBezTo>
                  <a:cubicBezTo>
                    <a:pt x="6105" y="635"/>
                    <a:pt x="6296" y="107"/>
                    <a:pt x="6128" y="17"/>
                  </a:cubicBezTo>
                  <a:cubicBezTo>
                    <a:pt x="6107" y="6"/>
                    <a:pt x="6086" y="1"/>
                    <a:pt x="60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7"/>
            <p:cNvSpPr/>
            <p:nvPr/>
          </p:nvSpPr>
          <p:spPr>
            <a:xfrm>
              <a:off x="8520070" y="3218312"/>
              <a:ext cx="156037" cy="532932"/>
            </a:xfrm>
            <a:custGeom>
              <a:rect b="b" l="l" r="r" t="t"/>
              <a:pathLst>
                <a:path extrusionOk="0" h="7490" w="2193">
                  <a:moveTo>
                    <a:pt x="1237" y="0"/>
                  </a:moveTo>
                  <a:cubicBezTo>
                    <a:pt x="967" y="0"/>
                    <a:pt x="1012" y="652"/>
                    <a:pt x="1012" y="652"/>
                  </a:cubicBezTo>
                  <a:cubicBezTo>
                    <a:pt x="1012" y="652"/>
                    <a:pt x="730" y="308"/>
                    <a:pt x="556" y="308"/>
                  </a:cubicBezTo>
                  <a:cubicBezTo>
                    <a:pt x="534" y="308"/>
                    <a:pt x="513" y="314"/>
                    <a:pt x="495" y="326"/>
                  </a:cubicBezTo>
                  <a:cubicBezTo>
                    <a:pt x="327" y="428"/>
                    <a:pt x="518" y="709"/>
                    <a:pt x="664" y="889"/>
                  </a:cubicBezTo>
                  <a:cubicBezTo>
                    <a:pt x="821" y="1068"/>
                    <a:pt x="1012" y="1271"/>
                    <a:pt x="1012" y="1271"/>
                  </a:cubicBezTo>
                  <a:lnTo>
                    <a:pt x="1012" y="1586"/>
                  </a:lnTo>
                  <a:cubicBezTo>
                    <a:pt x="1012" y="1586"/>
                    <a:pt x="776" y="1327"/>
                    <a:pt x="653" y="1203"/>
                  </a:cubicBezTo>
                  <a:cubicBezTo>
                    <a:pt x="587" y="1138"/>
                    <a:pt x="482" y="1094"/>
                    <a:pt x="394" y="1094"/>
                  </a:cubicBezTo>
                  <a:cubicBezTo>
                    <a:pt x="300" y="1094"/>
                    <a:pt x="225" y="1143"/>
                    <a:pt x="237" y="1271"/>
                  </a:cubicBezTo>
                  <a:cubicBezTo>
                    <a:pt x="270" y="1529"/>
                    <a:pt x="922" y="2136"/>
                    <a:pt x="922" y="2136"/>
                  </a:cubicBezTo>
                  <a:lnTo>
                    <a:pt x="844" y="5284"/>
                  </a:lnTo>
                  <a:lnTo>
                    <a:pt x="248" y="5824"/>
                  </a:lnTo>
                  <a:cubicBezTo>
                    <a:pt x="248" y="5824"/>
                    <a:pt x="68" y="6015"/>
                    <a:pt x="147" y="6172"/>
                  </a:cubicBezTo>
                  <a:cubicBezTo>
                    <a:pt x="171" y="6224"/>
                    <a:pt x="211" y="6242"/>
                    <a:pt x="254" y="6242"/>
                  </a:cubicBezTo>
                  <a:cubicBezTo>
                    <a:pt x="354" y="6242"/>
                    <a:pt x="473" y="6150"/>
                    <a:pt x="473" y="6150"/>
                  </a:cubicBezTo>
                  <a:lnTo>
                    <a:pt x="832" y="5835"/>
                  </a:lnTo>
                  <a:lnTo>
                    <a:pt x="832" y="5835"/>
                  </a:lnTo>
                  <a:lnTo>
                    <a:pt x="810" y="6161"/>
                  </a:lnTo>
                  <a:lnTo>
                    <a:pt x="248" y="6667"/>
                  </a:lnTo>
                  <a:cubicBezTo>
                    <a:pt x="248" y="6667"/>
                    <a:pt x="1" y="6813"/>
                    <a:pt x="113" y="7016"/>
                  </a:cubicBezTo>
                  <a:cubicBezTo>
                    <a:pt x="133" y="7053"/>
                    <a:pt x="167" y="7068"/>
                    <a:pt x="209" y="7068"/>
                  </a:cubicBezTo>
                  <a:cubicBezTo>
                    <a:pt x="411" y="7068"/>
                    <a:pt x="810" y="6723"/>
                    <a:pt x="810" y="6723"/>
                  </a:cubicBezTo>
                  <a:lnTo>
                    <a:pt x="810" y="6723"/>
                  </a:lnTo>
                  <a:lnTo>
                    <a:pt x="799" y="7207"/>
                  </a:lnTo>
                  <a:cubicBezTo>
                    <a:pt x="799" y="7207"/>
                    <a:pt x="810" y="7465"/>
                    <a:pt x="979" y="7488"/>
                  </a:cubicBezTo>
                  <a:cubicBezTo>
                    <a:pt x="987" y="7489"/>
                    <a:pt x="995" y="7489"/>
                    <a:pt x="1003" y="7489"/>
                  </a:cubicBezTo>
                  <a:cubicBezTo>
                    <a:pt x="1154" y="7489"/>
                    <a:pt x="1215" y="7292"/>
                    <a:pt x="1215" y="7196"/>
                  </a:cubicBezTo>
                  <a:cubicBezTo>
                    <a:pt x="1226" y="7083"/>
                    <a:pt x="1215" y="6735"/>
                    <a:pt x="1215" y="6735"/>
                  </a:cubicBezTo>
                  <a:lnTo>
                    <a:pt x="1215" y="6735"/>
                  </a:lnTo>
                  <a:lnTo>
                    <a:pt x="1507" y="7027"/>
                  </a:lnTo>
                  <a:cubicBezTo>
                    <a:pt x="1549" y="7088"/>
                    <a:pt x="1615" y="7119"/>
                    <a:pt x="1682" y="7119"/>
                  </a:cubicBezTo>
                  <a:cubicBezTo>
                    <a:pt x="1739" y="7119"/>
                    <a:pt x="1798" y="7096"/>
                    <a:pt x="1844" y="7049"/>
                  </a:cubicBezTo>
                  <a:cubicBezTo>
                    <a:pt x="2024" y="6881"/>
                    <a:pt x="1237" y="6195"/>
                    <a:pt x="1237" y="6195"/>
                  </a:cubicBezTo>
                  <a:cubicBezTo>
                    <a:pt x="1226" y="6071"/>
                    <a:pt x="1215" y="5959"/>
                    <a:pt x="1226" y="5835"/>
                  </a:cubicBezTo>
                  <a:lnTo>
                    <a:pt x="1226" y="5835"/>
                  </a:lnTo>
                  <a:cubicBezTo>
                    <a:pt x="1248" y="5846"/>
                    <a:pt x="1563" y="6150"/>
                    <a:pt x="1563" y="6150"/>
                  </a:cubicBezTo>
                  <a:cubicBezTo>
                    <a:pt x="1563" y="6150"/>
                    <a:pt x="1645" y="6241"/>
                    <a:pt x="1739" y="6241"/>
                  </a:cubicBezTo>
                  <a:cubicBezTo>
                    <a:pt x="1793" y="6241"/>
                    <a:pt x="1851" y="6211"/>
                    <a:pt x="1901" y="6116"/>
                  </a:cubicBezTo>
                  <a:cubicBezTo>
                    <a:pt x="2024" y="5846"/>
                    <a:pt x="1237" y="5262"/>
                    <a:pt x="1237" y="5262"/>
                  </a:cubicBezTo>
                  <a:lnTo>
                    <a:pt x="1383" y="2125"/>
                  </a:lnTo>
                  <a:cubicBezTo>
                    <a:pt x="1383" y="2125"/>
                    <a:pt x="1631" y="1889"/>
                    <a:pt x="1856" y="1664"/>
                  </a:cubicBezTo>
                  <a:cubicBezTo>
                    <a:pt x="2080" y="1439"/>
                    <a:pt x="2193" y="1293"/>
                    <a:pt x="2058" y="1170"/>
                  </a:cubicBezTo>
                  <a:cubicBezTo>
                    <a:pt x="2040" y="1154"/>
                    <a:pt x="2019" y="1147"/>
                    <a:pt x="1994" y="1147"/>
                  </a:cubicBezTo>
                  <a:cubicBezTo>
                    <a:pt x="1828" y="1147"/>
                    <a:pt x="1530" y="1462"/>
                    <a:pt x="1530" y="1462"/>
                  </a:cubicBezTo>
                  <a:lnTo>
                    <a:pt x="1406" y="1574"/>
                  </a:lnTo>
                  <a:lnTo>
                    <a:pt x="1417" y="1282"/>
                  </a:lnTo>
                  <a:cubicBezTo>
                    <a:pt x="1417" y="1282"/>
                    <a:pt x="1766" y="956"/>
                    <a:pt x="1912" y="821"/>
                  </a:cubicBezTo>
                  <a:cubicBezTo>
                    <a:pt x="2058" y="675"/>
                    <a:pt x="2182" y="551"/>
                    <a:pt x="2092" y="383"/>
                  </a:cubicBezTo>
                  <a:cubicBezTo>
                    <a:pt x="2070" y="342"/>
                    <a:pt x="2029" y="326"/>
                    <a:pt x="1979" y="326"/>
                  </a:cubicBezTo>
                  <a:cubicBezTo>
                    <a:pt x="1818" y="326"/>
                    <a:pt x="1561" y="486"/>
                    <a:pt x="1518" y="529"/>
                  </a:cubicBezTo>
                  <a:cubicBezTo>
                    <a:pt x="1473" y="562"/>
                    <a:pt x="1440" y="619"/>
                    <a:pt x="1395" y="664"/>
                  </a:cubicBezTo>
                  <a:cubicBezTo>
                    <a:pt x="1395" y="664"/>
                    <a:pt x="1518" y="12"/>
                    <a:pt x="12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7"/>
            <p:cNvSpPr/>
            <p:nvPr/>
          </p:nvSpPr>
          <p:spPr>
            <a:xfrm>
              <a:off x="8365669" y="3297433"/>
              <a:ext cx="461637" cy="369708"/>
            </a:xfrm>
            <a:custGeom>
              <a:rect b="b" l="l" r="r" t="t"/>
              <a:pathLst>
                <a:path extrusionOk="0" h="5196" w="6488">
                  <a:moveTo>
                    <a:pt x="921" y="1"/>
                  </a:moveTo>
                  <a:cubicBezTo>
                    <a:pt x="732" y="1"/>
                    <a:pt x="732" y="486"/>
                    <a:pt x="754" y="563"/>
                  </a:cubicBezTo>
                  <a:cubicBezTo>
                    <a:pt x="765" y="620"/>
                    <a:pt x="776" y="676"/>
                    <a:pt x="799" y="743"/>
                  </a:cubicBezTo>
                  <a:cubicBezTo>
                    <a:pt x="799" y="743"/>
                    <a:pt x="496" y="461"/>
                    <a:pt x="291" y="461"/>
                  </a:cubicBezTo>
                  <a:cubicBezTo>
                    <a:pt x="238" y="461"/>
                    <a:pt x="191" y="481"/>
                    <a:pt x="158" y="530"/>
                  </a:cubicBezTo>
                  <a:cubicBezTo>
                    <a:pt x="1" y="755"/>
                    <a:pt x="597" y="1058"/>
                    <a:pt x="597" y="1058"/>
                  </a:cubicBezTo>
                  <a:cubicBezTo>
                    <a:pt x="597" y="1058"/>
                    <a:pt x="34" y="1137"/>
                    <a:pt x="34" y="1328"/>
                  </a:cubicBezTo>
                  <a:cubicBezTo>
                    <a:pt x="34" y="1457"/>
                    <a:pt x="188" y="1494"/>
                    <a:pt x="360" y="1494"/>
                  </a:cubicBezTo>
                  <a:cubicBezTo>
                    <a:pt x="443" y="1494"/>
                    <a:pt x="531" y="1485"/>
                    <a:pt x="608" y="1474"/>
                  </a:cubicBezTo>
                  <a:cubicBezTo>
                    <a:pt x="833" y="1429"/>
                    <a:pt x="1103" y="1384"/>
                    <a:pt x="1103" y="1384"/>
                  </a:cubicBezTo>
                  <a:lnTo>
                    <a:pt x="1372" y="1542"/>
                  </a:lnTo>
                  <a:cubicBezTo>
                    <a:pt x="1372" y="1542"/>
                    <a:pt x="1035" y="1609"/>
                    <a:pt x="855" y="1654"/>
                  </a:cubicBezTo>
                  <a:cubicBezTo>
                    <a:pt x="675" y="1688"/>
                    <a:pt x="473" y="1924"/>
                    <a:pt x="709" y="2036"/>
                  </a:cubicBezTo>
                  <a:cubicBezTo>
                    <a:pt x="752" y="2058"/>
                    <a:pt x="819" y="2067"/>
                    <a:pt x="899" y="2067"/>
                  </a:cubicBezTo>
                  <a:cubicBezTo>
                    <a:pt x="1235" y="2067"/>
                    <a:pt x="1800" y="1913"/>
                    <a:pt x="1800" y="1913"/>
                  </a:cubicBezTo>
                  <a:lnTo>
                    <a:pt x="4419" y="3644"/>
                  </a:lnTo>
                  <a:lnTo>
                    <a:pt x="4565" y="4453"/>
                  </a:lnTo>
                  <a:cubicBezTo>
                    <a:pt x="4565" y="4453"/>
                    <a:pt x="4633" y="4712"/>
                    <a:pt x="4813" y="4723"/>
                  </a:cubicBezTo>
                  <a:cubicBezTo>
                    <a:pt x="4819" y="4724"/>
                    <a:pt x="4825" y="4724"/>
                    <a:pt x="4830" y="4724"/>
                  </a:cubicBezTo>
                  <a:cubicBezTo>
                    <a:pt x="4990" y="4724"/>
                    <a:pt x="4959" y="4431"/>
                    <a:pt x="4959" y="4431"/>
                  </a:cubicBezTo>
                  <a:lnTo>
                    <a:pt x="4880" y="3959"/>
                  </a:lnTo>
                  <a:lnTo>
                    <a:pt x="5150" y="4150"/>
                  </a:lnTo>
                  <a:lnTo>
                    <a:pt x="5285" y="4903"/>
                  </a:lnTo>
                  <a:cubicBezTo>
                    <a:pt x="5285" y="4903"/>
                    <a:pt x="5273" y="5195"/>
                    <a:pt x="5510" y="5195"/>
                  </a:cubicBezTo>
                  <a:cubicBezTo>
                    <a:pt x="5511" y="5195"/>
                    <a:pt x="5513" y="5195"/>
                    <a:pt x="5515" y="5195"/>
                  </a:cubicBezTo>
                  <a:cubicBezTo>
                    <a:pt x="5744" y="5195"/>
                    <a:pt x="5633" y="4442"/>
                    <a:pt x="5633" y="4442"/>
                  </a:cubicBezTo>
                  <a:lnTo>
                    <a:pt x="5633" y="4442"/>
                  </a:lnTo>
                  <a:lnTo>
                    <a:pt x="6038" y="4723"/>
                  </a:lnTo>
                  <a:cubicBezTo>
                    <a:pt x="6038" y="4723"/>
                    <a:pt x="6126" y="4767"/>
                    <a:pt x="6216" y="4767"/>
                  </a:cubicBezTo>
                  <a:cubicBezTo>
                    <a:pt x="6271" y="4767"/>
                    <a:pt x="6326" y="4751"/>
                    <a:pt x="6364" y="4701"/>
                  </a:cubicBezTo>
                  <a:cubicBezTo>
                    <a:pt x="6476" y="4566"/>
                    <a:pt x="6330" y="4408"/>
                    <a:pt x="6240" y="4352"/>
                  </a:cubicBezTo>
                  <a:cubicBezTo>
                    <a:pt x="6162" y="4285"/>
                    <a:pt x="5847" y="4116"/>
                    <a:pt x="5847" y="4116"/>
                  </a:cubicBezTo>
                  <a:lnTo>
                    <a:pt x="6263" y="4015"/>
                  </a:lnTo>
                  <a:cubicBezTo>
                    <a:pt x="6398" y="4004"/>
                    <a:pt x="6488" y="3880"/>
                    <a:pt x="6454" y="3745"/>
                  </a:cubicBezTo>
                  <a:cubicBezTo>
                    <a:pt x="6441" y="3673"/>
                    <a:pt x="6348" y="3648"/>
                    <a:pt x="6222" y="3648"/>
                  </a:cubicBezTo>
                  <a:cubicBezTo>
                    <a:pt x="5914" y="3648"/>
                    <a:pt x="5408" y="3801"/>
                    <a:pt x="5408" y="3801"/>
                  </a:cubicBezTo>
                  <a:cubicBezTo>
                    <a:pt x="5307" y="3756"/>
                    <a:pt x="5195" y="3689"/>
                    <a:pt x="5094" y="3621"/>
                  </a:cubicBezTo>
                  <a:cubicBezTo>
                    <a:pt x="5116" y="3621"/>
                    <a:pt x="5543" y="3509"/>
                    <a:pt x="5543" y="3509"/>
                  </a:cubicBezTo>
                  <a:cubicBezTo>
                    <a:pt x="5543" y="3509"/>
                    <a:pt x="5847" y="3453"/>
                    <a:pt x="5678" y="3205"/>
                  </a:cubicBezTo>
                  <a:cubicBezTo>
                    <a:pt x="5637" y="3141"/>
                    <a:pt x="5546" y="3117"/>
                    <a:pt x="5433" y="3117"/>
                  </a:cubicBezTo>
                  <a:cubicBezTo>
                    <a:pt x="5117" y="3117"/>
                    <a:pt x="4633" y="3307"/>
                    <a:pt x="4633" y="3307"/>
                  </a:cubicBezTo>
                  <a:lnTo>
                    <a:pt x="2036" y="1519"/>
                  </a:lnTo>
                  <a:cubicBezTo>
                    <a:pt x="2036" y="1519"/>
                    <a:pt x="1968" y="1182"/>
                    <a:pt x="1901" y="878"/>
                  </a:cubicBezTo>
                  <a:cubicBezTo>
                    <a:pt x="1842" y="612"/>
                    <a:pt x="1774" y="441"/>
                    <a:pt x="1644" y="441"/>
                  </a:cubicBezTo>
                  <a:cubicBezTo>
                    <a:pt x="1626" y="441"/>
                    <a:pt x="1607" y="444"/>
                    <a:pt x="1586" y="451"/>
                  </a:cubicBezTo>
                  <a:cubicBezTo>
                    <a:pt x="1417" y="496"/>
                    <a:pt x="1563" y="1047"/>
                    <a:pt x="1563" y="1047"/>
                  </a:cubicBezTo>
                  <a:lnTo>
                    <a:pt x="1586" y="1216"/>
                  </a:lnTo>
                  <a:lnTo>
                    <a:pt x="1350" y="1047"/>
                  </a:lnTo>
                  <a:cubicBezTo>
                    <a:pt x="1350" y="1047"/>
                    <a:pt x="1260" y="586"/>
                    <a:pt x="1215" y="384"/>
                  </a:cubicBezTo>
                  <a:cubicBezTo>
                    <a:pt x="1170" y="181"/>
                    <a:pt x="1136" y="24"/>
                    <a:pt x="934" y="1"/>
                  </a:cubicBezTo>
                  <a:cubicBezTo>
                    <a:pt x="929" y="1"/>
                    <a:pt x="925" y="1"/>
                    <a:pt x="9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0" name="Google Shape;1250;p27"/>
          <p:cNvSpPr/>
          <p:nvPr/>
        </p:nvSpPr>
        <p:spPr>
          <a:xfrm>
            <a:off x="8650397" y="3019741"/>
            <a:ext cx="205333" cy="136481"/>
          </a:xfrm>
          <a:custGeom>
            <a:rect b="b" l="l" r="r" t="t"/>
            <a:pathLst>
              <a:path extrusionOk="0" h="1116" w="1679">
                <a:moveTo>
                  <a:pt x="893" y="0"/>
                </a:moveTo>
                <a:cubicBezTo>
                  <a:pt x="805" y="0"/>
                  <a:pt x="716" y="13"/>
                  <a:pt x="632" y="36"/>
                </a:cubicBezTo>
                <a:cubicBezTo>
                  <a:pt x="0" y="186"/>
                  <a:pt x="349" y="784"/>
                  <a:pt x="731" y="1000"/>
                </a:cubicBezTo>
                <a:cubicBezTo>
                  <a:pt x="848" y="1083"/>
                  <a:pt x="997" y="1116"/>
                  <a:pt x="1147" y="1116"/>
                </a:cubicBezTo>
                <a:cubicBezTo>
                  <a:pt x="1280" y="1116"/>
                  <a:pt x="1429" y="1049"/>
                  <a:pt x="1529" y="950"/>
                </a:cubicBezTo>
                <a:cubicBezTo>
                  <a:pt x="1645" y="800"/>
                  <a:pt x="1678" y="584"/>
                  <a:pt x="1612" y="418"/>
                </a:cubicBezTo>
                <a:cubicBezTo>
                  <a:pt x="1529" y="235"/>
                  <a:pt x="1379" y="102"/>
                  <a:pt x="1196" y="53"/>
                </a:cubicBezTo>
                <a:cubicBezTo>
                  <a:pt x="1099" y="17"/>
                  <a:pt x="996" y="0"/>
                  <a:pt x="8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7"/>
          <p:cNvSpPr/>
          <p:nvPr/>
        </p:nvSpPr>
        <p:spPr>
          <a:xfrm>
            <a:off x="4629769" y="293486"/>
            <a:ext cx="58702" cy="46228"/>
          </a:xfrm>
          <a:custGeom>
            <a:rect b="b" l="l" r="r" t="t"/>
            <a:pathLst>
              <a:path extrusionOk="0" h="378" w="480">
                <a:moveTo>
                  <a:pt x="335" y="0"/>
                </a:moveTo>
                <a:cubicBezTo>
                  <a:pt x="188" y="0"/>
                  <a:pt x="0" y="159"/>
                  <a:pt x="130" y="311"/>
                </a:cubicBezTo>
                <a:cubicBezTo>
                  <a:pt x="164" y="355"/>
                  <a:pt x="219" y="377"/>
                  <a:pt x="277" y="377"/>
                </a:cubicBezTo>
                <a:cubicBezTo>
                  <a:pt x="306" y="377"/>
                  <a:pt x="335" y="372"/>
                  <a:pt x="363" y="361"/>
                </a:cubicBezTo>
                <a:cubicBezTo>
                  <a:pt x="430" y="327"/>
                  <a:pt x="479" y="244"/>
                  <a:pt x="479" y="161"/>
                </a:cubicBezTo>
                <a:cubicBezTo>
                  <a:pt x="479" y="46"/>
                  <a:pt x="413" y="0"/>
                  <a:pt x="3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7"/>
          <p:cNvSpPr/>
          <p:nvPr/>
        </p:nvSpPr>
        <p:spPr>
          <a:xfrm>
            <a:off x="656394" y="3801086"/>
            <a:ext cx="58702" cy="46228"/>
          </a:xfrm>
          <a:custGeom>
            <a:rect b="b" l="l" r="r" t="t"/>
            <a:pathLst>
              <a:path extrusionOk="0" h="378" w="480">
                <a:moveTo>
                  <a:pt x="335" y="0"/>
                </a:moveTo>
                <a:cubicBezTo>
                  <a:pt x="188" y="0"/>
                  <a:pt x="0" y="159"/>
                  <a:pt x="130" y="311"/>
                </a:cubicBezTo>
                <a:cubicBezTo>
                  <a:pt x="164" y="355"/>
                  <a:pt x="219" y="377"/>
                  <a:pt x="277" y="377"/>
                </a:cubicBezTo>
                <a:cubicBezTo>
                  <a:pt x="306" y="377"/>
                  <a:pt x="335" y="372"/>
                  <a:pt x="363" y="361"/>
                </a:cubicBezTo>
                <a:cubicBezTo>
                  <a:pt x="430" y="327"/>
                  <a:pt x="479" y="244"/>
                  <a:pt x="479" y="161"/>
                </a:cubicBezTo>
                <a:cubicBezTo>
                  <a:pt x="479" y="46"/>
                  <a:pt x="413" y="0"/>
                  <a:pt x="3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3" name="Google Shape;1253;p27"/>
          <p:cNvGrpSpPr/>
          <p:nvPr/>
        </p:nvGrpSpPr>
        <p:grpSpPr>
          <a:xfrm flipH="1" rot="-2035445">
            <a:off x="-985635" y="-1213650"/>
            <a:ext cx="3072873" cy="2599762"/>
            <a:chOff x="-2600773" y="-1271122"/>
            <a:chExt cx="2600777" cy="2200351"/>
          </a:xfrm>
        </p:grpSpPr>
        <p:sp>
          <p:nvSpPr>
            <p:cNvPr id="1254" name="Google Shape;1254;p27"/>
            <p:cNvSpPr/>
            <p:nvPr/>
          </p:nvSpPr>
          <p:spPr>
            <a:xfrm>
              <a:off x="-1736690" y="-679752"/>
              <a:ext cx="1042062" cy="924698"/>
            </a:xfrm>
            <a:custGeom>
              <a:rect b="b" l="l" r="r" t="t"/>
              <a:pathLst>
                <a:path extrusionOk="0" h="8131" w="9163">
                  <a:moveTo>
                    <a:pt x="4580" y="0"/>
                  </a:moveTo>
                  <a:cubicBezTo>
                    <a:pt x="2902" y="0"/>
                    <a:pt x="1336" y="1038"/>
                    <a:pt x="742" y="2705"/>
                  </a:cubicBezTo>
                  <a:cubicBezTo>
                    <a:pt x="0" y="4830"/>
                    <a:pt x="1113" y="7146"/>
                    <a:pt x="3227" y="7899"/>
                  </a:cubicBezTo>
                  <a:cubicBezTo>
                    <a:pt x="3673" y="8056"/>
                    <a:pt x="4129" y="8130"/>
                    <a:pt x="4577" y="8130"/>
                  </a:cubicBezTo>
                  <a:cubicBezTo>
                    <a:pt x="6252" y="8130"/>
                    <a:pt x="7824" y="7091"/>
                    <a:pt x="8410" y="5414"/>
                  </a:cubicBezTo>
                  <a:cubicBezTo>
                    <a:pt x="9163" y="3301"/>
                    <a:pt x="8050" y="985"/>
                    <a:pt x="5936" y="232"/>
                  </a:cubicBezTo>
                  <a:cubicBezTo>
                    <a:pt x="5487" y="75"/>
                    <a:pt x="5030" y="0"/>
                    <a:pt x="458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7"/>
            <p:cNvSpPr/>
            <p:nvPr/>
          </p:nvSpPr>
          <p:spPr>
            <a:xfrm>
              <a:off x="-798232" y="-1104628"/>
              <a:ext cx="359712" cy="392010"/>
            </a:xfrm>
            <a:custGeom>
              <a:rect b="b" l="l" r="r" t="t"/>
              <a:pathLst>
                <a:path extrusionOk="0" h="3447" w="3163">
                  <a:moveTo>
                    <a:pt x="2962" y="1"/>
                  </a:moveTo>
                  <a:cubicBezTo>
                    <a:pt x="2931" y="1"/>
                    <a:pt x="2897" y="14"/>
                    <a:pt x="2867" y="44"/>
                  </a:cubicBezTo>
                  <a:cubicBezTo>
                    <a:pt x="1754" y="943"/>
                    <a:pt x="798" y="2023"/>
                    <a:pt x="34" y="3226"/>
                  </a:cubicBezTo>
                  <a:cubicBezTo>
                    <a:pt x="0" y="3259"/>
                    <a:pt x="0" y="3304"/>
                    <a:pt x="23" y="3349"/>
                  </a:cubicBezTo>
                  <a:cubicBezTo>
                    <a:pt x="38" y="3403"/>
                    <a:pt x="80" y="3447"/>
                    <a:pt x="130" y="3447"/>
                  </a:cubicBezTo>
                  <a:cubicBezTo>
                    <a:pt x="153" y="3447"/>
                    <a:pt x="178" y="3438"/>
                    <a:pt x="203" y="3417"/>
                  </a:cubicBezTo>
                  <a:lnTo>
                    <a:pt x="236" y="3405"/>
                  </a:lnTo>
                  <a:cubicBezTo>
                    <a:pt x="304" y="3361"/>
                    <a:pt x="360" y="3304"/>
                    <a:pt x="405" y="3259"/>
                  </a:cubicBezTo>
                  <a:cubicBezTo>
                    <a:pt x="439" y="3259"/>
                    <a:pt x="461" y="3248"/>
                    <a:pt x="484" y="3226"/>
                  </a:cubicBezTo>
                  <a:cubicBezTo>
                    <a:pt x="1271" y="2382"/>
                    <a:pt x="2024" y="1506"/>
                    <a:pt x="2755" y="606"/>
                  </a:cubicBezTo>
                  <a:lnTo>
                    <a:pt x="2788" y="584"/>
                  </a:lnTo>
                  <a:cubicBezTo>
                    <a:pt x="2800" y="561"/>
                    <a:pt x="2811" y="550"/>
                    <a:pt x="2822" y="527"/>
                  </a:cubicBezTo>
                  <a:cubicBezTo>
                    <a:pt x="2901" y="426"/>
                    <a:pt x="2979" y="336"/>
                    <a:pt x="3058" y="246"/>
                  </a:cubicBezTo>
                  <a:cubicBezTo>
                    <a:pt x="3163" y="151"/>
                    <a:pt x="3072" y="1"/>
                    <a:pt x="296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7"/>
            <p:cNvSpPr/>
            <p:nvPr/>
          </p:nvSpPr>
          <p:spPr>
            <a:xfrm>
              <a:off x="-739095" y="-671336"/>
              <a:ext cx="247807" cy="161262"/>
            </a:xfrm>
            <a:custGeom>
              <a:rect b="b" l="l" r="r" t="t"/>
              <a:pathLst>
                <a:path extrusionOk="0" h="1418" w="2179">
                  <a:moveTo>
                    <a:pt x="2032" y="0"/>
                  </a:moveTo>
                  <a:cubicBezTo>
                    <a:pt x="1864" y="34"/>
                    <a:pt x="1706" y="90"/>
                    <a:pt x="1571" y="180"/>
                  </a:cubicBezTo>
                  <a:cubicBezTo>
                    <a:pt x="1414" y="259"/>
                    <a:pt x="1245" y="349"/>
                    <a:pt x="1088" y="439"/>
                  </a:cubicBezTo>
                  <a:cubicBezTo>
                    <a:pt x="773" y="607"/>
                    <a:pt x="481" y="798"/>
                    <a:pt x="200" y="1023"/>
                  </a:cubicBezTo>
                  <a:cubicBezTo>
                    <a:pt x="166" y="1046"/>
                    <a:pt x="155" y="1091"/>
                    <a:pt x="166" y="1136"/>
                  </a:cubicBezTo>
                  <a:lnTo>
                    <a:pt x="110" y="1169"/>
                  </a:lnTo>
                  <a:cubicBezTo>
                    <a:pt x="0" y="1224"/>
                    <a:pt x="40" y="1417"/>
                    <a:pt x="167" y="1417"/>
                  </a:cubicBezTo>
                  <a:cubicBezTo>
                    <a:pt x="170" y="1417"/>
                    <a:pt x="174" y="1417"/>
                    <a:pt x="177" y="1417"/>
                  </a:cubicBezTo>
                  <a:cubicBezTo>
                    <a:pt x="582" y="1338"/>
                    <a:pt x="975" y="1192"/>
                    <a:pt x="1324" y="967"/>
                  </a:cubicBezTo>
                  <a:cubicBezTo>
                    <a:pt x="1493" y="866"/>
                    <a:pt x="1672" y="765"/>
                    <a:pt x="1830" y="652"/>
                  </a:cubicBezTo>
                  <a:cubicBezTo>
                    <a:pt x="2021" y="540"/>
                    <a:pt x="2145" y="349"/>
                    <a:pt x="2178" y="135"/>
                  </a:cubicBezTo>
                  <a:cubicBezTo>
                    <a:pt x="2167" y="56"/>
                    <a:pt x="2111" y="0"/>
                    <a:pt x="203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7"/>
            <p:cNvSpPr/>
            <p:nvPr/>
          </p:nvSpPr>
          <p:spPr>
            <a:xfrm>
              <a:off x="-988266" y="-954284"/>
              <a:ext cx="112133" cy="198109"/>
            </a:xfrm>
            <a:custGeom>
              <a:rect b="b" l="l" r="r" t="t"/>
              <a:pathLst>
                <a:path extrusionOk="0" h="1742" w="986">
                  <a:moveTo>
                    <a:pt x="732" y="1"/>
                  </a:moveTo>
                  <a:cubicBezTo>
                    <a:pt x="687" y="1"/>
                    <a:pt x="642" y="21"/>
                    <a:pt x="614" y="60"/>
                  </a:cubicBezTo>
                  <a:cubicBezTo>
                    <a:pt x="322" y="476"/>
                    <a:pt x="142" y="970"/>
                    <a:pt x="97" y="1476"/>
                  </a:cubicBezTo>
                  <a:lnTo>
                    <a:pt x="64" y="1544"/>
                  </a:lnTo>
                  <a:cubicBezTo>
                    <a:pt x="1" y="1645"/>
                    <a:pt x="96" y="1742"/>
                    <a:pt x="186" y="1742"/>
                  </a:cubicBezTo>
                  <a:cubicBezTo>
                    <a:pt x="226" y="1742"/>
                    <a:pt x="264" y="1723"/>
                    <a:pt x="288" y="1679"/>
                  </a:cubicBezTo>
                  <a:lnTo>
                    <a:pt x="761" y="779"/>
                  </a:lnTo>
                  <a:cubicBezTo>
                    <a:pt x="873" y="566"/>
                    <a:pt x="985" y="296"/>
                    <a:pt x="850" y="60"/>
                  </a:cubicBezTo>
                  <a:cubicBezTo>
                    <a:pt x="822" y="21"/>
                    <a:pt x="777" y="1"/>
                    <a:pt x="7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7"/>
            <p:cNvSpPr/>
            <p:nvPr/>
          </p:nvSpPr>
          <p:spPr>
            <a:xfrm>
              <a:off x="-1224701" y="-1271122"/>
              <a:ext cx="175933" cy="465931"/>
            </a:xfrm>
            <a:custGeom>
              <a:rect b="b" l="l" r="r" t="t"/>
              <a:pathLst>
                <a:path extrusionOk="0" h="4097" w="1547">
                  <a:moveTo>
                    <a:pt x="1127" y="0"/>
                  </a:moveTo>
                  <a:cubicBezTo>
                    <a:pt x="1106" y="0"/>
                    <a:pt x="1085" y="4"/>
                    <a:pt x="1063" y="13"/>
                  </a:cubicBezTo>
                  <a:cubicBezTo>
                    <a:pt x="940" y="58"/>
                    <a:pt x="895" y="193"/>
                    <a:pt x="850" y="294"/>
                  </a:cubicBezTo>
                  <a:cubicBezTo>
                    <a:pt x="782" y="462"/>
                    <a:pt x="726" y="631"/>
                    <a:pt x="692" y="800"/>
                  </a:cubicBezTo>
                  <a:cubicBezTo>
                    <a:pt x="670" y="856"/>
                    <a:pt x="659" y="912"/>
                    <a:pt x="647" y="968"/>
                  </a:cubicBezTo>
                  <a:cubicBezTo>
                    <a:pt x="535" y="1328"/>
                    <a:pt x="445" y="1688"/>
                    <a:pt x="355" y="2048"/>
                  </a:cubicBezTo>
                  <a:cubicBezTo>
                    <a:pt x="186" y="2677"/>
                    <a:pt x="74" y="3318"/>
                    <a:pt x="6" y="3970"/>
                  </a:cubicBezTo>
                  <a:cubicBezTo>
                    <a:pt x="1" y="4054"/>
                    <a:pt x="65" y="4097"/>
                    <a:pt x="133" y="4097"/>
                  </a:cubicBezTo>
                  <a:cubicBezTo>
                    <a:pt x="200" y="4097"/>
                    <a:pt x="271" y="4054"/>
                    <a:pt x="276" y="3970"/>
                  </a:cubicBezTo>
                  <a:cubicBezTo>
                    <a:pt x="276" y="3970"/>
                    <a:pt x="276" y="3959"/>
                    <a:pt x="276" y="3959"/>
                  </a:cubicBezTo>
                  <a:cubicBezTo>
                    <a:pt x="288" y="3936"/>
                    <a:pt x="299" y="3925"/>
                    <a:pt x="299" y="3903"/>
                  </a:cubicBezTo>
                  <a:cubicBezTo>
                    <a:pt x="670" y="2767"/>
                    <a:pt x="1052" y="1620"/>
                    <a:pt x="1423" y="474"/>
                  </a:cubicBezTo>
                  <a:cubicBezTo>
                    <a:pt x="1468" y="316"/>
                    <a:pt x="1547" y="46"/>
                    <a:pt x="1299" y="24"/>
                  </a:cubicBezTo>
                  <a:lnTo>
                    <a:pt x="1221" y="24"/>
                  </a:lnTo>
                  <a:cubicBezTo>
                    <a:pt x="1193" y="10"/>
                    <a:pt x="1161" y="0"/>
                    <a:pt x="112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7"/>
            <p:cNvSpPr/>
            <p:nvPr/>
          </p:nvSpPr>
          <p:spPr>
            <a:xfrm>
              <a:off x="-1431111" y="-925056"/>
              <a:ext cx="58910" cy="162968"/>
            </a:xfrm>
            <a:custGeom>
              <a:rect b="b" l="l" r="r" t="t"/>
              <a:pathLst>
                <a:path extrusionOk="0" h="1433" w="518">
                  <a:moveTo>
                    <a:pt x="160" y="1"/>
                  </a:moveTo>
                  <a:cubicBezTo>
                    <a:pt x="92" y="1"/>
                    <a:pt x="31" y="52"/>
                    <a:pt x="23" y="129"/>
                  </a:cubicBezTo>
                  <a:cubicBezTo>
                    <a:pt x="0" y="545"/>
                    <a:pt x="90" y="950"/>
                    <a:pt x="270" y="1332"/>
                  </a:cubicBezTo>
                  <a:cubicBezTo>
                    <a:pt x="281" y="1388"/>
                    <a:pt x="337" y="1433"/>
                    <a:pt x="394" y="1433"/>
                  </a:cubicBezTo>
                  <a:cubicBezTo>
                    <a:pt x="427" y="1433"/>
                    <a:pt x="450" y="1422"/>
                    <a:pt x="461" y="1411"/>
                  </a:cubicBezTo>
                  <a:cubicBezTo>
                    <a:pt x="472" y="1411"/>
                    <a:pt x="484" y="1399"/>
                    <a:pt x="495" y="1388"/>
                  </a:cubicBezTo>
                  <a:lnTo>
                    <a:pt x="506" y="1366"/>
                  </a:lnTo>
                  <a:cubicBezTo>
                    <a:pt x="506" y="1354"/>
                    <a:pt x="506" y="1343"/>
                    <a:pt x="517" y="1332"/>
                  </a:cubicBezTo>
                  <a:cubicBezTo>
                    <a:pt x="517" y="1321"/>
                    <a:pt x="517" y="1309"/>
                    <a:pt x="517" y="1298"/>
                  </a:cubicBezTo>
                  <a:lnTo>
                    <a:pt x="517" y="1287"/>
                  </a:lnTo>
                  <a:cubicBezTo>
                    <a:pt x="517" y="1287"/>
                    <a:pt x="517" y="1276"/>
                    <a:pt x="517" y="1264"/>
                  </a:cubicBezTo>
                  <a:cubicBezTo>
                    <a:pt x="517" y="1174"/>
                    <a:pt x="495" y="1096"/>
                    <a:pt x="495" y="1017"/>
                  </a:cubicBezTo>
                  <a:cubicBezTo>
                    <a:pt x="472" y="725"/>
                    <a:pt x="450" y="432"/>
                    <a:pt x="405" y="151"/>
                  </a:cubicBezTo>
                  <a:cubicBezTo>
                    <a:pt x="405" y="140"/>
                    <a:pt x="405" y="118"/>
                    <a:pt x="405" y="118"/>
                  </a:cubicBezTo>
                  <a:cubicBezTo>
                    <a:pt x="382" y="50"/>
                    <a:pt x="326" y="16"/>
                    <a:pt x="270" y="16"/>
                  </a:cubicBezTo>
                  <a:cubicBezTo>
                    <a:pt x="259" y="16"/>
                    <a:pt x="247" y="28"/>
                    <a:pt x="247" y="28"/>
                  </a:cubicBezTo>
                  <a:lnTo>
                    <a:pt x="225" y="16"/>
                  </a:lnTo>
                  <a:cubicBezTo>
                    <a:pt x="204" y="6"/>
                    <a:pt x="182" y="1"/>
                    <a:pt x="16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7"/>
            <p:cNvSpPr/>
            <p:nvPr/>
          </p:nvSpPr>
          <p:spPr>
            <a:xfrm>
              <a:off x="-1946399" y="-1224040"/>
              <a:ext cx="349136" cy="561460"/>
            </a:xfrm>
            <a:custGeom>
              <a:rect b="b" l="l" r="r" t="t"/>
              <a:pathLst>
                <a:path extrusionOk="0" h="4937" w="3070">
                  <a:moveTo>
                    <a:pt x="331" y="1"/>
                  </a:moveTo>
                  <a:cubicBezTo>
                    <a:pt x="285" y="1"/>
                    <a:pt x="242" y="22"/>
                    <a:pt x="214" y="60"/>
                  </a:cubicBezTo>
                  <a:cubicBezTo>
                    <a:pt x="0" y="464"/>
                    <a:pt x="349" y="925"/>
                    <a:pt x="529" y="1274"/>
                  </a:cubicBezTo>
                  <a:lnTo>
                    <a:pt x="1260" y="2702"/>
                  </a:lnTo>
                  <a:cubicBezTo>
                    <a:pt x="1676" y="3500"/>
                    <a:pt x="2092" y="4309"/>
                    <a:pt x="2800" y="4905"/>
                  </a:cubicBezTo>
                  <a:cubicBezTo>
                    <a:pt x="2821" y="4927"/>
                    <a:pt x="2851" y="4937"/>
                    <a:pt x="2882" y="4937"/>
                  </a:cubicBezTo>
                  <a:cubicBezTo>
                    <a:pt x="2965" y="4937"/>
                    <a:pt x="3054" y="4868"/>
                    <a:pt x="3013" y="4770"/>
                  </a:cubicBezTo>
                  <a:cubicBezTo>
                    <a:pt x="3013" y="4759"/>
                    <a:pt x="3002" y="4748"/>
                    <a:pt x="2991" y="4725"/>
                  </a:cubicBezTo>
                  <a:cubicBezTo>
                    <a:pt x="3058" y="4692"/>
                    <a:pt x="3070" y="4613"/>
                    <a:pt x="3036" y="4557"/>
                  </a:cubicBezTo>
                  <a:cubicBezTo>
                    <a:pt x="2519" y="3770"/>
                    <a:pt x="2092" y="2927"/>
                    <a:pt x="1743" y="2050"/>
                  </a:cubicBezTo>
                  <a:cubicBezTo>
                    <a:pt x="1428" y="1285"/>
                    <a:pt x="1226" y="330"/>
                    <a:pt x="360" y="3"/>
                  </a:cubicBezTo>
                  <a:cubicBezTo>
                    <a:pt x="351" y="2"/>
                    <a:pt x="341" y="1"/>
                    <a:pt x="3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7"/>
            <p:cNvSpPr/>
            <p:nvPr/>
          </p:nvSpPr>
          <p:spPr>
            <a:xfrm>
              <a:off x="-646068" y="-413294"/>
              <a:ext cx="593303" cy="100533"/>
            </a:xfrm>
            <a:custGeom>
              <a:rect b="b" l="l" r="r" t="t"/>
              <a:pathLst>
                <a:path extrusionOk="0" h="884" w="5217">
                  <a:moveTo>
                    <a:pt x="3818" y="0"/>
                  </a:moveTo>
                  <a:cubicBezTo>
                    <a:pt x="2571" y="0"/>
                    <a:pt x="1328" y="266"/>
                    <a:pt x="124" y="576"/>
                  </a:cubicBezTo>
                  <a:cubicBezTo>
                    <a:pt x="0" y="621"/>
                    <a:pt x="0" y="789"/>
                    <a:pt x="124" y="823"/>
                  </a:cubicBezTo>
                  <a:cubicBezTo>
                    <a:pt x="146" y="857"/>
                    <a:pt x="180" y="879"/>
                    <a:pt x="225" y="879"/>
                  </a:cubicBezTo>
                  <a:cubicBezTo>
                    <a:pt x="361" y="882"/>
                    <a:pt x="498" y="883"/>
                    <a:pt x="634" y="883"/>
                  </a:cubicBezTo>
                  <a:cubicBezTo>
                    <a:pt x="2139" y="883"/>
                    <a:pt x="3641" y="712"/>
                    <a:pt x="5115" y="362"/>
                  </a:cubicBezTo>
                  <a:cubicBezTo>
                    <a:pt x="5217" y="306"/>
                    <a:pt x="5217" y="148"/>
                    <a:pt x="5104" y="103"/>
                  </a:cubicBezTo>
                  <a:cubicBezTo>
                    <a:pt x="4676" y="31"/>
                    <a:pt x="4246" y="0"/>
                    <a:pt x="381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7"/>
            <p:cNvSpPr/>
            <p:nvPr/>
          </p:nvSpPr>
          <p:spPr>
            <a:xfrm>
              <a:off x="-615476" y="-198354"/>
              <a:ext cx="168882" cy="70964"/>
            </a:xfrm>
            <a:custGeom>
              <a:rect b="b" l="l" r="r" t="t"/>
              <a:pathLst>
                <a:path extrusionOk="0" h="624" w="1485">
                  <a:moveTo>
                    <a:pt x="136" y="1"/>
                  </a:moveTo>
                  <a:cubicBezTo>
                    <a:pt x="68" y="1"/>
                    <a:pt x="1" y="57"/>
                    <a:pt x="12" y="136"/>
                  </a:cubicBezTo>
                  <a:cubicBezTo>
                    <a:pt x="12" y="158"/>
                    <a:pt x="12" y="181"/>
                    <a:pt x="23" y="192"/>
                  </a:cubicBezTo>
                  <a:cubicBezTo>
                    <a:pt x="12" y="259"/>
                    <a:pt x="35" y="316"/>
                    <a:pt x="80" y="361"/>
                  </a:cubicBezTo>
                  <a:cubicBezTo>
                    <a:pt x="343" y="508"/>
                    <a:pt x="636" y="587"/>
                    <a:pt x="931" y="587"/>
                  </a:cubicBezTo>
                  <a:cubicBezTo>
                    <a:pt x="951" y="587"/>
                    <a:pt x="970" y="586"/>
                    <a:pt x="990" y="586"/>
                  </a:cubicBezTo>
                  <a:lnTo>
                    <a:pt x="1046" y="608"/>
                  </a:lnTo>
                  <a:cubicBezTo>
                    <a:pt x="1064" y="619"/>
                    <a:pt x="1085" y="624"/>
                    <a:pt x="1106" y="624"/>
                  </a:cubicBezTo>
                  <a:cubicBezTo>
                    <a:pt x="1150" y="624"/>
                    <a:pt x="1196" y="601"/>
                    <a:pt x="1226" y="563"/>
                  </a:cubicBezTo>
                  <a:cubicBezTo>
                    <a:pt x="1282" y="563"/>
                    <a:pt x="1327" y="541"/>
                    <a:pt x="1384" y="529"/>
                  </a:cubicBezTo>
                  <a:cubicBezTo>
                    <a:pt x="1440" y="507"/>
                    <a:pt x="1485" y="462"/>
                    <a:pt x="1485" y="394"/>
                  </a:cubicBezTo>
                  <a:cubicBezTo>
                    <a:pt x="1474" y="338"/>
                    <a:pt x="1440" y="282"/>
                    <a:pt x="1384" y="271"/>
                  </a:cubicBezTo>
                  <a:cubicBezTo>
                    <a:pt x="979" y="125"/>
                    <a:pt x="563" y="35"/>
                    <a:pt x="13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7"/>
            <p:cNvSpPr/>
            <p:nvPr/>
          </p:nvSpPr>
          <p:spPr>
            <a:xfrm>
              <a:off x="-1988591" y="-751626"/>
              <a:ext cx="269756" cy="186964"/>
            </a:xfrm>
            <a:custGeom>
              <a:rect b="b" l="l" r="r" t="t"/>
              <a:pathLst>
                <a:path extrusionOk="0" h="1644" w="2372">
                  <a:moveTo>
                    <a:pt x="309" y="1"/>
                  </a:moveTo>
                  <a:cubicBezTo>
                    <a:pt x="274" y="1"/>
                    <a:pt x="238" y="4"/>
                    <a:pt x="203" y="9"/>
                  </a:cubicBezTo>
                  <a:cubicBezTo>
                    <a:pt x="79" y="54"/>
                    <a:pt x="0" y="200"/>
                    <a:pt x="45" y="335"/>
                  </a:cubicBezTo>
                  <a:cubicBezTo>
                    <a:pt x="90" y="493"/>
                    <a:pt x="248" y="571"/>
                    <a:pt x="383" y="650"/>
                  </a:cubicBezTo>
                  <a:lnTo>
                    <a:pt x="585" y="762"/>
                  </a:lnTo>
                  <a:cubicBezTo>
                    <a:pt x="754" y="897"/>
                    <a:pt x="945" y="1010"/>
                    <a:pt x="1125" y="1122"/>
                  </a:cubicBezTo>
                  <a:lnTo>
                    <a:pt x="1732" y="1504"/>
                  </a:lnTo>
                  <a:cubicBezTo>
                    <a:pt x="1826" y="1564"/>
                    <a:pt x="1939" y="1644"/>
                    <a:pt x="2043" y="1644"/>
                  </a:cubicBezTo>
                  <a:cubicBezTo>
                    <a:pt x="2075" y="1644"/>
                    <a:pt x="2107" y="1636"/>
                    <a:pt x="2137" y="1617"/>
                  </a:cubicBezTo>
                  <a:cubicBezTo>
                    <a:pt x="2151" y="1621"/>
                    <a:pt x="2165" y="1623"/>
                    <a:pt x="2179" y="1623"/>
                  </a:cubicBezTo>
                  <a:cubicBezTo>
                    <a:pt x="2309" y="1623"/>
                    <a:pt x="2371" y="1441"/>
                    <a:pt x="2249" y="1370"/>
                  </a:cubicBezTo>
                  <a:cubicBezTo>
                    <a:pt x="1934" y="1190"/>
                    <a:pt x="1653" y="987"/>
                    <a:pt x="1383" y="740"/>
                  </a:cubicBezTo>
                  <a:cubicBezTo>
                    <a:pt x="1136" y="515"/>
                    <a:pt x="922" y="245"/>
                    <a:pt x="619" y="88"/>
                  </a:cubicBezTo>
                  <a:cubicBezTo>
                    <a:pt x="525" y="28"/>
                    <a:pt x="419" y="1"/>
                    <a:pt x="3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7"/>
            <p:cNvSpPr/>
            <p:nvPr/>
          </p:nvSpPr>
          <p:spPr>
            <a:xfrm>
              <a:off x="-2600773" y="-567846"/>
              <a:ext cx="867949" cy="197085"/>
            </a:xfrm>
            <a:custGeom>
              <a:rect b="b" l="l" r="r" t="t"/>
              <a:pathLst>
                <a:path extrusionOk="0" h="1733" w="7632">
                  <a:moveTo>
                    <a:pt x="5271" y="1159"/>
                  </a:moveTo>
                  <a:lnTo>
                    <a:pt x="5799" y="1238"/>
                  </a:lnTo>
                  <a:cubicBezTo>
                    <a:pt x="6047" y="1271"/>
                    <a:pt x="6305" y="1305"/>
                    <a:pt x="6553" y="1372"/>
                  </a:cubicBezTo>
                  <a:cubicBezTo>
                    <a:pt x="6170" y="1316"/>
                    <a:pt x="5811" y="1260"/>
                    <a:pt x="5428" y="1193"/>
                  </a:cubicBezTo>
                  <a:lnTo>
                    <a:pt x="5440" y="1193"/>
                  </a:lnTo>
                  <a:lnTo>
                    <a:pt x="5271" y="1159"/>
                  </a:lnTo>
                  <a:close/>
                  <a:moveTo>
                    <a:pt x="144" y="0"/>
                  </a:moveTo>
                  <a:cubicBezTo>
                    <a:pt x="9" y="0"/>
                    <a:pt x="1" y="183"/>
                    <a:pt x="88" y="248"/>
                  </a:cubicBezTo>
                  <a:cubicBezTo>
                    <a:pt x="1089" y="1013"/>
                    <a:pt x="2393" y="923"/>
                    <a:pt x="3562" y="1080"/>
                  </a:cubicBezTo>
                  <a:cubicBezTo>
                    <a:pt x="4192" y="1170"/>
                    <a:pt x="4810" y="1339"/>
                    <a:pt x="5428" y="1462"/>
                  </a:cubicBezTo>
                  <a:cubicBezTo>
                    <a:pt x="6058" y="1575"/>
                    <a:pt x="6699" y="1665"/>
                    <a:pt x="7340" y="1732"/>
                  </a:cubicBezTo>
                  <a:cubicBezTo>
                    <a:pt x="7418" y="1721"/>
                    <a:pt x="7475" y="1653"/>
                    <a:pt x="7463" y="1575"/>
                  </a:cubicBezTo>
                  <a:cubicBezTo>
                    <a:pt x="7609" y="1564"/>
                    <a:pt x="7632" y="1361"/>
                    <a:pt x="7497" y="1316"/>
                  </a:cubicBezTo>
                  <a:cubicBezTo>
                    <a:pt x="5080" y="698"/>
                    <a:pt x="2629" y="248"/>
                    <a:pt x="156" y="1"/>
                  </a:cubicBezTo>
                  <a:cubicBezTo>
                    <a:pt x="152" y="1"/>
                    <a:pt x="147" y="0"/>
                    <a:pt x="1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7"/>
            <p:cNvSpPr/>
            <p:nvPr/>
          </p:nvSpPr>
          <p:spPr>
            <a:xfrm>
              <a:off x="-1945148" y="-264314"/>
              <a:ext cx="197085" cy="74149"/>
            </a:xfrm>
            <a:custGeom>
              <a:rect b="b" l="l" r="r" t="t"/>
              <a:pathLst>
                <a:path extrusionOk="0" h="652" w="1733">
                  <a:moveTo>
                    <a:pt x="1047" y="1"/>
                  </a:moveTo>
                  <a:cubicBezTo>
                    <a:pt x="998" y="1"/>
                    <a:pt x="949" y="3"/>
                    <a:pt x="900" y="8"/>
                  </a:cubicBezTo>
                  <a:cubicBezTo>
                    <a:pt x="788" y="19"/>
                    <a:pt x="664" y="41"/>
                    <a:pt x="540" y="64"/>
                  </a:cubicBezTo>
                  <a:cubicBezTo>
                    <a:pt x="428" y="75"/>
                    <a:pt x="315" y="109"/>
                    <a:pt x="203" y="142"/>
                  </a:cubicBezTo>
                  <a:cubicBezTo>
                    <a:pt x="79" y="176"/>
                    <a:pt x="1" y="277"/>
                    <a:pt x="1" y="401"/>
                  </a:cubicBezTo>
                  <a:cubicBezTo>
                    <a:pt x="1" y="536"/>
                    <a:pt x="124" y="592"/>
                    <a:pt x="248" y="615"/>
                  </a:cubicBezTo>
                  <a:cubicBezTo>
                    <a:pt x="393" y="641"/>
                    <a:pt x="538" y="652"/>
                    <a:pt x="683" y="652"/>
                  </a:cubicBezTo>
                  <a:cubicBezTo>
                    <a:pt x="785" y="652"/>
                    <a:pt x="888" y="646"/>
                    <a:pt x="990" y="637"/>
                  </a:cubicBezTo>
                  <a:cubicBezTo>
                    <a:pt x="1237" y="626"/>
                    <a:pt x="1485" y="603"/>
                    <a:pt x="1698" y="446"/>
                  </a:cubicBezTo>
                  <a:cubicBezTo>
                    <a:pt x="1732" y="401"/>
                    <a:pt x="1732" y="345"/>
                    <a:pt x="1721" y="300"/>
                  </a:cubicBezTo>
                  <a:cubicBezTo>
                    <a:pt x="1710" y="289"/>
                    <a:pt x="1698" y="277"/>
                    <a:pt x="1687" y="266"/>
                  </a:cubicBezTo>
                  <a:cubicBezTo>
                    <a:pt x="1710" y="210"/>
                    <a:pt x="1687" y="142"/>
                    <a:pt x="1631" y="120"/>
                  </a:cubicBezTo>
                  <a:cubicBezTo>
                    <a:pt x="1450" y="39"/>
                    <a:pt x="1248" y="1"/>
                    <a:pt x="104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7"/>
            <p:cNvSpPr/>
            <p:nvPr/>
          </p:nvSpPr>
          <p:spPr>
            <a:xfrm>
              <a:off x="-2315892" y="-41186"/>
              <a:ext cx="553727" cy="326618"/>
            </a:xfrm>
            <a:custGeom>
              <a:rect b="b" l="l" r="r" t="t"/>
              <a:pathLst>
                <a:path extrusionOk="0" h="2872" w="4869">
                  <a:moveTo>
                    <a:pt x="4709" y="0"/>
                  </a:moveTo>
                  <a:cubicBezTo>
                    <a:pt x="4703" y="0"/>
                    <a:pt x="4696" y="1"/>
                    <a:pt x="4688" y="2"/>
                  </a:cubicBezTo>
                  <a:cubicBezTo>
                    <a:pt x="3767" y="80"/>
                    <a:pt x="3047" y="676"/>
                    <a:pt x="2283" y="1137"/>
                  </a:cubicBezTo>
                  <a:cubicBezTo>
                    <a:pt x="1518" y="1598"/>
                    <a:pt x="607" y="1902"/>
                    <a:pt x="57" y="2655"/>
                  </a:cubicBezTo>
                  <a:cubicBezTo>
                    <a:pt x="0" y="2734"/>
                    <a:pt x="68" y="2824"/>
                    <a:pt x="135" y="2846"/>
                  </a:cubicBezTo>
                  <a:cubicBezTo>
                    <a:pt x="180" y="2864"/>
                    <a:pt x="225" y="2872"/>
                    <a:pt x="270" y="2872"/>
                  </a:cubicBezTo>
                  <a:cubicBezTo>
                    <a:pt x="393" y="2872"/>
                    <a:pt x="514" y="2814"/>
                    <a:pt x="630" y="2756"/>
                  </a:cubicBezTo>
                  <a:cubicBezTo>
                    <a:pt x="832" y="2666"/>
                    <a:pt x="1023" y="2554"/>
                    <a:pt x="1226" y="2453"/>
                  </a:cubicBezTo>
                  <a:cubicBezTo>
                    <a:pt x="1631" y="2250"/>
                    <a:pt x="2024" y="2025"/>
                    <a:pt x="2417" y="1789"/>
                  </a:cubicBezTo>
                  <a:cubicBezTo>
                    <a:pt x="3193" y="1328"/>
                    <a:pt x="3935" y="822"/>
                    <a:pt x="4655" y="283"/>
                  </a:cubicBezTo>
                  <a:lnTo>
                    <a:pt x="4666" y="272"/>
                  </a:lnTo>
                  <a:lnTo>
                    <a:pt x="4700" y="272"/>
                  </a:lnTo>
                  <a:cubicBezTo>
                    <a:pt x="4862" y="250"/>
                    <a:pt x="4868" y="0"/>
                    <a:pt x="47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7"/>
            <p:cNvSpPr/>
            <p:nvPr/>
          </p:nvSpPr>
          <p:spPr>
            <a:xfrm>
              <a:off x="-1792984" y="133155"/>
              <a:ext cx="119070" cy="103376"/>
            </a:xfrm>
            <a:custGeom>
              <a:rect b="b" l="l" r="r" t="t"/>
              <a:pathLst>
                <a:path extrusionOk="0" h="909" w="1047">
                  <a:moveTo>
                    <a:pt x="783" y="1"/>
                  </a:moveTo>
                  <a:cubicBezTo>
                    <a:pt x="751" y="1"/>
                    <a:pt x="720" y="15"/>
                    <a:pt x="698" y="43"/>
                  </a:cubicBezTo>
                  <a:cubicBezTo>
                    <a:pt x="450" y="234"/>
                    <a:pt x="237" y="459"/>
                    <a:pt x="46" y="706"/>
                  </a:cubicBezTo>
                  <a:cubicBezTo>
                    <a:pt x="1" y="796"/>
                    <a:pt x="68" y="897"/>
                    <a:pt x="169" y="908"/>
                  </a:cubicBezTo>
                  <a:cubicBezTo>
                    <a:pt x="563" y="852"/>
                    <a:pt x="900" y="594"/>
                    <a:pt x="1035" y="223"/>
                  </a:cubicBezTo>
                  <a:cubicBezTo>
                    <a:pt x="1046" y="166"/>
                    <a:pt x="1035" y="110"/>
                    <a:pt x="990" y="76"/>
                  </a:cubicBezTo>
                  <a:cubicBezTo>
                    <a:pt x="966" y="68"/>
                    <a:pt x="942" y="61"/>
                    <a:pt x="918" y="61"/>
                  </a:cubicBezTo>
                  <a:cubicBezTo>
                    <a:pt x="908" y="61"/>
                    <a:pt x="899" y="62"/>
                    <a:pt x="889" y="65"/>
                  </a:cubicBezTo>
                  <a:cubicBezTo>
                    <a:pt x="889" y="54"/>
                    <a:pt x="889" y="43"/>
                    <a:pt x="877" y="43"/>
                  </a:cubicBezTo>
                  <a:cubicBezTo>
                    <a:pt x="849" y="15"/>
                    <a:pt x="816" y="1"/>
                    <a:pt x="78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7"/>
            <p:cNvSpPr/>
            <p:nvPr/>
          </p:nvSpPr>
          <p:spPr>
            <a:xfrm>
              <a:off x="-1510378" y="296464"/>
              <a:ext cx="80631" cy="161944"/>
            </a:xfrm>
            <a:custGeom>
              <a:rect b="b" l="l" r="r" t="t"/>
              <a:pathLst>
                <a:path extrusionOk="0" h="1424" w="709">
                  <a:moveTo>
                    <a:pt x="523" y="1"/>
                  </a:moveTo>
                  <a:cubicBezTo>
                    <a:pt x="489" y="1"/>
                    <a:pt x="455" y="12"/>
                    <a:pt x="427" y="34"/>
                  </a:cubicBezTo>
                  <a:cubicBezTo>
                    <a:pt x="113" y="394"/>
                    <a:pt x="0" y="878"/>
                    <a:pt x="135" y="1339"/>
                  </a:cubicBezTo>
                  <a:cubicBezTo>
                    <a:pt x="154" y="1396"/>
                    <a:pt x="205" y="1424"/>
                    <a:pt x="258" y="1424"/>
                  </a:cubicBezTo>
                  <a:cubicBezTo>
                    <a:pt x="299" y="1424"/>
                    <a:pt x="342" y="1407"/>
                    <a:pt x="371" y="1372"/>
                  </a:cubicBezTo>
                  <a:cubicBezTo>
                    <a:pt x="562" y="1013"/>
                    <a:pt x="675" y="630"/>
                    <a:pt x="708" y="237"/>
                  </a:cubicBezTo>
                  <a:cubicBezTo>
                    <a:pt x="708" y="192"/>
                    <a:pt x="686" y="147"/>
                    <a:pt x="652" y="124"/>
                  </a:cubicBezTo>
                  <a:cubicBezTo>
                    <a:pt x="652" y="91"/>
                    <a:pt x="641" y="57"/>
                    <a:pt x="618" y="34"/>
                  </a:cubicBezTo>
                  <a:cubicBezTo>
                    <a:pt x="590" y="12"/>
                    <a:pt x="557" y="1"/>
                    <a:pt x="52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7"/>
            <p:cNvSpPr/>
            <p:nvPr/>
          </p:nvSpPr>
          <p:spPr>
            <a:xfrm>
              <a:off x="-1106427" y="301240"/>
              <a:ext cx="70509" cy="134992"/>
            </a:xfrm>
            <a:custGeom>
              <a:rect b="b" l="l" r="r" t="t"/>
              <a:pathLst>
                <a:path extrusionOk="0" h="1187" w="620">
                  <a:moveTo>
                    <a:pt x="144" y="0"/>
                  </a:moveTo>
                  <a:cubicBezTo>
                    <a:pt x="121" y="0"/>
                    <a:pt x="98" y="6"/>
                    <a:pt x="79" y="15"/>
                  </a:cubicBezTo>
                  <a:cubicBezTo>
                    <a:pt x="23" y="82"/>
                    <a:pt x="1" y="161"/>
                    <a:pt x="12" y="251"/>
                  </a:cubicBezTo>
                  <a:cubicBezTo>
                    <a:pt x="68" y="532"/>
                    <a:pt x="136" y="813"/>
                    <a:pt x="203" y="1094"/>
                  </a:cubicBezTo>
                  <a:cubicBezTo>
                    <a:pt x="225" y="1152"/>
                    <a:pt x="283" y="1186"/>
                    <a:pt x="339" y="1186"/>
                  </a:cubicBezTo>
                  <a:cubicBezTo>
                    <a:pt x="372" y="1186"/>
                    <a:pt x="404" y="1175"/>
                    <a:pt x="428" y="1150"/>
                  </a:cubicBezTo>
                  <a:cubicBezTo>
                    <a:pt x="574" y="993"/>
                    <a:pt x="619" y="768"/>
                    <a:pt x="563" y="566"/>
                  </a:cubicBezTo>
                  <a:cubicBezTo>
                    <a:pt x="484" y="363"/>
                    <a:pt x="383" y="184"/>
                    <a:pt x="237" y="37"/>
                  </a:cubicBezTo>
                  <a:cubicBezTo>
                    <a:pt x="210" y="11"/>
                    <a:pt x="176" y="0"/>
                    <a:pt x="1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7"/>
            <p:cNvSpPr/>
            <p:nvPr/>
          </p:nvSpPr>
          <p:spPr>
            <a:xfrm>
              <a:off x="-768891" y="201390"/>
              <a:ext cx="88364" cy="115203"/>
            </a:xfrm>
            <a:custGeom>
              <a:rect b="b" l="l" r="r" t="t"/>
              <a:pathLst>
                <a:path extrusionOk="0" h="1013" w="777">
                  <a:moveTo>
                    <a:pt x="136" y="1"/>
                  </a:moveTo>
                  <a:cubicBezTo>
                    <a:pt x="103" y="1"/>
                    <a:pt x="71" y="13"/>
                    <a:pt x="46" y="39"/>
                  </a:cubicBezTo>
                  <a:cubicBezTo>
                    <a:pt x="12" y="72"/>
                    <a:pt x="1" y="128"/>
                    <a:pt x="12" y="173"/>
                  </a:cubicBezTo>
                  <a:cubicBezTo>
                    <a:pt x="124" y="477"/>
                    <a:pt x="304" y="758"/>
                    <a:pt x="552" y="983"/>
                  </a:cubicBezTo>
                  <a:cubicBezTo>
                    <a:pt x="578" y="1003"/>
                    <a:pt x="608" y="1012"/>
                    <a:pt x="637" y="1012"/>
                  </a:cubicBezTo>
                  <a:cubicBezTo>
                    <a:pt x="705" y="1012"/>
                    <a:pt x="769" y="961"/>
                    <a:pt x="776" y="882"/>
                  </a:cubicBezTo>
                  <a:cubicBezTo>
                    <a:pt x="776" y="781"/>
                    <a:pt x="754" y="691"/>
                    <a:pt x="720" y="601"/>
                  </a:cubicBezTo>
                  <a:cubicBezTo>
                    <a:pt x="687" y="308"/>
                    <a:pt x="473" y="61"/>
                    <a:pt x="169" y="5"/>
                  </a:cubicBezTo>
                  <a:cubicBezTo>
                    <a:pt x="158" y="2"/>
                    <a:pt x="147" y="1"/>
                    <a:pt x="13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7"/>
            <p:cNvSpPr/>
            <p:nvPr/>
          </p:nvSpPr>
          <p:spPr>
            <a:xfrm>
              <a:off x="-1880894" y="230731"/>
              <a:ext cx="325367" cy="579656"/>
            </a:xfrm>
            <a:custGeom>
              <a:rect b="b" l="l" r="r" t="t"/>
              <a:pathLst>
                <a:path extrusionOk="0" h="5097" w="2861">
                  <a:moveTo>
                    <a:pt x="2697" y="0"/>
                  </a:moveTo>
                  <a:cubicBezTo>
                    <a:pt x="2665" y="0"/>
                    <a:pt x="2633" y="12"/>
                    <a:pt x="2606" y="39"/>
                  </a:cubicBezTo>
                  <a:cubicBezTo>
                    <a:pt x="2592" y="33"/>
                    <a:pt x="2576" y="30"/>
                    <a:pt x="2561" y="30"/>
                  </a:cubicBezTo>
                  <a:cubicBezTo>
                    <a:pt x="2517" y="30"/>
                    <a:pt x="2474" y="54"/>
                    <a:pt x="2449" y="95"/>
                  </a:cubicBezTo>
                  <a:cubicBezTo>
                    <a:pt x="1459" y="1613"/>
                    <a:pt x="639" y="3232"/>
                    <a:pt x="9" y="4941"/>
                  </a:cubicBezTo>
                  <a:cubicBezTo>
                    <a:pt x="1" y="5030"/>
                    <a:pt x="69" y="5096"/>
                    <a:pt x="146" y="5096"/>
                  </a:cubicBezTo>
                  <a:cubicBezTo>
                    <a:pt x="175" y="5096"/>
                    <a:pt x="206" y="5086"/>
                    <a:pt x="234" y="5064"/>
                  </a:cubicBezTo>
                  <a:cubicBezTo>
                    <a:pt x="504" y="4738"/>
                    <a:pt x="672" y="4322"/>
                    <a:pt x="863" y="3940"/>
                  </a:cubicBezTo>
                  <a:lnTo>
                    <a:pt x="1527" y="2681"/>
                  </a:lnTo>
                  <a:lnTo>
                    <a:pt x="2820" y="185"/>
                  </a:lnTo>
                  <a:cubicBezTo>
                    <a:pt x="2861" y="87"/>
                    <a:pt x="2782" y="0"/>
                    <a:pt x="269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7"/>
            <p:cNvSpPr/>
            <p:nvPr/>
          </p:nvSpPr>
          <p:spPr>
            <a:xfrm>
              <a:off x="-1281563" y="344001"/>
              <a:ext cx="84498" cy="585229"/>
            </a:xfrm>
            <a:custGeom>
              <a:rect b="b" l="l" r="r" t="t"/>
              <a:pathLst>
                <a:path extrusionOk="0" h="5146" w="743">
                  <a:moveTo>
                    <a:pt x="284" y="0"/>
                  </a:moveTo>
                  <a:cubicBezTo>
                    <a:pt x="246" y="0"/>
                    <a:pt x="210" y="20"/>
                    <a:pt x="192" y="66"/>
                  </a:cubicBezTo>
                  <a:lnTo>
                    <a:pt x="180" y="100"/>
                  </a:lnTo>
                  <a:cubicBezTo>
                    <a:pt x="45" y="471"/>
                    <a:pt x="1" y="864"/>
                    <a:pt x="57" y="1258"/>
                  </a:cubicBezTo>
                  <a:cubicBezTo>
                    <a:pt x="79" y="1674"/>
                    <a:pt x="113" y="2112"/>
                    <a:pt x="147" y="2528"/>
                  </a:cubicBezTo>
                  <a:cubicBezTo>
                    <a:pt x="203" y="3371"/>
                    <a:pt x="315" y="4215"/>
                    <a:pt x="461" y="5047"/>
                  </a:cubicBezTo>
                  <a:cubicBezTo>
                    <a:pt x="476" y="5115"/>
                    <a:pt x="527" y="5145"/>
                    <a:pt x="580" y="5145"/>
                  </a:cubicBezTo>
                  <a:cubicBezTo>
                    <a:pt x="649" y="5145"/>
                    <a:pt x="720" y="5095"/>
                    <a:pt x="720" y="5013"/>
                  </a:cubicBezTo>
                  <a:cubicBezTo>
                    <a:pt x="720" y="4068"/>
                    <a:pt x="731" y="3135"/>
                    <a:pt x="743" y="2191"/>
                  </a:cubicBezTo>
                  <a:cubicBezTo>
                    <a:pt x="743" y="1730"/>
                    <a:pt x="743" y="1269"/>
                    <a:pt x="743" y="808"/>
                  </a:cubicBezTo>
                  <a:cubicBezTo>
                    <a:pt x="743" y="538"/>
                    <a:pt x="709" y="201"/>
                    <a:pt x="428" y="100"/>
                  </a:cubicBezTo>
                  <a:cubicBezTo>
                    <a:pt x="401" y="40"/>
                    <a:pt x="340" y="0"/>
                    <a:pt x="2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7"/>
            <p:cNvSpPr/>
            <p:nvPr/>
          </p:nvSpPr>
          <p:spPr>
            <a:xfrm>
              <a:off x="-927423" y="290777"/>
              <a:ext cx="328779" cy="610817"/>
            </a:xfrm>
            <a:custGeom>
              <a:rect b="b" l="l" r="r" t="t"/>
              <a:pathLst>
                <a:path extrusionOk="0" h="5371" w="2891">
                  <a:moveTo>
                    <a:pt x="195" y="1"/>
                  </a:moveTo>
                  <a:cubicBezTo>
                    <a:pt x="166" y="1"/>
                    <a:pt x="135" y="6"/>
                    <a:pt x="102" y="17"/>
                  </a:cubicBezTo>
                  <a:cubicBezTo>
                    <a:pt x="34" y="28"/>
                    <a:pt x="1" y="107"/>
                    <a:pt x="12" y="174"/>
                  </a:cubicBezTo>
                  <a:cubicBezTo>
                    <a:pt x="585" y="1996"/>
                    <a:pt x="1417" y="3738"/>
                    <a:pt x="2485" y="5323"/>
                  </a:cubicBezTo>
                  <a:cubicBezTo>
                    <a:pt x="2514" y="5356"/>
                    <a:pt x="2552" y="5371"/>
                    <a:pt x="2591" y="5371"/>
                  </a:cubicBezTo>
                  <a:cubicBezTo>
                    <a:pt x="2658" y="5371"/>
                    <a:pt x="2725" y="5324"/>
                    <a:pt x="2733" y="5245"/>
                  </a:cubicBezTo>
                  <a:cubicBezTo>
                    <a:pt x="2823" y="5245"/>
                    <a:pt x="2890" y="5166"/>
                    <a:pt x="2856" y="5076"/>
                  </a:cubicBezTo>
                  <a:cubicBezTo>
                    <a:pt x="2485" y="4132"/>
                    <a:pt x="2069" y="3187"/>
                    <a:pt x="1620" y="2277"/>
                  </a:cubicBezTo>
                  <a:cubicBezTo>
                    <a:pt x="1395" y="1816"/>
                    <a:pt x="1147" y="1366"/>
                    <a:pt x="900" y="928"/>
                  </a:cubicBezTo>
                  <a:cubicBezTo>
                    <a:pt x="776" y="703"/>
                    <a:pt x="653" y="478"/>
                    <a:pt x="518" y="264"/>
                  </a:cubicBezTo>
                  <a:cubicBezTo>
                    <a:pt x="443" y="133"/>
                    <a:pt x="344" y="1"/>
                    <a:pt x="19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7"/>
            <p:cNvSpPr/>
            <p:nvPr/>
          </p:nvSpPr>
          <p:spPr>
            <a:xfrm>
              <a:off x="-642087" y="62418"/>
              <a:ext cx="642091" cy="284313"/>
            </a:xfrm>
            <a:custGeom>
              <a:rect b="b" l="l" r="r" t="t"/>
              <a:pathLst>
                <a:path extrusionOk="0" h="2500" w="5646">
                  <a:moveTo>
                    <a:pt x="174" y="1"/>
                  </a:moveTo>
                  <a:cubicBezTo>
                    <a:pt x="70" y="1"/>
                    <a:pt x="1" y="107"/>
                    <a:pt x="44" y="192"/>
                  </a:cubicBezTo>
                  <a:cubicBezTo>
                    <a:pt x="280" y="563"/>
                    <a:pt x="718" y="575"/>
                    <a:pt x="1089" y="710"/>
                  </a:cubicBezTo>
                  <a:cubicBezTo>
                    <a:pt x="1595" y="878"/>
                    <a:pt x="2022" y="1227"/>
                    <a:pt x="2483" y="1497"/>
                  </a:cubicBezTo>
                  <a:cubicBezTo>
                    <a:pt x="3383" y="2014"/>
                    <a:pt x="4383" y="2362"/>
                    <a:pt x="5418" y="2497"/>
                  </a:cubicBezTo>
                  <a:cubicBezTo>
                    <a:pt x="5425" y="2499"/>
                    <a:pt x="5433" y="2500"/>
                    <a:pt x="5441" y="2500"/>
                  </a:cubicBezTo>
                  <a:cubicBezTo>
                    <a:pt x="5546" y="2500"/>
                    <a:pt x="5646" y="2367"/>
                    <a:pt x="5541" y="2284"/>
                  </a:cubicBezTo>
                  <a:cubicBezTo>
                    <a:pt x="5193" y="2014"/>
                    <a:pt x="4811" y="1800"/>
                    <a:pt x="4406" y="1643"/>
                  </a:cubicBezTo>
                  <a:lnTo>
                    <a:pt x="3034" y="1047"/>
                  </a:lnTo>
                  <a:cubicBezTo>
                    <a:pt x="2573" y="845"/>
                    <a:pt x="2124" y="642"/>
                    <a:pt x="1663" y="451"/>
                  </a:cubicBezTo>
                  <a:cubicBezTo>
                    <a:pt x="1235" y="249"/>
                    <a:pt x="774" y="103"/>
                    <a:pt x="302" y="24"/>
                  </a:cubicBezTo>
                  <a:cubicBezTo>
                    <a:pt x="297" y="18"/>
                    <a:pt x="288" y="15"/>
                    <a:pt x="278" y="15"/>
                  </a:cubicBezTo>
                  <a:cubicBezTo>
                    <a:pt x="269" y="15"/>
                    <a:pt x="257" y="18"/>
                    <a:pt x="246" y="24"/>
                  </a:cubicBezTo>
                  <a:lnTo>
                    <a:pt x="190" y="1"/>
                  </a:lnTo>
                  <a:cubicBezTo>
                    <a:pt x="185" y="1"/>
                    <a:pt x="179" y="1"/>
                    <a:pt x="1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7"/>
            <p:cNvSpPr/>
            <p:nvPr/>
          </p:nvSpPr>
          <p:spPr>
            <a:xfrm>
              <a:off x="-1623534" y="-514623"/>
              <a:ext cx="128964" cy="260203"/>
            </a:xfrm>
            <a:custGeom>
              <a:rect b="b" l="l" r="r" t="t"/>
              <a:pathLst>
                <a:path extrusionOk="0" h="2288" w="1134">
                  <a:moveTo>
                    <a:pt x="1026" y="1"/>
                  </a:moveTo>
                  <a:cubicBezTo>
                    <a:pt x="1008" y="1"/>
                    <a:pt x="989" y="8"/>
                    <a:pt x="973" y="28"/>
                  </a:cubicBezTo>
                  <a:cubicBezTo>
                    <a:pt x="411" y="623"/>
                    <a:pt x="73" y="1399"/>
                    <a:pt x="6" y="2220"/>
                  </a:cubicBezTo>
                  <a:cubicBezTo>
                    <a:pt x="0" y="2265"/>
                    <a:pt x="37" y="2287"/>
                    <a:pt x="76" y="2287"/>
                  </a:cubicBezTo>
                  <a:cubicBezTo>
                    <a:pt x="115" y="2287"/>
                    <a:pt x="158" y="2265"/>
                    <a:pt x="163" y="2220"/>
                  </a:cubicBezTo>
                  <a:cubicBezTo>
                    <a:pt x="219" y="1433"/>
                    <a:pt x="545" y="702"/>
                    <a:pt x="1074" y="129"/>
                  </a:cubicBezTo>
                  <a:cubicBezTo>
                    <a:pt x="1133" y="78"/>
                    <a:pt x="1083" y="1"/>
                    <a:pt x="1026"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7"/>
            <p:cNvSpPr/>
            <p:nvPr/>
          </p:nvSpPr>
          <p:spPr>
            <a:xfrm>
              <a:off x="-1361625" y="-632215"/>
              <a:ext cx="204705" cy="54588"/>
            </a:xfrm>
            <a:custGeom>
              <a:rect b="b" l="l" r="r" t="t"/>
              <a:pathLst>
                <a:path extrusionOk="0" h="480" w="1800">
                  <a:moveTo>
                    <a:pt x="1200" y="1"/>
                  </a:moveTo>
                  <a:cubicBezTo>
                    <a:pt x="804" y="1"/>
                    <a:pt x="414" y="113"/>
                    <a:pt x="75" y="342"/>
                  </a:cubicBezTo>
                  <a:cubicBezTo>
                    <a:pt x="0" y="379"/>
                    <a:pt x="50" y="479"/>
                    <a:pt x="114" y="479"/>
                  </a:cubicBezTo>
                  <a:cubicBezTo>
                    <a:pt x="127" y="479"/>
                    <a:pt x="140" y="475"/>
                    <a:pt x="154" y="466"/>
                  </a:cubicBezTo>
                  <a:cubicBezTo>
                    <a:pt x="459" y="262"/>
                    <a:pt x="818" y="157"/>
                    <a:pt x="1182" y="157"/>
                  </a:cubicBezTo>
                  <a:cubicBezTo>
                    <a:pt x="1342" y="157"/>
                    <a:pt x="1503" y="177"/>
                    <a:pt x="1660" y="218"/>
                  </a:cubicBezTo>
                  <a:cubicBezTo>
                    <a:pt x="1667" y="220"/>
                    <a:pt x="1674" y="221"/>
                    <a:pt x="1681" y="221"/>
                  </a:cubicBezTo>
                  <a:cubicBezTo>
                    <a:pt x="1767" y="221"/>
                    <a:pt x="1799" y="92"/>
                    <a:pt x="1705" y="61"/>
                  </a:cubicBezTo>
                  <a:cubicBezTo>
                    <a:pt x="1538" y="21"/>
                    <a:pt x="1368" y="1"/>
                    <a:pt x="1200"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7"/>
            <p:cNvSpPr/>
            <p:nvPr/>
          </p:nvSpPr>
          <p:spPr>
            <a:xfrm>
              <a:off x="-1617848" y="-137852"/>
              <a:ext cx="74831" cy="183325"/>
            </a:xfrm>
            <a:custGeom>
              <a:rect b="b" l="l" r="r" t="t"/>
              <a:pathLst>
                <a:path extrusionOk="0" h="1612" w="658">
                  <a:moveTo>
                    <a:pt x="102" y="0"/>
                  </a:moveTo>
                  <a:cubicBezTo>
                    <a:pt x="63" y="0"/>
                    <a:pt x="23" y="25"/>
                    <a:pt x="23" y="76"/>
                  </a:cubicBezTo>
                  <a:cubicBezTo>
                    <a:pt x="1" y="616"/>
                    <a:pt x="169" y="1144"/>
                    <a:pt x="484" y="1571"/>
                  </a:cubicBezTo>
                  <a:cubicBezTo>
                    <a:pt x="502" y="1600"/>
                    <a:pt x="528" y="1611"/>
                    <a:pt x="553" y="1611"/>
                  </a:cubicBezTo>
                  <a:cubicBezTo>
                    <a:pt x="607" y="1611"/>
                    <a:pt x="657" y="1558"/>
                    <a:pt x="619" y="1504"/>
                  </a:cubicBezTo>
                  <a:cubicBezTo>
                    <a:pt x="316" y="1088"/>
                    <a:pt x="158" y="582"/>
                    <a:pt x="181" y="76"/>
                  </a:cubicBezTo>
                  <a:cubicBezTo>
                    <a:pt x="181" y="25"/>
                    <a:pt x="141" y="0"/>
                    <a:pt x="102"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7"/>
            <p:cNvSpPr/>
            <p:nvPr/>
          </p:nvSpPr>
          <p:spPr>
            <a:xfrm>
              <a:off x="-1263026" y="-154570"/>
              <a:ext cx="188670" cy="141815"/>
            </a:xfrm>
            <a:custGeom>
              <a:rect b="b" l="l" r="r" t="t"/>
              <a:pathLst>
                <a:path extrusionOk="0" h="1247" w="1659">
                  <a:moveTo>
                    <a:pt x="1553" y="1"/>
                  </a:moveTo>
                  <a:cubicBezTo>
                    <a:pt x="1513" y="1"/>
                    <a:pt x="1473" y="26"/>
                    <a:pt x="1479" y="77"/>
                  </a:cubicBezTo>
                  <a:cubicBezTo>
                    <a:pt x="1490" y="437"/>
                    <a:pt x="1400" y="853"/>
                    <a:pt x="1040" y="1032"/>
                  </a:cubicBezTo>
                  <a:cubicBezTo>
                    <a:pt x="962" y="1075"/>
                    <a:pt x="874" y="1097"/>
                    <a:pt x="785" y="1097"/>
                  </a:cubicBezTo>
                  <a:cubicBezTo>
                    <a:pt x="708" y="1097"/>
                    <a:pt x="630" y="1080"/>
                    <a:pt x="557" y="1044"/>
                  </a:cubicBezTo>
                  <a:cubicBezTo>
                    <a:pt x="400" y="943"/>
                    <a:pt x="276" y="819"/>
                    <a:pt x="175" y="661"/>
                  </a:cubicBezTo>
                  <a:cubicBezTo>
                    <a:pt x="158" y="638"/>
                    <a:pt x="135" y="629"/>
                    <a:pt x="112" y="629"/>
                  </a:cubicBezTo>
                  <a:cubicBezTo>
                    <a:pt x="56" y="629"/>
                    <a:pt x="0" y="685"/>
                    <a:pt x="40" y="740"/>
                  </a:cubicBezTo>
                  <a:cubicBezTo>
                    <a:pt x="152" y="920"/>
                    <a:pt x="310" y="1077"/>
                    <a:pt x="490" y="1179"/>
                  </a:cubicBezTo>
                  <a:cubicBezTo>
                    <a:pt x="585" y="1224"/>
                    <a:pt x="686" y="1246"/>
                    <a:pt x="786" y="1246"/>
                  </a:cubicBezTo>
                  <a:cubicBezTo>
                    <a:pt x="886" y="1246"/>
                    <a:pt x="984" y="1224"/>
                    <a:pt x="1074" y="1179"/>
                  </a:cubicBezTo>
                  <a:cubicBezTo>
                    <a:pt x="1524" y="999"/>
                    <a:pt x="1659" y="504"/>
                    <a:pt x="1636" y="77"/>
                  </a:cubicBezTo>
                  <a:cubicBezTo>
                    <a:pt x="1636" y="26"/>
                    <a:pt x="1594" y="1"/>
                    <a:pt x="1553"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7"/>
            <p:cNvSpPr/>
            <p:nvPr/>
          </p:nvSpPr>
          <p:spPr>
            <a:xfrm>
              <a:off x="-1371065" y="-269091"/>
              <a:ext cx="73011" cy="68008"/>
            </a:xfrm>
            <a:custGeom>
              <a:rect b="b" l="l" r="r" t="t"/>
              <a:pathLst>
                <a:path extrusionOk="0" h="598" w="642">
                  <a:moveTo>
                    <a:pt x="393" y="1"/>
                  </a:moveTo>
                  <a:cubicBezTo>
                    <a:pt x="359" y="1"/>
                    <a:pt x="326" y="6"/>
                    <a:pt x="293" y="16"/>
                  </a:cubicBezTo>
                  <a:cubicBezTo>
                    <a:pt x="158" y="61"/>
                    <a:pt x="68" y="173"/>
                    <a:pt x="34" y="297"/>
                  </a:cubicBezTo>
                  <a:cubicBezTo>
                    <a:pt x="12" y="376"/>
                    <a:pt x="1" y="443"/>
                    <a:pt x="12" y="522"/>
                  </a:cubicBezTo>
                  <a:cubicBezTo>
                    <a:pt x="12" y="572"/>
                    <a:pt x="51" y="598"/>
                    <a:pt x="90" y="598"/>
                  </a:cubicBezTo>
                  <a:cubicBezTo>
                    <a:pt x="130" y="598"/>
                    <a:pt x="169" y="572"/>
                    <a:pt x="169" y="522"/>
                  </a:cubicBezTo>
                  <a:cubicBezTo>
                    <a:pt x="158" y="488"/>
                    <a:pt x="158" y="454"/>
                    <a:pt x="169" y="421"/>
                  </a:cubicBezTo>
                  <a:lnTo>
                    <a:pt x="169" y="409"/>
                  </a:lnTo>
                  <a:lnTo>
                    <a:pt x="169" y="387"/>
                  </a:lnTo>
                  <a:cubicBezTo>
                    <a:pt x="169" y="364"/>
                    <a:pt x="169" y="353"/>
                    <a:pt x="180" y="331"/>
                  </a:cubicBezTo>
                  <a:cubicBezTo>
                    <a:pt x="180" y="331"/>
                    <a:pt x="180" y="319"/>
                    <a:pt x="180" y="319"/>
                  </a:cubicBezTo>
                  <a:lnTo>
                    <a:pt x="180" y="308"/>
                  </a:lnTo>
                  <a:cubicBezTo>
                    <a:pt x="192" y="286"/>
                    <a:pt x="203" y="274"/>
                    <a:pt x="214" y="263"/>
                  </a:cubicBezTo>
                  <a:lnTo>
                    <a:pt x="214" y="252"/>
                  </a:lnTo>
                  <a:lnTo>
                    <a:pt x="225" y="229"/>
                  </a:lnTo>
                  <a:lnTo>
                    <a:pt x="248" y="218"/>
                  </a:lnTo>
                  <a:lnTo>
                    <a:pt x="259" y="207"/>
                  </a:lnTo>
                  <a:lnTo>
                    <a:pt x="270" y="196"/>
                  </a:lnTo>
                  <a:lnTo>
                    <a:pt x="282" y="196"/>
                  </a:lnTo>
                  <a:cubicBezTo>
                    <a:pt x="282" y="196"/>
                    <a:pt x="297" y="186"/>
                    <a:pt x="300" y="186"/>
                  </a:cubicBezTo>
                  <a:cubicBezTo>
                    <a:pt x="302" y="186"/>
                    <a:pt x="300" y="188"/>
                    <a:pt x="293" y="196"/>
                  </a:cubicBezTo>
                  <a:lnTo>
                    <a:pt x="315" y="196"/>
                  </a:lnTo>
                  <a:cubicBezTo>
                    <a:pt x="327" y="184"/>
                    <a:pt x="338" y="184"/>
                    <a:pt x="349" y="184"/>
                  </a:cubicBezTo>
                  <a:lnTo>
                    <a:pt x="439" y="184"/>
                  </a:lnTo>
                  <a:cubicBezTo>
                    <a:pt x="450" y="184"/>
                    <a:pt x="461" y="196"/>
                    <a:pt x="473" y="196"/>
                  </a:cubicBezTo>
                  <a:lnTo>
                    <a:pt x="484" y="218"/>
                  </a:lnTo>
                  <a:cubicBezTo>
                    <a:pt x="501" y="229"/>
                    <a:pt x="521" y="235"/>
                    <a:pt x="540" y="235"/>
                  </a:cubicBezTo>
                  <a:cubicBezTo>
                    <a:pt x="560" y="235"/>
                    <a:pt x="580" y="229"/>
                    <a:pt x="596" y="218"/>
                  </a:cubicBezTo>
                  <a:cubicBezTo>
                    <a:pt x="630" y="184"/>
                    <a:pt x="641" y="139"/>
                    <a:pt x="619" y="95"/>
                  </a:cubicBezTo>
                  <a:cubicBezTo>
                    <a:pt x="555" y="31"/>
                    <a:pt x="475" y="1"/>
                    <a:pt x="393"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7"/>
            <p:cNvSpPr/>
            <p:nvPr/>
          </p:nvSpPr>
          <p:spPr>
            <a:xfrm>
              <a:off x="-1201046" y="-358137"/>
              <a:ext cx="81996" cy="65278"/>
            </a:xfrm>
            <a:custGeom>
              <a:rect b="b" l="l" r="r" t="t"/>
              <a:pathLst>
                <a:path extrusionOk="0" h="574" w="721">
                  <a:moveTo>
                    <a:pt x="349" y="1"/>
                  </a:moveTo>
                  <a:cubicBezTo>
                    <a:pt x="181" y="1"/>
                    <a:pt x="46" y="124"/>
                    <a:pt x="23" y="282"/>
                  </a:cubicBezTo>
                  <a:cubicBezTo>
                    <a:pt x="1" y="372"/>
                    <a:pt x="23" y="462"/>
                    <a:pt x="68" y="529"/>
                  </a:cubicBezTo>
                  <a:cubicBezTo>
                    <a:pt x="83" y="559"/>
                    <a:pt x="108" y="574"/>
                    <a:pt x="137" y="574"/>
                  </a:cubicBezTo>
                  <a:cubicBezTo>
                    <a:pt x="151" y="574"/>
                    <a:pt x="166" y="570"/>
                    <a:pt x="181" y="563"/>
                  </a:cubicBezTo>
                  <a:cubicBezTo>
                    <a:pt x="214" y="540"/>
                    <a:pt x="226" y="495"/>
                    <a:pt x="203" y="462"/>
                  </a:cubicBezTo>
                  <a:cubicBezTo>
                    <a:pt x="192" y="450"/>
                    <a:pt x="192" y="439"/>
                    <a:pt x="181" y="417"/>
                  </a:cubicBezTo>
                  <a:lnTo>
                    <a:pt x="181" y="405"/>
                  </a:lnTo>
                  <a:lnTo>
                    <a:pt x="181" y="383"/>
                  </a:lnTo>
                  <a:lnTo>
                    <a:pt x="181" y="338"/>
                  </a:lnTo>
                  <a:lnTo>
                    <a:pt x="181" y="315"/>
                  </a:lnTo>
                  <a:lnTo>
                    <a:pt x="192" y="282"/>
                  </a:lnTo>
                  <a:lnTo>
                    <a:pt x="203" y="259"/>
                  </a:lnTo>
                  <a:lnTo>
                    <a:pt x="214" y="237"/>
                  </a:lnTo>
                  <a:cubicBezTo>
                    <a:pt x="226" y="225"/>
                    <a:pt x="237" y="214"/>
                    <a:pt x="248" y="203"/>
                  </a:cubicBezTo>
                  <a:lnTo>
                    <a:pt x="259" y="192"/>
                  </a:lnTo>
                  <a:lnTo>
                    <a:pt x="417" y="192"/>
                  </a:lnTo>
                  <a:cubicBezTo>
                    <a:pt x="428" y="203"/>
                    <a:pt x="439" y="203"/>
                    <a:pt x="451" y="214"/>
                  </a:cubicBezTo>
                  <a:lnTo>
                    <a:pt x="462" y="225"/>
                  </a:lnTo>
                  <a:lnTo>
                    <a:pt x="473" y="237"/>
                  </a:lnTo>
                  <a:lnTo>
                    <a:pt x="495" y="259"/>
                  </a:lnTo>
                  <a:lnTo>
                    <a:pt x="529" y="293"/>
                  </a:lnTo>
                  <a:lnTo>
                    <a:pt x="529" y="304"/>
                  </a:lnTo>
                  <a:cubicBezTo>
                    <a:pt x="529" y="315"/>
                    <a:pt x="529" y="327"/>
                    <a:pt x="529" y="338"/>
                  </a:cubicBezTo>
                  <a:cubicBezTo>
                    <a:pt x="540" y="372"/>
                    <a:pt x="574" y="394"/>
                    <a:pt x="619" y="394"/>
                  </a:cubicBezTo>
                  <a:cubicBezTo>
                    <a:pt x="675" y="394"/>
                    <a:pt x="720" y="327"/>
                    <a:pt x="698" y="282"/>
                  </a:cubicBezTo>
                  <a:cubicBezTo>
                    <a:pt x="653" y="113"/>
                    <a:pt x="507" y="1"/>
                    <a:pt x="349"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1" name="Google Shape;1281;p27"/>
          <p:cNvGrpSpPr/>
          <p:nvPr/>
        </p:nvGrpSpPr>
        <p:grpSpPr>
          <a:xfrm rot="-535140">
            <a:off x="6443287" y="-1506238"/>
            <a:ext cx="4619560" cy="2398179"/>
            <a:chOff x="4666075" y="3825750"/>
            <a:chExt cx="2868269" cy="1489021"/>
          </a:xfrm>
        </p:grpSpPr>
        <p:sp>
          <p:nvSpPr>
            <p:cNvPr id="1282" name="Google Shape;1282;p27"/>
            <p:cNvSpPr/>
            <p:nvPr/>
          </p:nvSpPr>
          <p:spPr>
            <a:xfrm>
              <a:off x="4666075" y="3825750"/>
              <a:ext cx="2868269" cy="1489021"/>
            </a:xfrm>
            <a:custGeom>
              <a:rect b="b" l="l" r="r" t="t"/>
              <a:pathLst>
                <a:path extrusionOk="0" h="13049" w="25136">
                  <a:moveTo>
                    <a:pt x="8141" y="0"/>
                  </a:moveTo>
                  <a:cubicBezTo>
                    <a:pt x="8010" y="0"/>
                    <a:pt x="7873" y="5"/>
                    <a:pt x="7732" y="15"/>
                  </a:cubicBezTo>
                  <a:cubicBezTo>
                    <a:pt x="3590" y="313"/>
                    <a:pt x="3833" y="4894"/>
                    <a:pt x="3872" y="5400"/>
                  </a:cubicBezTo>
                  <a:lnTo>
                    <a:pt x="3872" y="5400"/>
                  </a:lnTo>
                  <a:cubicBezTo>
                    <a:pt x="3495" y="5215"/>
                    <a:pt x="3136" y="5132"/>
                    <a:pt x="2806" y="5132"/>
                  </a:cubicBezTo>
                  <a:cubicBezTo>
                    <a:pt x="970" y="5132"/>
                    <a:pt x="0" y="7674"/>
                    <a:pt x="1414" y="9189"/>
                  </a:cubicBezTo>
                  <a:cubicBezTo>
                    <a:pt x="2121" y="9937"/>
                    <a:pt x="2853" y="10160"/>
                    <a:pt x="3472" y="10160"/>
                  </a:cubicBezTo>
                  <a:cubicBezTo>
                    <a:pt x="4379" y="10160"/>
                    <a:pt x="5045" y="9684"/>
                    <a:pt x="5045" y="9684"/>
                  </a:cubicBezTo>
                  <a:cubicBezTo>
                    <a:pt x="5045" y="9684"/>
                    <a:pt x="5270" y="11505"/>
                    <a:pt x="7552" y="11730"/>
                  </a:cubicBezTo>
                  <a:cubicBezTo>
                    <a:pt x="7717" y="11747"/>
                    <a:pt x="7872" y="11755"/>
                    <a:pt x="8018" y="11755"/>
                  </a:cubicBezTo>
                  <a:cubicBezTo>
                    <a:pt x="9877" y="11755"/>
                    <a:pt x="10205" y="10460"/>
                    <a:pt x="10206" y="10459"/>
                  </a:cubicBezTo>
                  <a:lnTo>
                    <a:pt x="10206" y="10459"/>
                  </a:lnTo>
                  <a:cubicBezTo>
                    <a:pt x="10206" y="10460"/>
                    <a:pt x="10093" y="11775"/>
                    <a:pt x="11948" y="12393"/>
                  </a:cubicBezTo>
                  <a:cubicBezTo>
                    <a:pt x="12172" y="12467"/>
                    <a:pt x="12378" y="12499"/>
                    <a:pt x="12568" y="12499"/>
                  </a:cubicBezTo>
                  <a:cubicBezTo>
                    <a:pt x="13933" y="12499"/>
                    <a:pt x="14410" y="10808"/>
                    <a:pt x="14410" y="10808"/>
                  </a:cubicBezTo>
                  <a:lnTo>
                    <a:pt x="14410" y="10808"/>
                  </a:lnTo>
                  <a:cubicBezTo>
                    <a:pt x="14410" y="10808"/>
                    <a:pt x="14298" y="12461"/>
                    <a:pt x="16962" y="12966"/>
                  </a:cubicBezTo>
                  <a:cubicBezTo>
                    <a:pt x="17259" y="13023"/>
                    <a:pt x="17527" y="13048"/>
                    <a:pt x="17769" y="13048"/>
                  </a:cubicBezTo>
                  <a:cubicBezTo>
                    <a:pt x="19698" y="13048"/>
                    <a:pt x="20009" y="11460"/>
                    <a:pt x="20009" y="11460"/>
                  </a:cubicBezTo>
                  <a:cubicBezTo>
                    <a:pt x="20502" y="12037"/>
                    <a:pt x="21516" y="12450"/>
                    <a:pt x="22447" y="12450"/>
                  </a:cubicBezTo>
                  <a:cubicBezTo>
                    <a:pt x="23257" y="12450"/>
                    <a:pt x="24005" y="12137"/>
                    <a:pt x="24292" y="11348"/>
                  </a:cubicBezTo>
                  <a:cubicBezTo>
                    <a:pt x="24911" y="9650"/>
                    <a:pt x="23978" y="9414"/>
                    <a:pt x="23978" y="9414"/>
                  </a:cubicBezTo>
                  <a:cubicBezTo>
                    <a:pt x="23978" y="9414"/>
                    <a:pt x="25136" y="8256"/>
                    <a:pt x="24169" y="7098"/>
                  </a:cubicBezTo>
                  <a:cubicBezTo>
                    <a:pt x="23802" y="6658"/>
                    <a:pt x="23439" y="6523"/>
                    <a:pt x="23131" y="6523"/>
                  </a:cubicBezTo>
                  <a:cubicBezTo>
                    <a:pt x="22635" y="6523"/>
                    <a:pt x="22280" y="6873"/>
                    <a:pt x="22280" y="6873"/>
                  </a:cubicBezTo>
                  <a:cubicBezTo>
                    <a:pt x="22280" y="6873"/>
                    <a:pt x="23168" y="2129"/>
                    <a:pt x="19818" y="1589"/>
                  </a:cubicBezTo>
                  <a:cubicBezTo>
                    <a:pt x="19608" y="1555"/>
                    <a:pt x="19404" y="1540"/>
                    <a:pt x="19208" y="1540"/>
                  </a:cubicBezTo>
                  <a:cubicBezTo>
                    <a:pt x="16260" y="1540"/>
                    <a:pt x="14837" y="5097"/>
                    <a:pt x="14837" y="5097"/>
                  </a:cubicBezTo>
                  <a:cubicBezTo>
                    <a:pt x="14837" y="5097"/>
                    <a:pt x="15141" y="3062"/>
                    <a:pt x="13713" y="3062"/>
                  </a:cubicBezTo>
                  <a:cubicBezTo>
                    <a:pt x="12285" y="3062"/>
                    <a:pt x="11712" y="4445"/>
                    <a:pt x="11712" y="4445"/>
                  </a:cubicBezTo>
                  <a:cubicBezTo>
                    <a:pt x="11712" y="4445"/>
                    <a:pt x="12102" y="0"/>
                    <a:pt x="81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7"/>
            <p:cNvSpPr/>
            <p:nvPr/>
          </p:nvSpPr>
          <p:spPr>
            <a:xfrm>
              <a:off x="6083334" y="4706346"/>
              <a:ext cx="168198" cy="121185"/>
            </a:xfrm>
            <a:custGeom>
              <a:rect b="b" l="l" r="r" t="t"/>
              <a:pathLst>
                <a:path extrusionOk="0" h="1062" w="1474">
                  <a:moveTo>
                    <a:pt x="182" y="0"/>
                  </a:moveTo>
                  <a:cubicBezTo>
                    <a:pt x="154" y="0"/>
                    <a:pt x="126" y="14"/>
                    <a:pt x="113" y="44"/>
                  </a:cubicBezTo>
                  <a:cubicBezTo>
                    <a:pt x="0" y="393"/>
                    <a:pt x="124" y="775"/>
                    <a:pt x="428" y="977"/>
                  </a:cubicBezTo>
                  <a:cubicBezTo>
                    <a:pt x="534" y="1034"/>
                    <a:pt x="648" y="1062"/>
                    <a:pt x="761" y="1062"/>
                  </a:cubicBezTo>
                  <a:cubicBezTo>
                    <a:pt x="980" y="1062"/>
                    <a:pt x="1193" y="957"/>
                    <a:pt x="1327" y="764"/>
                  </a:cubicBezTo>
                  <a:cubicBezTo>
                    <a:pt x="1428" y="595"/>
                    <a:pt x="1473" y="393"/>
                    <a:pt x="1451" y="202"/>
                  </a:cubicBezTo>
                  <a:cubicBezTo>
                    <a:pt x="1445" y="157"/>
                    <a:pt x="1406" y="134"/>
                    <a:pt x="1370" y="134"/>
                  </a:cubicBezTo>
                  <a:cubicBezTo>
                    <a:pt x="1335" y="134"/>
                    <a:pt x="1304" y="157"/>
                    <a:pt x="1316" y="202"/>
                  </a:cubicBezTo>
                  <a:cubicBezTo>
                    <a:pt x="1348" y="551"/>
                    <a:pt x="1126" y="922"/>
                    <a:pt x="753" y="922"/>
                  </a:cubicBezTo>
                  <a:cubicBezTo>
                    <a:pt x="742" y="922"/>
                    <a:pt x="731" y="922"/>
                    <a:pt x="720" y="921"/>
                  </a:cubicBezTo>
                  <a:cubicBezTo>
                    <a:pt x="326" y="899"/>
                    <a:pt x="146" y="426"/>
                    <a:pt x="248" y="89"/>
                  </a:cubicBezTo>
                  <a:cubicBezTo>
                    <a:pt x="268" y="34"/>
                    <a:pt x="226" y="0"/>
                    <a:pt x="182"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7"/>
            <p:cNvSpPr/>
            <p:nvPr/>
          </p:nvSpPr>
          <p:spPr>
            <a:xfrm>
              <a:off x="6134570" y="4589382"/>
              <a:ext cx="34804" cy="48269"/>
            </a:xfrm>
            <a:custGeom>
              <a:rect b="b" l="l" r="r" t="t"/>
              <a:pathLst>
                <a:path extrusionOk="0" h="423" w="305">
                  <a:moveTo>
                    <a:pt x="109" y="1"/>
                  </a:moveTo>
                  <a:cubicBezTo>
                    <a:pt x="86" y="1"/>
                    <a:pt x="64" y="13"/>
                    <a:pt x="57" y="35"/>
                  </a:cubicBezTo>
                  <a:cubicBezTo>
                    <a:pt x="23" y="114"/>
                    <a:pt x="1" y="192"/>
                    <a:pt x="12" y="271"/>
                  </a:cubicBezTo>
                  <a:cubicBezTo>
                    <a:pt x="1" y="327"/>
                    <a:pt x="23" y="372"/>
                    <a:pt x="57" y="406"/>
                  </a:cubicBezTo>
                  <a:cubicBezTo>
                    <a:pt x="80" y="417"/>
                    <a:pt x="102" y="423"/>
                    <a:pt x="123" y="423"/>
                  </a:cubicBezTo>
                  <a:cubicBezTo>
                    <a:pt x="144" y="423"/>
                    <a:pt x="164" y="417"/>
                    <a:pt x="181" y="406"/>
                  </a:cubicBezTo>
                  <a:cubicBezTo>
                    <a:pt x="248" y="350"/>
                    <a:pt x="293" y="282"/>
                    <a:pt x="293" y="192"/>
                  </a:cubicBezTo>
                  <a:cubicBezTo>
                    <a:pt x="305" y="102"/>
                    <a:pt x="237" y="24"/>
                    <a:pt x="147" y="12"/>
                  </a:cubicBezTo>
                  <a:cubicBezTo>
                    <a:pt x="135" y="4"/>
                    <a:pt x="122" y="1"/>
                    <a:pt x="109"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7"/>
            <p:cNvSpPr/>
            <p:nvPr/>
          </p:nvSpPr>
          <p:spPr>
            <a:xfrm>
              <a:off x="6221865" y="4621561"/>
              <a:ext cx="114" cy="114"/>
            </a:xfrm>
            <a:custGeom>
              <a:rect b="b" l="l" r="r" t="t"/>
              <a:pathLst>
                <a:path extrusionOk="0" h="1" w="1">
                  <a:moveTo>
                    <a:pt x="0" y="0"/>
                  </a:moveTo>
                  <a:close/>
                </a:path>
              </a:pathLst>
            </a:custGeom>
            <a:solidFill>
              <a:srgbClr val="3F9C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7"/>
            <p:cNvSpPr/>
            <p:nvPr/>
          </p:nvSpPr>
          <p:spPr>
            <a:xfrm>
              <a:off x="6201325" y="4590409"/>
              <a:ext cx="37314" cy="53061"/>
            </a:xfrm>
            <a:custGeom>
              <a:rect b="b" l="l" r="r" t="t"/>
              <a:pathLst>
                <a:path extrusionOk="0" h="465" w="327">
                  <a:moveTo>
                    <a:pt x="140" y="0"/>
                  </a:moveTo>
                  <a:cubicBezTo>
                    <a:pt x="113" y="0"/>
                    <a:pt x="89" y="21"/>
                    <a:pt x="79" y="48"/>
                  </a:cubicBezTo>
                  <a:lnTo>
                    <a:pt x="79" y="71"/>
                  </a:lnTo>
                  <a:lnTo>
                    <a:pt x="68" y="82"/>
                  </a:lnTo>
                  <a:lnTo>
                    <a:pt x="46" y="138"/>
                  </a:lnTo>
                  <a:cubicBezTo>
                    <a:pt x="23" y="183"/>
                    <a:pt x="1" y="228"/>
                    <a:pt x="1" y="273"/>
                  </a:cubicBezTo>
                  <a:cubicBezTo>
                    <a:pt x="1" y="352"/>
                    <a:pt x="57" y="431"/>
                    <a:pt x="136" y="453"/>
                  </a:cubicBezTo>
                  <a:cubicBezTo>
                    <a:pt x="151" y="461"/>
                    <a:pt x="167" y="465"/>
                    <a:pt x="183" y="465"/>
                  </a:cubicBezTo>
                  <a:cubicBezTo>
                    <a:pt x="211" y="465"/>
                    <a:pt x="237" y="452"/>
                    <a:pt x="259" y="431"/>
                  </a:cubicBezTo>
                  <a:cubicBezTo>
                    <a:pt x="293" y="397"/>
                    <a:pt x="315" y="352"/>
                    <a:pt x="315" y="307"/>
                  </a:cubicBezTo>
                  <a:cubicBezTo>
                    <a:pt x="327" y="273"/>
                    <a:pt x="327" y="228"/>
                    <a:pt x="304" y="183"/>
                  </a:cubicBezTo>
                  <a:cubicBezTo>
                    <a:pt x="293" y="138"/>
                    <a:pt x="259" y="105"/>
                    <a:pt x="214" y="93"/>
                  </a:cubicBezTo>
                  <a:cubicBezTo>
                    <a:pt x="225" y="48"/>
                    <a:pt x="203" y="15"/>
                    <a:pt x="158" y="3"/>
                  </a:cubicBezTo>
                  <a:cubicBezTo>
                    <a:pt x="152" y="1"/>
                    <a:pt x="146" y="0"/>
                    <a:pt x="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7"/>
            <p:cNvSpPr/>
            <p:nvPr/>
          </p:nvSpPr>
          <p:spPr>
            <a:xfrm>
              <a:off x="6219354" y="4626696"/>
              <a:ext cx="0" cy="114"/>
            </a:xfrm>
            <a:custGeom>
              <a:rect b="b" l="l" r="r" t="t"/>
              <a:pathLst>
                <a:path extrusionOk="0" h="1" w="0">
                  <a:moveTo>
                    <a:pt x="0" y="0"/>
                  </a:moveTo>
                  <a:lnTo>
                    <a:pt x="0" y="0"/>
                  </a:lnTo>
                  <a:lnTo>
                    <a:pt x="0" y="0"/>
                  </a:lnTo>
                  <a:cubicBezTo>
                    <a:pt x="0" y="0"/>
                    <a:pt x="0" y="0"/>
                    <a:pt x="0" y="0"/>
                  </a:cubicBezTo>
                  <a:close/>
                </a:path>
              </a:pathLst>
            </a:custGeom>
            <a:solidFill>
              <a:srgbClr val="3F9CAC"/>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7"/>
            <p:cNvSpPr/>
            <p:nvPr/>
          </p:nvSpPr>
          <p:spPr>
            <a:xfrm>
              <a:off x="5163485" y="3920381"/>
              <a:ext cx="233811" cy="479376"/>
            </a:xfrm>
            <a:custGeom>
              <a:rect b="b" l="l" r="r" t="t"/>
              <a:pathLst>
                <a:path extrusionOk="0" h="4201" w="2049">
                  <a:moveTo>
                    <a:pt x="1928" y="1"/>
                  </a:moveTo>
                  <a:cubicBezTo>
                    <a:pt x="1919" y="1"/>
                    <a:pt x="1910" y="3"/>
                    <a:pt x="1900" y="7"/>
                  </a:cubicBezTo>
                  <a:cubicBezTo>
                    <a:pt x="765" y="546"/>
                    <a:pt x="169" y="1760"/>
                    <a:pt x="34" y="2963"/>
                  </a:cubicBezTo>
                  <a:cubicBezTo>
                    <a:pt x="0" y="3357"/>
                    <a:pt x="0" y="3739"/>
                    <a:pt x="34" y="4133"/>
                  </a:cubicBezTo>
                  <a:cubicBezTo>
                    <a:pt x="34" y="4178"/>
                    <a:pt x="71" y="4200"/>
                    <a:pt x="107" y="4200"/>
                  </a:cubicBezTo>
                  <a:cubicBezTo>
                    <a:pt x="144" y="4200"/>
                    <a:pt x="180" y="4178"/>
                    <a:pt x="180" y="4133"/>
                  </a:cubicBezTo>
                  <a:cubicBezTo>
                    <a:pt x="79" y="2907"/>
                    <a:pt x="293" y="1581"/>
                    <a:pt x="1203" y="670"/>
                  </a:cubicBezTo>
                  <a:cubicBezTo>
                    <a:pt x="1428" y="456"/>
                    <a:pt x="1687" y="265"/>
                    <a:pt x="1979" y="130"/>
                  </a:cubicBezTo>
                  <a:cubicBezTo>
                    <a:pt x="2049" y="101"/>
                    <a:pt x="1996" y="1"/>
                    <a:pt x="192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7"/>
            <p:cNvSpPr/>
            <p:nvPr/>
          </p:nvSpPr>
          <p:spPr>
            <a:xfrm>
              <a:off x="5816542" y="3983599"/>
              <a:ext cx="106693" cy="149142"/>
            </a:xfrm>
            <a:custGeom>
              <a:rect b="b" l="l" r="r" t="t"/>
              <a:pathLst>
                <a:path extrusionOk="0" h="1307" w="935">
                  <a:moveTo>
                    <a:pt x="95" y="0"/>
                  </a:moveTo>
                  <a:cubicBezTo>
                    <a:pt x="36" y="0"/>
                    <a:pt x="1" y="92"/>
                    <a:pt x="56" y="138"/>
                  </a:cubicBezTo>
                  <a:cubicBezTo>
                    <a:pt x="225" y="262"/>
                    <a:pt x="360" y="431"/>
                    <a:pt x="438" y="622"/>
                  </a:cubicBezTo>
                  <a:cubicBezTo>
                    <a:pt x="562" y="835"/>
                    <a:pt x="674" y="1049"/>
                    <a:pt x="787" y="1274"/>
                  </a:cubicBezTo>
                  <a:cubicBezTo>
                    <a:pt x="800" y="1297"/>
                    <a:pt x="820" y="1307"/>
                    <a:pt x="839" y="1307"/>
                  </a:cubicBezTo>
                  <a:cubicBezTo>
                    <a:pt x="886" y="1307"/>
                    <a:pt x="934" y="1254"/>
                    <a:pt x="911" y="1206"/>
                  </a:cubicBezTo>
                  <a:cubicBezTo>
                    <a:pt x="798" y="970"/>
                    <a:pt x="674" y="734"/>
                    <a:pt x="540" y="509"/>
                  </a:cubicBezTo>
                  <a:cubicBezTo>
                    <a:pt x="450" y="318"/>
                    <a:pt x="303" y="150"/>
                    <a:pt x="135" y="15"/>
                  </a:cubicBezTo>
                  <a:cubicBezTo>
                    <a:pt x="121" y="5"/>
                    <a:pt x="107" y="0"/>
                    <a:pt x="95"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7"/>
            <p:cNvSpPr/>
            <p:nvPr/>
          </p:nvSpPr>
          <p:spPr>
            <a:xfrm>
              <a:off x="4797873" y="4484889"/>
              <a:ext cx="188624" cy="243168"/>
            </a:xfrm>
            <a:custGeom>
              <a:rect b="b" l="l" r="r" t="t"/>
              <a:pathLst>
                <a:path extrusionOk="0" h="2131" w="1653">
                  <a:moveTo>
                    <a:pt x="1464" y="1"/>
                  </a:moveTo>
                  <a:cubicBezTo>
                    <a:pt x="1004" y="1"/>
                    <a:pt x="635" y="358"/>
                    <a:pt x="394" y="726"/>
                  </a:cubicBezTo>
                  <a:cubicBezTo>
                    <a:pt x="146" y="1131"/>
                    <a:pt x="0" y="1625"/>
                    <a:pt x="158" y="2086"/>
                  </a:cubicBezTo>
                  <a:cubicBezTo>
                    <a:pt x="171" y="2117"/>
                    <a:pt x="199" y="2130"/>
                    <a:pt x="227" y="2130"/>
                  </a:cubicBezTo>
                  <a:cubicBezTo>
                    <a:pt x="272" y="2130"/>
                    <a:pt x="318" y="2096"/>
                    <a:pt x="304" y="2041"/>
                  </a:cubicBezTo>
                  <a:cubicBezTo>
                    <a:pt x="158" y="1625"/>
                    <a:pt x="293" y="1187"/>
                    <a:pt x="506" y="827"/>
                  </a:cubicBezTo>
                  <a:cubicBezTo>
                    <a:pt x="716" y="492"/>
                    <a:pt x="1052" y="147"/>
                    <a:pt x="1479" y="147"/>
                  </a:cubicBezTo>
                  <a:cubicBezTo>
                    <a:pt x="1510" y="147"/>
                    <a:pt x="1542" y="149"/>
                    <a:pt x="1574" y="152"/>
                  </a:cubicBezTo>
                  <a:cubicBezTo>
                    <a:pt x="1577" y="153"/>
                    <a:pt x="1580" y="153"/>
                    <a:pt x="1583" y="153"/>
                  </a:cubicBezTo>
                  <a:cubicBezTo>
                    <a:pt x="1653" y="153"/>
                    <a:pt x="1650" y="17"/>
                    <a:pt x="1563" y="6"/>
                  </a:cubicBezTo>
                  <a:cubicBezTo>
                    <a:pt x="1530" y="3"/>
                    <a:pt x="1496" y="1"/>
                    <a:pt x="1464"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7"/>
            <p:cNvSpPr/>
            <p:nvPr/>
          </p:nvSpPr>
          <p:spPr>
            <a:xfrm>
              <a:off x="5055194" y="4488199"/>
              <a:ext cx="49410" cy="19285"/>
            </a:xfrm>
            <a:custGeom>
              <a:rect b="b" l="l" r="r" t="t"/>
              <a:pathLst>
                <a:path extrusionOk="0" h="169" w="433">
                  <a:moveTo>
                    <a:pt x="190" y="0"/>
                  </a:moveTo>
                  <a:cubicBezTo>
                    <a:pt x="155" y="0"/>
                    <a:pt x="119" y="4"/>
                    <a:pt x="84" y="11"/>
                  </a:cubicBezTo>
                  <a:cubicBezTo>
                    <a:pt x="0" y="32"/>
                    <a:pt x="23" y="160"/>
                    <a:pt x="108" y="160"/>
                  </a:cubicBezTo>
                  <a:cubicBezTo>
                    <a:pt x="115" y="160"/>
                    <a:pt x="122" y="159"/>
                    <a:pt x="129" y="157"/>
                  </a:cubicBezTo>
                  <a:lnTo>
                    <a:pt x="331" y="157"/>
                  </a:lnTo>
                  <a:cubicBezTo>
                    <a:pt x="343" y="165"/>
                    <a:pt x="355" y="169"/>
                    <a:pt x="366" y="169"/>
                  </a:cubicBezTo>
                  <a:cubicBezTo>
                    <a:pt x="387" y="169"/>
                    <a:pt x="407" y="156"/>
                    <a:pt x="421" y="135"/>
                  </a:cubicBezTo>
                  <a:cubicBezTo>
                    <a:pt x="432" y="112"/>
                    <a:pt x="421" y="78"/>
                    <a:pt x="399" y="56"/>
                  </a:cubicBezTo>
                  <a:cubicBezTo>
                    <a:pt x="337" y="18"/>
                    <a:pt x="265" y="0"/>
                    <a:pt x="19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7"/>
            <p:cNvSpPr/>
            <p:nvPr/>
          </p:nvSpPr>
          <p:spPr>
            <a:xfrm>
              <a:off x="4857211" y="4808704"/>
              <a:ext cx="142181" cy="113425"/>
            </a:xfrm>
            <a:custGeom>
              <a:rect b="b" l="l" r="r" t="t"/>
              <a:pathLst>
                <a:path extrusionOk="0" h="994" w="1246">
                  <a:moveTo>
                    <a:pt x="97" y="0"/>
                  </a:moveTo>
                  <a:cubicBezTo>
                    <a:pt x="49" y="0"/>
                    <a:pt x="0" y="49"/>
                    <a:pt x="31" y="103"/>
                  </a:cubicBezTo>
                  <a:cubicBezTo>
                    <a:pt x="87" y="238"/>
                    <a:pt x="166" y="361"/>
                    <a:pt x="256" y="485"/>
                  </a:cubicBezTo>
                  <a:cubicBezTo>
                    <a:pt x="346" y="597"/>
                    <a:pt x="447" y="699"/>
                    <a:pt x="582" y="777"/>
                  </a:cubicBezTo>
                  <a:cubicBezTo>
                    <a:pt x="706" y="845"/>
                    <a:pt x="841" y="901"/>
                    <a:pt x="976" y="957"/>
                  </a:cubicBezTo>
                  <a:cubicBezTo>
                    <a:pt x="1015" y="973"/>
                    <a:pt x="1065" y="994"/>
                    <a:pt x="1114" y="994"/>
                  </a:cubicBezTo>
                  <a:cubicBezTo>
                    <a:pt x="1136" y="994"/>
                    <a:pt x="1157" y="990"/>
                    <a:pt x="1178" y="980"/>
                  </a:cubicBezTo>
                  <a:cubicBezTo>
                    <a:pt x="1234" y="946"/>
                    <a:pt x="1245" y="867"/>
                    <a:pt x="1200" y="822"/>
                  </a:cubicBezTo>
                  <a:cubicBezTo>
                    <a:pt x="1183" y="809"/>
                    <a:pt x="1163" y="803"/>
                    <a:pt x="1145" y="803"/>
                  </a:cubicBezTo>
                  <a:cubicBezTo>
                    <a:pt x="1116" y="803"/>
                    <a:pt x="1090" y="818"/>
                    <a:pt x="1077" y="845"/>
                  </a:cubicBezTo>
                  <a:lnTo>
                    <a:pt x="1043" y="834"/>
                  </a:lnTo>
                  <a:lnTo>
                    <a:pt x="964" y="800"/>
                  </a:lnTo>
                  <a:cubicBezTo>
                    <a:pt x="919" y="789"/>
                    <a:pt x="863" y="766"/>
                    <a:pt x="818" y="744"/>
                  </a:cubicBezTo>
                  <a:cubicBezTo>
                    <a:pt x="717" y="699"/>
                    <a:pt x="616" y="642"/>
                    <a:pt x="537" y="575"/>
                  </a:cubicBezTo>
                  <a:cubicBezTo>
                    <a:pt x="368" y="429"/>
                    <a:pt x="234" y="238"/>
                    <a:pt x="155" y="35"/>
                  </a:cubicBezTo>
                  <a:cubicBezTo>
                    <a:pt x="141" y="11"/>
                    <a:pt x="119" y="0"/>
                    <a:pt x="9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7"/>
            <p:cNvSpPr/>
            <p:nvPr/>
          </p:nvSpPr>
          <p:spPr>
            <a:xfrm>
              <a:off x="6037119" y="4222091"/>
              <a:ext cx="174246" cy="148001"/>
            </a:xfrm>
            <a:custGeom>
              <a:rect b="b" l="l" r="r" t="t"/>
              <a:pathLst>
                <a:path extrusionOk="0" h="1297" w="1527">
                  <a:moveTo>
                    <a:pt x="1334" y="0"/>
                  </a:moveTo>
                  <a:cubicBezTo>
                    <a:pt x="1223" y="0"/>
                    <a:pt x="1107" y="59"/>
                    <a:pt x="1012" y="106"/>
                  </a:cubicBezTo>
                  <a:cubicBezTo>
                    <a:pt x="855" y="184"/>
                    <a:pt x="720" y="286"/>
                    <a:pt x="585" y="398"/>
                  </a:cubicBezTo>
                  <a:cubicBezTo>
                    <a:pt x="450" y="511"/>
                    <a:pt x="338" y="645"/>
                    <a:pt x="225" y="780"/>
                  </a:cubicBezTo>
                  <a:cubicBezTo>
                    <a:pt x="135" y="904"/>
                    <a:pt x="1" y="1073"/>
                    <a:pt x="68" y="1253"/>
                  </a:cubicBezTo>
                  <a:cubicBezTo>
                    <a:pt x="81" y="1283"/>
                    <a:pt x="109" y="1297"/>
                    <a:pt x="138" y="1297"/>
                  </a:cubicBezTo>
                  <a:cubicBezTo>
                    <a:pt x="183" y="1297"/>
                    <a:pt x="228" y="1263"/>
                    <a:pt x="214" y="1208"/>
                  </a:cubicBezTo>
                  <a:cubicBezTo>
                    <a:pt x="158" y="1073"/>
                    <a:pt x="293" y="926"/>
                    <a:pt x="372" y="837"/>
                  </a:cubicBezTo>
                  <a:cubicBezTo>
                    <a:pt x="462" y="713"/>
                    <a:pt x="563" y="612"/>
                    <a:pt x="675" y="511"/>
                  </a:cubicBezTo>
                  <a:cubicBezTo>
                    <a:pt x="776" y="421"/>
                    <a:pt x="900" y="342"/>
                    <a:pt x="1024" y="263"/>
                  </a:cubicBezTo>
                  <a:cubicBezTo>
                    <a:pt x="1103" y="219"/>
                    <a:pt x="1223" y="141"/>
                    <a:pt x="1331" y="141"/>
                  </a:cubicBezTo>
                  <a:cubicBezTo>
                    <a:pt x="1361" y="141"/>
                    <a:pt x="1390" y="147"/>
                    <a:pt x="1417" y="162"/>
                  </a:cubicBezTo>
                  <a:cubicBezTo>
                    <a:pt x="1421" y="163"/>
                    <a:pt x="1425" y="163"/>
                    <a:pt x="1429" y="163"/>
                  </a:cubicBezTo>
                  <a:cubicBezTo>
                    <a:pt x="1489" y="163"/>
                    <a:pt x="1526" y="81"/>
                    <a:pt x="1473" y="38"/>
                  </a:cubicBezTo>
                  <a:cubicBezTo>
                    <a:pt x="1429" y="11"/>
                    <a:pt x="1382" y="0"/>
                    <a:pt x="1334"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7"/>
            <p:cNvSpPr/>
            <p:nvPr/>
          </p:nvSpPr>
          <p:spPr>
            <a:xfrm>
              <a:off x="6270590" y="4241490"/>
              <a:ext cx="60478" cy="61619"/>
            </a:xfrm>
            <a:custGeom>
              <a:rect b="b" l="l" r="r" t="t"/>
              <a:pathLst>
                <a:path extrusionOk="0" h="540" w="530">
                  <a:moveTo>
                    <a:pt x="83" y="0"/>
                  </a:moveTo>
                  <a:cubicBezTo>
                    <a:pt x="53" y="0"/>
                    <a:pt x="21" y="20"/>
                    <a:pt x="12" y="48"/>
                  </a:cubicBezTo>
                  <a:cubicBezTo>
                    <a:pt x="1" y="82"/>
                    <a:pt x="23" y="127"/>
                    <a:pt x="68" y="138"/>
                  </a:cubicBezTo>
                  <a:lnTo>
                    <a:pt x="79" y="149"/>
                  </a:lnTo>
                  <a:lnTo>
                    <a:pt x="113" y="161"/>
                  </a:lnTo>
                  <a:cubicBezTo>
                    <a:pt x="124" y="172"/>
                    <a:pt x="147" y="183"/>
                    <a:pt x="169" y="194"/>
                  </a:cubicBezTo>
                  <a:lnTo>
                    <a:pt x="181" y="206"/>
                  </a:lnTo>
                  <a:lnTo>
                    <a:pt x="203" y="228"/>
                  </a:lnTo>
                  <a:cubicBezTo>
                    <a:pt x="214" y="239"/>
                    <a:pt x="237" y="262"/>
                    <a:pt x="248" y="273"/>
                  </a:cubicBezTo>
                  <a:lnTo>
                    <a:pt x="271" y="296"/>
                  </a:lnTo>
                  <a:lnTo>
                    <a:pt x="282" y="318"/>
                  </a:lnTo>
                  <a:cubicBezTo>
                    <a:pt x="293" y="329"/>
                    <a:pt x="304" y="352"/>
                    <a:pt x="315" y="374"/>
                  </a:cubicBezTo>
                  <a:cubicBezTo>
                    <a:pt x="327" y="385"/>
                    <a:pt x="327" y="385"/>
                    <a:pt x="338" y="397"/>
                  </a:cubicBezTo>
                  <a:lnTo>
                    <a:pt x="349" y="419"/>
                  </a:lnTo>
                  <a:lnTo>
                    <a:pt x="349" y="430"/>
                  </a:lnTo>
                  <a:lnTo>
                    <a:pt x="349" y="453"/>
                  </a:lnTo>
                  <a:cubicBezTo>
                    <a:pt x="349" y="464"/>
                    <a:pt x="349" y="475"/>
                    <a:pt x="360" y="487"/>
                  </a:cubicBezTo>
                  <a:cubicBezTo>
                    <a:pt x="370" y="523"/>
                    <a:pt x="400" y="540"/>
                    <a:pt x="430" y="540"/>
                  </a:cubicBezTo>
                  <a:cubicBezTo>
                    <a:pt x="474" y="540"/>
                    <a:pt x="520" y="506"/>
                    <a:pt x="507" y="453"/>
                  </a:cubicBezTo>
                  <a:lnTo>
                    <a:pt x="529" y="453"/>
                  </a:lnTo>
                  <a:cubicBezTo>
                    <a:pt x="462" y="251"/>
                    <a:pt x="304" y="82"/>
                    <a:pt x="102" y="3"/>
                  </a:cubicBezTo>
                  <a:cubicBezTo>
                    <a:pt x="96" y="1"/>
                    <a:pt x="90" y="0"/>
                    <a:pt x="83"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7"/>
            <p:cNvSpPr/>
            <p:nvPr/>
          </p:nvSpPr>
          <p:spPr>
            <a:xfrm>
              <a:off x="6407751" y="4106839"/>
              <a:ext cx="322817" cy="312205"/>
            </a:xfrm>
            <a:custGeom>
              <a:rect b="b" l="l" r="r" t="t"/>
              <a:pathLst>
                <a:path extrusionOk="0" h="2736" w="2829">
                  <a:moveTo>
                    <a:pt x="2729" y="0"/>
                  </a:moveTo>
                  <a:cubicBezTo>
                    <a:pt x="2724" y="0"/>
                    <a:pt x="2717" y="1"/>
                    <a:pt x="2711" y="3"/>
                  </a:cubicBezTo>
                  <a:cubicBezTo>
                    <a:pt x="2430" y="70"/>
                    <a:pt x="2171" y="216"/>
                    <a:pt x="1958" y="408"/>
                  </a:cubicBezTo>
                  <a:cubicBezTo>
                    <a:pt x="1711" y="621"/>
                    <a:pt x="1474" y="846"/>
                    <a:pt x="1250" y="1093"/>
                  </a:cubicBezTo>
                  <a:cubicBezTo>
                    <a:pt x="1013" y="1341"/>
                    <a:pt x="789" y="1599"/>
                    <a:pt x="564" y="1858"/>
                  </a:cubicBezTo>
                  <a:cubicBezTo>
                    <a:pt x="350" y="2083"/>
                    <a:pt x="170" y="2341"/>
                    <a:pt x="24" y="2622"/>
                  </a:cubicBezTo>
                  <a:cubicBezTo>
                    <a:pt x="1" y="2684"/>
                    <a:pt x="53" y="2736"/>
                    <a:pt x="98" y="2736"/>
                  </a:cubicBezTo>
                  <a:cubicBezTo>
                    <a:pt x="118" y="2736"/>
                    <a:pt x="137" y="2725"/>
                    <a:pt x="148" y="2701"/>
                  </a:cubicBezTo>
                  <a:cubicBezTo>
                    <a:pt x="294" y="2420"/>
                    <a:pt x="474" y="2161"/>
                    <a:pt x="687" y="1925"/>
                  </a:cubicBezTo>
                  <a:cubicBezTo>
                    <a:pt x="890" y="1689"/>
                    <a:pt x="1103" y="1442"/>
                    <a:pt x="1328" y="1217"/>
                  </a:cubicBezTo>
                  <a:cubicBezTo>
                    <a:pt x="1542" y="992"/>
                    <a:pt x="1744" y="767"/>
                    <a:pt x="1980" y="565"/>
                  </a:cubicBezTo>
                  <a:cubicBezTo>
                    <a:pt x="2194" y="363"/>
                    <a:pt x="2453" y="216"/>
                    <a:pt x="2745" y="138"/>
                  </a:cubicBezTo>
                  <a:cubicBezTo>
                    <a:pt x="2828" y="127"/>
                    <a:pt x="2805" y="0"/>
                    <a:pt x="272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7"/>
            <p:cNvSpPr/>
            <p:nvPr/>
          </p:nvSpPr>
          <p:spPr>
            <a:xfrm>
              <a:off x="6844454" y="4067471"/>
              <a:ext cx="189308" cy="35716"/>
            </a:xfrm>
            <a:custGeom>
              <a:rect b="b" l="l" r="r" t="t"/>
              <a:pathLst>
                <a:path extrusionOk="0" h="313" w="1659">
                  <a:moveTo>
                    <a:pt x="859" y="1"/>
                  </a:moveTo>
                  <a:cubicBezTo>
                    <a:pt x="601" y="1"/>
                    <a:pt x="338" y="49"/>
                    <a:pt x="87" y="100"/>
                  </a:cubicBezTo>
                  <a:cubicBezTo>
                    <a:pt x="1" y="122"/>
                    <a:pt x="28" y="236"/>
                    <a:pt x="109" y="236"/>
                  </a:cubicBezTo>
                  <a:cubicBezTo>
                    <a:pt x="113" y="236"/>
                    <a:pt x="117" y="236"/>
                    <a:pt x="121" y="235"/>
                  </a:cubicBezTo>
                  <a:cubicBezTo>
                    <a:pt x="359" y="189"/>
                    <a:pt x="609" y="142"/>
                    <a:pt x="854" y="142"/>
                  </a:cubicBezTo>
                  <a:cubicBezTo>
                    <a:pt x="1083" y="142"/>
                    <a:pt x="1308" y="183"/>
                    <a:pt x="1515" y="303"/>
                  </a:cubicBezTo>
                  <a:cubicBezTo>
                    <a:pt x="1528" y="310"/>
                    <a:pt x="1541" y="312"/>
                    <a:pt x="1553" y="312"/>
                  </a:cubicBezTo>
                  <a:cubicBezTo>
                    <a:pt x="1621" y="312"/>
                    <a:pt x="1659" y="217"/>
                    <a:pt x="1582" y="179"/>
                  </a:cubicBezTo>
                  <a:cubicBezTo>
                    <a:pt x="1355" y="46"/>
                    <a:pt x="1109" y="1"/>
                    <a:pt x="859"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7"/>
            <p:cNvSpPr/>
            <p:nvPr/>
          </p:nvSpPr>
          <p:spPr>
            <a:xfrm>
              <a:off x="7078154" y="4173138"/>
              <a:ext cx="76454" cy="245793"/>
            </a:xfrm>
            <a:custGeom>
              <a:rect b="b" l="l" r="r" t="t"/>
              <a:pathLst>
                <a:path extrusionOk="0" h="2154" w="670">
                  <a:moveTo>
                    <a:pt x="99" y="1"/>
                  </a:moveTo>
                  <a:cubicBezTo>
                    <a:pt x="51" y="1"/>
                    <a:pt x="0" y="49"/>
                    <a:pt x="40" y="96"/>
                  </a:cubicBezTo>
                  <a:cubicBezTo>
                    <a:pt x="231" y="377"/>
                    <a:pt x="366" y="692"/>
                    <a:pt x="434" y="1018"/>
                  </a:cubicBezTo>
                  <a:cubicBezTo>
                    <a:pt x="501" y="1367"/>
                    <a:pt x="524" y="1726"/>
                    <a:pt x="524" y="2086"/>
                  </a:cubicBezTo>
                  <a:cubicBezTo>
                    <a:pt x="524" y="2131"/>
                    <a:pt x="557" y="2154"/>
                    <a:pt x="591" y="2154"/>
                  </a:cubicBezTo>
                  <a:cubicBezTo>
                    <a:pt x="625" y="2154"/>
                    <a:pt x="659" y="2131"/>
                    <a:pt x="659" y="2086"/>
                  </a:cubicBezTo>
                  <a:cubicBezTo>
                    <a:pt x="670" y="1715"/>
                    <a:pt x="636" y="1344"/>
                    <a:pt x="580" y="984"/>
                  </a:cubicBezTo>
                  <a:cubicBezTo>
                    <a:pt x="501" y="636"/>
                    <a:pt x="366" y="310"/>
                    <a:pt x="153" y="29"/>
                  </a:cubicBezTo>
                  <a:cubicBezTo>
                    <a:pt x="139" y="9"/>
                    <a:pt x="120" y="1"/>
                    <a:pt x="99"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7"/>
            <p:cNvSpPr/>
            <p:nvPr/>
          </p:nvSpPr>
          <p:spPr>
            <a:xfrm>
              <a:off x="7244756" y="4631408"/>
              <a:ext cx="134193" cy="45986"/>
            </a:xfrm>
            <a:custGeom>
              <a:rect b="b" l="l" r="r" t="t"/>
              <a:pathLst>
                <a:path extrusionOk="0" h="403" w="1176">
                  <a:moveTo>
                    <a:pt x="554" y="0"/>
                  </a:moveTo>
                  <a:cubicBezTo>
                    <a:pt x="365" y="0"/>
                    <a:pt x="183" y="78"/>
                    <a:pt x="53" y="218"/>
                  </a:cubicBezTo>
                  <a:cubicBezTo>
                    <a:pt x="0" y="270"/>
                    <a:pt x="50" y="336"/>
                    <a:pt x="107" y="336"/>
                  </a:cubicBezTo>
                  <a:cubicBezTo>
                    <a:pt x="123" y="336"/>
                    <a:pt x="139" y="331"/>
                    <a:pt x="154" y="319"/>
                  </a:cubicBezTo>
                  <a:cubicBezTo>
                    <a:pt x="268" y="200"/>
                    <a:pt x="414" y="143"/>
                    <a:pt x="560" y="143"/>
                  </a:cubicBezTo>
                  <a:cubicBezTo>
                    <a:pt x="732" y="143"/>
                    <a:pt x="904" y="223"/>
                    <a:pt x="1020" y="375"/>
                  </a:cubicBezTo>
                  <a:cubicBezTo>
                    <a:pt x="1036" y="395"/>
                    <a:pt x="1058" y="403"/>
                    <a:pt x="1078" y="403"/>
                  </a:cubicBezTo>
                  <a:cubicBezTo>
                    <a:pt x="1128" y="403"/>
                    <a:pt x="1175" y="355"/>
                    <a:pt x="1143" y="307"/>
                  </a:cubicBezTo>
                  <a:cubicBezTo>
                    <a:pt x="1020" y="128"/>
                    <a:pt x="829" y="26"/>
                    <a:pt x="626" y="4"/>
                  </a:cubicBezTo>
                  <a:cubicBezTo>
                    <a:pt x="602" y="1"/>
                    <a:pt x="578" y="0"/>
                    <a:pt x="554"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7"/>
            <p:cNvSpPr/>
            <p:nvPr/>
          </p:nvSpPr>
          <p:spPr>
            <a:xfrm>
              <a:off x="7387965" y="4737955"/>
              <a:ext cx="27044" cy="82616"/>
            </a:xfrm>
            <a:custGeom>
              <a:rect b="b" l="l" r="r" t="t"/>
              <a:pathLst>
                <a:path extrusionOk="0" h="724" w="237">
                  <a:moveTo>
                    <a:pt x="87" y="0"/>
                  </a:moveTo>
                  <a:cubicBezTo>
                    <a:pt x="81" y="0"/>
                    <a:pt x="74" y="1"/>
                    <a:pt x="68" y="3"/>
                  </a:cubicBezTo>
                  <a:cubicBezTo>
                    <a:pt x="35" y="15"/>
                    <a:pt x="12" y="48"/>
                    <a:pt x="23" y="93"/>
                  </a:cubicBezTo>
                  <a:cubicBezTo>
                    <a:pt x="91" y="262"/>
                    <a:pt x="91" y="453"/>
                    <a:pt x="23" y="622"/>
                  </a:cubicBezTo>
                  <a:cubicBezTo>
                    <a:pt x="1" y="655"/>
                    <a:pt x="12" y="689"/>
                    <a:pt x="46" y="712"/>
                  </a:cubicBezTo>
                  <a:cubicBezTo>
                    <a:pt x="58" y="720"/>
                    <a:pt x="71" y="723"/>
                    <a:pt x="84" y="723"/>
                  </a:cubicBezTo>
                  <a:cubicBezTo>
                    <a:pt x="107" y="723"/>
                    <a:pt x="129" y="711"/>
                    <a:pt x="136" y="689"/>
                  </a:cubicBezTo>
                  <a:cubicBezTo>
                    <a:pt x="226" y="487"/>
                    <a:pt x="237" y="262"/>
                    <a:pt x="158" y="48"/>
                  </a:cubicBezTo>
                  <a:cubicBezTo>
                    <a:pt x="149" y="21"/>
                    <a:pt x="117" y="0"/>
                    <a:pt x="8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7"/>
            <p:cNvSpPr/>
            <p:nvPr/>
          </p:nvSpPr>
          <p:spPr>
            <a:xfrm>
              <a:off x="7370506" y="4941073"/>
              <a:ext cx="71547" cy="183489"/>
            </a:xfrm>
            <a:custGeom>
              <a:rect b="b" l="l" r="r" t="t"/>
              <a:pathLst>
                <a:path extrusionOk="0" h="1608" w="627">
                  <a:moveTo>
                    <a:pt x="212" y="0"/>
                  </a:moveTo>
                  <a:cubicBezTo>
                    <a:pt x="164" y="0"/>
                    <a:pt x="114" y="53"/>
                    <a:pt x="154" y="101"/>
                  </a:cubicBezTo>
                  <a:cubicBezTo>
                    <a:pt x="469" y="517"/>
                    <a:pt x="435" y="1113"/>
                    <a:pt x="53" y="1484"/>
                  </a:cubicBezTo>
                  <a:cubicBezTo>
                    <a:pt x="1" y="1535"/>
                    <a:pt x="49" y="1607"/>
                    <a:pt x="99" y="1607"/>
                  </a:cubicBezTo>
                  <a:cubicBezTo>
                    <a:pt x="114" y="1607"/>
                    <a:pt x="130" y="1600"/>
                    <a:pt x="143" y="1585"/>
                  </a:cubicBezTo>
                  <a:cubicBezTo>
                    <a:pt x="570" y="1169"/>
                    <a:pt x="626" y="506"/>
                    <a:pt x="266" y="33"/>
                  </a:cubicBezTo>
                  <a:cubicBezTo>
                    <a:pt x="253" y="10"/>
                    <a:pt x="233" y="0"/>
                    <a:pt x="212"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7"/>
            <p:cNvSpPr/>
            <p:nvPr/>
          </p:nvSpPr>
          <p:spPr>
            <a:xfrm>
              <a:off x="7084087" y="5161307"/>
              <a:ext cx="193074" cy="56941"/>
            </a:xfrm>
            <a:custGeom>
              <a:rect b="b" l="l" r="r" t="t"/>
              <a:pathLst>
                <a:path extrusionOk="0" h="499" w="1692">
                  <a:moveTo>
                    <a:pt x="88" y="0"/>
                  </a:moveTo>
                  <a:cubicBezTo>
                    <a:pt x="36" y="0"/>
                    <a:pt x="0" y="92"/>
                    <a:pt x="56" y="138"/>
                  </a:cubicBezTo>
                  <a:cubicBezTo>
                    <a:pt x="280" y="318"/>
                    <a:pt x="550" y="442"/>
                    <a:pt x="831" y="487"/>
                  </a:cubicBezTo>
                  <a:cubicBezTo>
                    <a:pt x="879" y="495"/>
                    <a:pt x="927" y="498"/>
                    <a:pt x="975" y="498"/>
                  </a:cubicBezTo>
                  <a:cubicBezTo>
                    <a:pt x="1062" y="498"/>
                    <a:pt x="1149" y="486"/>
                    <a:pt x="1236" y="464"/>
                  </a:cubicBezTo>
                  <a:cubicBezTo>
                    <a:pt x="1371" y="431"/>
                    <a:pt x="1483" y="329"/>
                    <a:pt x="1618" y="284"/>
                  </a:cubicBezTo>
                  <a:cubicBezTo>
                    <a:pt x="1691" y="264"/>
                    <a:pt x="1668" y="147"/>
                    <a:pt x="1593" y="147"/>
                  </a:cubicBezTo>
                  <a:cubicBezTo>
                    <a:pt x="1587" y="147"/>
                    <a:pt x="1580" y="148"/>
                    <a:pt x="1573" y="149"/>
                  </a:cubicBezTo>
                  <a:cubicBezTo>
                    <a:pt x="1461" y="194"/>
                    <a:pt x="1360" y="273"/>
                    <a:pt x="1247" y="318"/>
                  </a:cubicBezTo>
                  <a:cubicBezTo>
                    <a:pt x="1155" y="343"/>
                    <a:pt x="1049" y="356"/>
                    <a:pt x="950" y="356"/>
                  </a:cubicBezTo>
                  <a:cubicBezTo>
                    <a:pt x="917" y="356"/>
                    <a:pt x="885" y="355"/>
                    <a:pt x="854" y="352"/>
                  </a:cubicBezTo>
                  <a:cubicBezTo>
                    <a:pt x="584" y="296"/>
                    <a:pt x="337" y="183"/>
                    <a:pt x="123" y="15"/>
                  </a:cubicBezTo>
                  <a:cubicBezTo>
                    <a:pt x="111" y="5"/>
                    <a:pt x="99" y="0"/>
                    <a:pt x="88"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7"/>
            <p:cNvSpPr/>
            <p:nvPr/>
          </p:nvSpPr>
          <p:spPr>
            <a:xfrm>
              <a:off x="6350125" y="5031905"/>
              <a:ext cx="174588" cy="220461"/>
            </a:xfrm>
            <a:custGeom>
              <a:rect b="b" l="l" r="r" t="t"/>
              <a:pathLst>
                <a:path extrusionOk="0" h="1932" w="1530">
                  <a:moveTo>
                    <a:pt x="181" y="0"/>
                  </a:moveTo>
                  <a:cubicBezTo>
                    <a:pt x="151" y="0"/>
                    <a:pt x="122" y="17"/>
                    <a:pt x="113" y="58"/>
                  </a:cubicBezTo>
                  <a:cubicBezTo>
                    <a:pt x="1" y="474"/>
                    <a:pt x="237" y="823"/>
                    <a:pt x="462" y="1149"/>
                  </a:cubicBezTo>
                  <a:cubicBezTo>
                    <a:pt x="563" y="1306"/>
                    <a:pt x="675" y="1441"/>
                    <a:pt x="810" y="1565"/>
                  </a:cubicBezTo>
                  <a:cubicBezTo>
                    <a:pt x="878" y="1632"/>
                    <a:pt x="945" y="1677"/>
                    <a:pt x="1013" y="1722"/>
                  </a:cubicBezTo>
                  <a:cubicBezTo>
                    <a:pt x="1058" y="1756"/>
                    <a:pt x="1102" y="1778"/>
                    <a:pt x="1147" y="1801"/>
                  </a:cubicBezTo>
                  <a:lnTo>
                    <a:pt x="1192" y="1823"/>
                  </a:lnTo>
                  <a:lnTo>
                    <a:pt x="1226" y="1834"/>
                  </a:lnTo>
                  <a:cubicBezTo>
                    <a:pt x="1226" y="1834"/>
                    <a:pt x="1237" y="1846"/>
                    <a:pt x="1249" y="1846"/>
                  </a:cubicBezTo>
                  <a:cubicBezTo>
                    <a:pt x="1232" y="1894"/>
                    <a:pt x="1269" y="1931"/>
                    <a:pt x="1311" y="1931"/>
                  </a:cubicBezTo>
                  <a:cubicBezTo>
                    <a:pt x="1328" y="1931"/>
                    <a:pt x="1345" y="1926"/>
                    <a:pt x="1361" y="1913"/>
                  </a:cubicBezTo>
                  <a:cubicBezTo>
                    <a:pt x="1530" y="1767"/>
                    <a:pt x="1215" y="1677"/>
                    <a:pt x="1136" y="1632"/>
                  </a:cubicBezTo>
                  <a:cubicBezTo>
                    <a:pt x="968" y="1531"/>
                    <a:pt x="821" y="1396"/>
                    <a:pt x="709" y="1238"/>
                  </a:cubicBezTo>
                  <a:cubicBezTo>
                    <a:pt x="585" y="1081"/>
                    <a:pt x="473" y="912"/>
                    <a:pt x="372" y="744"/>
                  </a:cubicBezTo>
                  <a:cubicBezTo>
                    <a:pt x="248" y="553"/>
                    <a:pt x="203" y="317"/>
                    <a:pt x="259" y="92"/>
                  </a:cubicBezTo>
                  <a:cubicBezTo>
                    <a:pt x="273" y="38"/>
                    <a:pt x="226" y="0"/>
                    <a:pt x="181"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7"/>
            <p:cNvSpPr/>
            <p:nvPr/>
          </p:nvSpPr>
          <p:spPr>
            <a:xfrm>
              <a:off x="6662561" y="5236050"/>
              <a:ext cx="150283" cy="57055"/>
            </a:xfrm>
            <a:custGeom>
              <a:rect b="b" l="l" r="r" t="t"/>
              <a:pathLst>
                <a:path extrusionOk="0" h="500" w="1317">
                  <a:moveTo>
                    <a:pt x="1214" y="1"/>
                  </a:moveTo>
                  <a:cubicBezTo>
                    <a:pt x="1197" y="1"/>
                    <a:pt x="1180" y="7"/>
                    <a:pt x="1164" y="23"/>
                  </a:cubicBezTo>
                  <a:cubicBezTo>
                    <a:pt x="951" y="236"/>
                    <a:pt x="653" y="351"/>
                    <a:pt x="355" y="351"/>
                  </a:cubicBezTo>
                  <a:cubicBezTo>
                    <a:pt x="275" y="351"/>
                    <a:pt x="196" y="343"/>
                    <a:pt x="118" y="326"/>
                  </a:cubicBezTo>
                  <a:cubicBezTo>
                    <a:pt x="111" y="325"/>
                    <a:pt x="105" y="324"/>
                    <a:pt x="99" y="324"/>
                  </a:cubicBezTo>
                  <a:cubicBezTo>
                    <a:pt x="24" y="324"/>
                    <a:pt x="1" y="441"/>
                    <a:pt x="73" y="473"/>
                  </a:cubicBezTo>
                  <a:cubicBezTo>
                    <a:pt x="161" y="491"/>
                    <a:pt x="250" y="500"/>
                    <a:pt x="338" y="500"/>
                  </a:cubicBezTo>
                  <a:cubicBezTo>
                    <a:pt x="679" y="500"/>
                    <a:pt x="1015" y="365"/>
                    <a:pt x="1265" y="124"/>
                  </a:cubicBezTo>
                  <a:cubicBezTo>
                    <a:pt x="1317" y="72"/>
                    <a:pt x="1269" y="1"/>
                    <a:pt x="1214"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7"/>
            <p:cNvSpPr/>
            <p:nvPr/>
          </p:nvSpPr>
          <p:spPr>
            <a:xfrm>
              <a:off x="6883823" y="5100030"/>
              <a:ext cx="33434" cy="41194"/>
            </a:xfrm>
            <a:custGeom>
              <a:rect b="b" l="l" r="r" t="t"/>
              <a:pathLst>
                <a:path extrusionOk="0" h="361" w="293">
                  <a:moveTo>
                    <a:pt x="210" y="0"/>
                  </a:moveTo>
                  <a:cubicBezTo>
                    <a:pt x="187" y="0"/>
                    <a:pt x="165" y="13"/>
                    <a:pt x="158" y="34"/>
                  </a:cubicBezTo>
                  <a:lnTo>
                    <a:pt x="23" y="259"/>
                  </a:lnTo>
                  <a:cubicBezTo>
                    <a:pt x="1" y="293"/>
                    <a:pt x="12" y="327"/>
                    <a:pt x="46" y="349"/>
                  </a:cubicBezTo>
                  <a:cubicBezTo>
                    <a:pt x="58" y="357"/>
                    <a:pt x="71" y="361"/>
                    <a:pt x="84" y="361"/>
                  </a:cubicBezTo>
                  <a:cubicBezTo>
                    <a:pt x="108" y="361"/>
                    <a:pt x="132" y="348"/>
                    <a:pt x="147" y="327"/>
                  </a:cubicBezTo>
                  <a:lnTo>
                    <a:pt x="270" y="113"/>
                  </a:lnTo>
                  <a:cubicBezTo>
                    <a:pt x="293" y="79"/>
                    <a:pt x="282" y="34"/>
                    <a:pt x="248" y="12"/>
                  </a:cubicBezTo>
                  <a:cubicBezTo>
                    <a:pt x="236" y="4"/>
                    <a:pt x="223" y="0"/>
                    <a:pt x="21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7"/>
            <p:cNvSpPr/>
            <p:nvPr/>
          </p:nvSpPr>
          <p:spPr>
            <a:xfrm>
              <a:off x="5872913" y="4951571"/>
              <a:ext cx="146403" cy="208935"/>
            </a:xfrm>
            <a:custGeom>
              <a:rect b="b" l="l" r="r" t="t"/>
              <a:pathLst>
                <a:path extrusionOk="0" h="1831" w="1283">
                  <a:moveTo>
                    <a:pt x="123" y="1"/>
                  </a:moveTo>
                  <a:cubicBezTo>
                    <a:pt x="94" y="1"/>
                    <a:pt x="66" y="17"/>
                    <a:pt x="57" y="54"/>
                  </a:cubicBezTo>
                  <a:cubicBezTo>
                    <a:pt x="1" y="447"/>
                    <a:pt x="113" y="852"/>
                    <a:pt x="372" y="1156"/>
                  </a:cubicBezTo>
                  <a:cubicBezTo>
                    <a:pt x="495" y="1313"/>
                    <a:pt x="619" y="1459"/>
                    <a:pt x="754" y="1594"/>
                  </a:cubicBezTo>
                  <a:cubicBezTo>
                    <a:pt x="855" y="1740"/>
                    <a:pt x="1012" y="1819"/>
                    <a:pt x="1181" y="1830"/>
                  </a:cubicBezTo>
                  <a:cubicBezTo>
                    <a:pt x="1278" y="1830"/>
                    <a:pt x="1282" y="1695"/>
                    <a:pt x="1202" y="1695"/>
                  </a:cubicBezTo>
                  <a:cubicBezTo>
                    <a:pt x="1199" y="1695"/>
                    <a:pt x="1196" y="1695"/>
                    <a:pt x="1192" y="1695"/>
                  </a:cubicBezTo>
                  <a:cubicBezTo>
                    <a:pt x="1035" y="1695"/>
                    <a:pt x="911" y="1571"/>
                    <a:pt x="810" y="1459"/>
                  </a:cubicBezTo>
                  <a:cubicBezTo>
                    <a:pt x="698" y="1335"/>
                    <a:pt x="585" y="1200"/>
                    <a:pt x="484" y="1066"/>
                  </a:cubicBezTo>
                  <a:cubicBezTo>
                    <a:pt x="282" y="785"/>
                    <a:pt x="124" y="436"/>
                    <a:pt x="203" y="87"/>
                  </a:cubicBezTo>
                  <a:cubicBezTo>
                    <a:pt x="210" y="34"/>
                    <a:pt x="165" y="1"/>
                    <a:pt x="123"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7"/>
            <p:cNvSpPr/>
            <p:nvPr/>
          </p:nvSpPr>
          <p:spPr>
            <a:xfrm>
              <a:off x="5295625" y="4870438"/>
              <a:ext cx="147658" cy="230959"/>
            </a:xfrm>
            <a:custGeom>
              <a:rect b="b" l="l" r="r" t="t"/>
              <a:pathLst>
                <a:path extrusionOk="0" h="2024" w="1294">
                  <a:moveTo>
                    <a:pt x="107" y="0"/>
                  </a:moveTo>
                  <a:cubicBezTo>
                    <a:pt x="71" y="0"/>
                    <a:pt x="34" y="23"/>
                    <a:pt x="34" y="68"/>
                  </a:cubicBezTo>
                  <a:cubicBezTo>
                    <a:pt x="0" y="495"/>
                    <a:pt x="102" y="922"/>
                    <a:pt x="315" y="1293"/>
                  </a:cubicBezTo>
                  <a:cubicBezTo>
                    <a:pt x="495" y="1619"/>
                    <a:pt x="787" y="1855"/>
                    <a:pt x="1147" y="1945"/>
                  </a:cubicBezTo>
                  <a:lnTo>
                    <a:pt x="1147" y="1956"/>
                  </a:lnTo>
                  <a:cubicBezTo>
                    <a:pt x="1147" y="2001"/>
                    <a:pt x="1181" y="2024"/>
                    <a:pt x="1215" y="2024"/>
                  </a:cubicBezTo>
                  <a:cubicBezTo>
                    <a:pt x="1248" y="2024"/>
                    <a:pt x="1282" y="2001"/>
                    <a:pt x="1282" y="1956"/>
                  </a:cubicBezTo>
                  <a:lnTo>
                    <a:pt x="1293" y="1900"/>
                  </a:lnTo>
                  <a:cubicBezTo>
                    <a:pt x="1293" y="1867"/>
                    <a:pt x="1271" y="1833"/>
                    <a:pt x="1237" y="1833"/>
                  </a:cubicBezTo>
                  <a:cubicBezTo>
                    <a:pt x="889" y="1743"/>
                    <a:pt x="596" y="1518"/>
                    <a:pt x="428" y="1203"/>
                  </a:cubicBezTo>
                  <a:cubicBezTo>
                    <a:pt x="237" y="855"/>
                    <a:pt x="147" y="461"/>
                    <a:pt x="180" y="68"/>
                  </a:cubicBezTo>
                  <a:cubicBezTo>
                    <a:pt x="180" y="23"/>
                    <a:pt x="144" y="0"/>
                    <a:pt x="10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7"/>
            <p:cNvSpPr/>
            <p:nvPr/>
          </p:nvSpPr>
          <p:spPr>
            <a:xfrm>
              <a:off x="5549066" y="5058379"/>
              <a:ext cx="172306" cy="59680"/>
            </a:xfrm>
            <a:custGeom>
              <a:rect b="b" l="l" r="r" t="t"/>
              <a:pathLst>
                <a:path extrusionOk="0" h="523" w="1510">
                  <a:moveTo>
                    <a:pt x="1398" y="1"/>
                  </a:moveTo>
                  <a:cubicBezTo>
                    <a:pt x="1383" y="1"/>
                    <a:pt x="1368" y="6"/>
                    <a:pt x="1355" y="17"/>
                  </a:cubicBezTo>
                  <a:cubicBezTo>
                    <a:pt x="1068" y="257"/>
                    <a:pt x="713" y="384"/>
                    <a:pt x="353" y="384"/>
                  </a:cubicBezTo>
                  <a:cubicBezTo>
                    <a:pt x="275" y="384"/>
                    <a:pt x="196" y="378"/>
                    <a:pt x="118" y="366"/>
                  </a:cubicBezTo>
                  <a:cubicBezTo>
                    <a:pt x="111" y="364"/>
                    <a:pt x="104" y="363"/>
                    <a:pt x="98" y="363"/>
                  </a:cubicBezTo>
                  <a:cubicBezTo>
                    <a:pt x="23" y="363"/>
                    <a:pt x="0" y="480"/>
                    <a:pt x="73" y="501"/>
                  </a:cubicBezTo>
                  <a:cubicBezTo>
                    <a:pt x="165" y="515"/>
                    <a:pt x="258" y="523"/>
                    <a:pt x="351" y="523"/>
                  </a:cubicBezTo>
                  <a:cubicBezTo>
                    <a:pt x="752" y="523"/>
                    <a:pt x="1145" y="386"/>
                    <a:pt x="1456" y="130"/>
                  </a:cubicBezTo>
                  <a:cubicBezTo>
                    <a:pt x="1509" y="76"/>
                    <a:pt x="1456" y="1"/>
                    <a:pt x="139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7"/>
            <p:cNvSpPr/>
            <p:nvPr/>
          </p:nvSpPr>
          <p:spPr>
            <a:xfrm>
              <a:off x="5769529" y="4951229"/>
              <a:ext cx="54773" cy="78964"/>
            </a:xfrm>
            <a:custGeom>
              <a:rect b="b" l="l" r="r" t="t"/>
              <a:pathLst>
                <a:path extrusionOk="0" h="692" w="480">
                  <a:moveTo>
                    <a:pt x="380" y="0"/>
                  </a:moveTo>
                  <a:cubicBezTo>
                    <a:pt x="356" y="0"/>
                    <a:pt x="336" y="12"/>
                    <a:pt x="322" y="34"/>
                  </a:cubicBezTo>
                  <a:cubicBezTo>
                    <a:pt x="311" y="57"/>
                    <a:pt x="311" y="79"/>
                    <a:pt x="322" y="113"/>
                  </a:cubicBezTo>
                  <a:cubicBezTo>
                    <a:pt x="311" y="135"/>
                    <a:pt x="288" y="158"/>
                    <a:pt x="277" y="180"/>
                  </a:cubicBezTo>
                  <a:lnTo>
                    <a:pt x="198" y="315"/>
                  </a:lnTo>
                  <a:lnTo>
                    <a:pt x="41" y="585"/>
                  </a:lnTo>
                  <a:cubicBezTo>
                    <a:pt x="1" y="641"/>
                    <a:pt x="52" y="692"/>
                    <a:pt x="101" y="692"/>
                  </a:cubicBezTo>
                  <a:cubicBezTo>
                    <a:pt x="121" y="692"/>
                    <a:pt x="140" y="683"/>
                    <a:pt x="153" y="664"/>
                  </a:cubicBezTo>
                  <a:lnTo>
                    <a:pt x="356" y="327"/>
                  </a:lnTo>
                  <a:cubicBezTo>
                    <a:pt x="389" y="282"/>
                    <a:pt x="423" y="225"/>
                    <a:pt x="446" y="180"/>
                  </a:cubicBezTo>
                  <a:cubicBezTo>
                    <a:pt x="479" y="124"/>
                    <a:pt x="468" y="46"/>
                    <a:pt x="423" y="12"/>
                  </a:cubicBezTo>
                  <a:cubicBezTo>
                    <a:pt x="407" y="4"/>
                    <a:pt x="393" y="0"/>
                    <a:pt x="38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2">
    <p:spTree>
      <p:nvGrpSpPr>
        <p:cNvPr id="1309" name="Shape 1309"/>
        <p:cNvGrpSpPr/>
        <p:nvPr/>
      </p:nvGrpSpPr>
      <p:grpSpPr>
        <a:xfrm>
          <a:off x="0" y="0"/>
          <a:ext cx="0" cy="0"/>
          <a:chOff x="0" y="0"/>
          <a:chExt cx="0" cy="0"/>
        </a:xfrm>
      </p:grpSpPr>
      <p:sp>
        <p:nvSpPr>
          <p:cNvPr id="1310" name="Google Shape;1310;p28"/>
          <p:cNvSpPr/>
          <p:nvPr/>
        </p:nvSpPr>
        <p:spPr>
          <a:xfrm>
            <a:off x="-2575" y="-6425"/>
            <a:ext cx="9146700" cy="5149800"/>
          </a:xfrm>
          <a:prstGeom prst="rect">
            <a:avLst/>
          </a:prstGeom>
          <a:gradFill>
            <a:gsLst>
              <a:gs pos="0">
                <a:srgbClr val="C2ECF1">
                  <a:alpha val="62352"/>
                </a:srgbClr>
              </a:gs>
              <a:gs pos="100000">
                <a:srgbClr val="30585A"/>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8"/>
          <p:cNvSpPr txBox="1"/>
          <p:nvPr>
            <p:ph idx="1" type="subTitle"/>
          </p:nvPr>
        </p:nvSpPr>
        <p:spPr>
          <a:xfrm>
            <a:off x="1079475" y="2460588"/>
            <a:ext cx="3490800" cy="8673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12" name="Google Shape;1312;p28"/>
          <p:cNvSpPr txBox="1"/>
          <p:nvPr>
            <p:ph type="title"/>
          </p:nvPr>
        </p:nvSpPr>
        <p:spPr>
          <a:xfrm>
            <a:off x="1079475" y="2086921"/>
            <a:ext cx="3490800" cy="3738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1313" name="Google Shape;1313;p28"/>
          <p:cNvSpPr/>
          <p:nvPr/>
        </p:nvSpPr>
        <p:spPr>
          <a:xfrm>
            <a:off x="469247" y="3408786"/>
            <a:ext cx="109663" cy="114482"/>
          </a:xfrm>
          <a:custGeom>
            <a:rect b="b" l="l" r="r" t="t"/>
            <a:pathLst>
              <a:path extrusionOk="0" h="1069" w="1024">
                <a:moveTo>
                  <a:pt x="630" y="1"/>
                </a:moveTo>
                <a:lnTo>
                  <a:pt x="371" y="270"/>
                </a:lnTo>
                <a:lnTo>
                  <a:pt x="0" y="203"/>
                </a:lnTo>
                <a:lnTo>
                  <a:pt x="180" y="540"/>
                </a:lnTo>
                <a:lnTo>
                  <a:pt x="0" y="866"/>
                </a:lnTo>
                <a:lnTo>
                  <a:pt x="0" y="866"/>
                </a:lnTo>
                <a:lnTo>
                  <a:pt x="371" y="810"/>
                </a:lnTo>
                <a:lnTo>
                  <a:pt x="630" y="1069"/>
                </a:lnTo>
                <a:lnTo>
                  <a:pt x="686" y="698"/>
                </a:lnTo>
                <a:lnTo>
                  <a:pt x="1023" y="540"/>
                </a:lnTo>
                <a:lnTo>
                  <a:pt x="686" y="372"/>
                </a:lnTo>
                <a:lnTo>
                  <a:pt x="6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8"/>
          <p:cNvSpPr/>
          <p:nvPr/>
        </p:nvSpPr>
        <p:spPr>
          <a:xfrm>
            <a:off x="8747352" y="3523269"/>
            <a:ext cx="66397" cy="69931"/>
          </a:xfrm>
          <a:custGeom>
            <a:rect b="b" l="l" r="r" t="t"/>
            <a:pathLst>
              <a:path extrusionOk="0" h="653" w="620">
                <a:moveTo>
                  <a:pt x="226" y="0"/>
                </a:moveTo>
                <a:lnTo>
                  <a:pt x="203" y="225"/>
                </a:lnTo>
                <a:lnTo>
                  <a:pt x="1" y="337"/>
                </a:lnTo>
                <a:lnTo>
                  <a:pt x="203" y="427"/>
                </a:lnTo>
                <a:lnTo>
                  <a:pt x="248" y="652"/>
                </a:lnTo>
                <a:lnTo>
                  <a:pt x="394" y="483"/>
                </a:lnTo>
                <a:lnTo>
                  <a:pt x="619" y="517"/>
                </a:lnTo>
                <a:lnTo>
                  <a:pt x="619" y="517"/>
                </a:lnTo>
                <a:lnTo>
                  <a:pt x="507" y="326"/>
                </a:lnTo>
                <a:lnTo>
                  <a:pt x="608" y="112"/>
                </a:lnTo>
                <a:lnTo>
                  <a:pt x="608" y="112"/>
                </a:lnTo>
                <a:lnTo>
                  <a:pt x="383" y="157"/>
                </a:lnTo>
                <a:lnTo>
                  <a:pt x="2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8"/>
          <p:cNvSpPr/>
          <p:nvPr/>
        </p:nvSpPr>
        <p:spPr>
          <a:xfrm>
            <a:off x="8666606" y="1740769"/>
            <a:ext cx="80748" cy="85567"/>
          </a:xfrm>
          <a:custGeom>
            <a:rect b="b" l="l" r="r" t="t"/>
            <a:pathLst>
              <a:path extrusionOk="0" h="799" w="754">
                <a:moveTo>
                  <a:pt x="282" y="0"/>
                </a:moveTo>
                <a:lnTo>
                  <a:pt x="248" y="281"/>
                </a:lnTo>
                <a:lnTo>
                  <a:pt x="1" y="405"/>
                </a:lnTo>
                <a:lnTo>
                  <a:pt x="248" y="517"/>
                </a:lnTo>
                <a:lnTo>
                  <a:pt x="293" y="798"/>
                </a:lnTo>
                <a:lnTo>
                  <a:pt x="484" y="596"/>
                </a:lnTo>
                <a:lnTo>
                  <a:pt x="754" y="641"/>
                </a:lnTo>
                <a:lnTo>
                  <a:pt x="619" y="394"/>
                </a:lnTo>
                <a:lnTo>
                  <a:pt x="743" y="146"/>
                </a:lnTo>
                <a:lnTo>
                  <a:pt x="473" y="203"/>
                </a:lnTo>
                <a:lnTo>
                  <a:pt x="2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8"/>
          <p:cNvSpPr/>
          <p:nvPr/>
        </p:nvSpPr>
        <p:spPr>
          <a:xfrm>
            <a:off x="6453194" y="326457"/>
            <a:ext cx="67575" cy="71217"/>
          </a:xfrm>
          <a:custGeom>
            <a:rect b="b" l="l" r="r" t="t"/>
            <a:pathLst>
              <a:path extrusionOk="0" h="665" w="631">
                <a:moveTo>
                  <a:pt x="394" y="1"/>
                </a:moveTo>
                <a:lnTo>
                  <a:pt x="237" y="169"/>
                </a:lnTo>
                <a:lnTo>
                  <a:pt x="1" y="124"/>
                </a:lnTo>
                <a:lnTo>
                  <a:pt x="1" y="124"/>
                </a:lnTo>
                <a:lnTo>
                  <a:pt x="113" y="327"/>
                </a:lnTo>
                <a:lnTo>
                  <a:pt x="1" y="540"/>
                </a:lnTo>
                <a:lnTo>
                  <a:pt x="1" y="540"/>
                </a:lnTo>
                <a:lnTo>
                  <a:pt x="237" y="495"/>
                </a:lnTo>
                <a:lnTo>
                  <a:pt x="394" y="664"/>
                </a:lnTo>
                <a:lnTo>
                  <a:pt x="428" y="439"/>
                </a:lnTo>
                <a:lnTo>
                  <a:pt x="630" y="327"/>
                </a:lnTo>
                <a:lnTo>
                  <a:pt x="428" y="226"/>
                </a:lnTo>
                <a:lnTo>
                  <a:pt x="3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8"/>
          <p:cNvSpPr/>
          <p:nvPr/>
        </p:nvSpPr>
        <p:spPr>
          <a:xfrm>
            <a:off x="8401756" y="4889890"/>
            <a:ext cx="54296" cy="55474"/>
          </a:xfrm>
          <a:custGeom>
            <a:rect b="b" l="l" r="r" t="t"/>
            <a:pathLst>
              <a:path extrusionOk="0" h="518" w="507">
                <a:moveTo>
                  <a:pt x="214" y="0"/>
                </a:moveTo>
                <a:lnTo>
                  <a:pt x="169" y="180"/>
                </a:lnTo>
                <a:lnTo>
                  <a:pt x="0" y="237"/>
                </a:lnTo>
                <a:lnTo>
                  <a:pt x="147" y="338"/>
                </a:lnTo>
                <a:lnTo>
                  <a:pt x="147" y="518"/>
                </a:lnTo>
                <a:lnTo>
                  <a:pt x="293" y="405"/>
                </a:lnTo>
                <a:lnTo>
                  <a:pt x="473" y="461"/>
                </a:lnTo>
                <a:lnTo>
                  <a:pt x="473" y="461"/>
                </a:lnTo>
                <a:lnTo>
                  <a:pt x="405" y="293"/>
                </a:lnTo>
                <a:lnTo>
                  <a:pt x="506" y="135"/>
                </a:lnTo>
                <a:lnTo>
                  <a:pt x="506" y="135"/>
                </a:lnTo>
                <a:lnTo>
                  <a:pt x="326" y="147"/>
                </a:lnTo>
                <a:lnTo>
                  <a:pt x="2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8"/>
          <p:cNvSpPr/>
          <p:nvPr/>
        </p:nvSpPr>
        <p:spPr>
          <a:xfrm>
            <a:off x="4972622" y="4874853"/>
            <a:ext cx="88030" cy="85567"/>
          </a:xfrm>
          <a:custGeom>
            <a:rect b="b" l="l" r="r" t="t"/>
            <a:pathLst>
              <a:path extrusionOk="0" h="799" w="822">
                <a:moveTo>
                  <a:pt x="383" y="1"/>
                </a:moveTo>
                <a:lnTo>
                  <a:pt x="282" y="270"/>
                </a:lnTo>
                <a:lnTo>
                  <a:pt x="1" y="327"/>
                </a:lnTo>
                <a:lnTo>
                  <a:pt x="226" y="518"/>
                </a:lnTo>
                <a:lnTo>
                  <a:pt x="192" y="799"/>
                </a:lnTo>
                <a:lnTo>
                  <a:pt x="439" y="641"/>
                </a:lnTo>
                <a:lnTo>
                  <a:pt x="698" y="754"/>
                </a:lnTo>
                <a:lnTo>
                  <a:pt x="698" y="754"/>
                </a:lnTo>
                <a:lnTo>
                  <a:pt x="631" y="484"/>
                </a:lnTo>
                <a:lnTo>
                  <a:pt x="822" y="259"/>
                </a:lnTo>
                <a:lnTo>
                  <a:pt x="529" y="248"/>
                </a:lnTo>
                <a:lnTo>
                  <a:pt x="3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8"/>
          <p:cNvSpPr/>
          <p:nvPr/>
        </p:nvSpPr>
        <p:spPr>
          <a:xfrm>
            <a:off x="469251" y="342200"/>
            <a:ext cx="39838" cy="39731"/>
          </a:xfrm>
          <a:custGeom>
            <a:rect b="b" l="l" r="r" t="t"/>
            <a:pathLst>
              <a:path extrusionOk="0" h="371" w="372">
                <a:moveTo>
                  <a:pt x="158" y="0"/>
                </a:moveTo>
                <a:lnTo>
                  <a:pt x="124" y="124"/>
                </a:lnTo>
                <a:lnTo>
                  <a:pt x="0" y="169"/>
                </a:lnTo>
                <a:lnTo>
                  <a:pt x="101" y="247"/>
                </a:lnTo>
                <a:lnTo>
                  <a:pt x="101" y="371"/>
                </a:lnTo>
                <a:lnTo>
                  <a:pt x="203" y="292"/>
                </a:lnTo>
                <a:lnTo>
                  <a:pt x="338" y="337"/>
                </a:lnTo>
                <a:lnTo>
                  <a:pt x="293" y="214"/>
                </a:lnTo>
                <a:lnTo>
                  <a:pt x="371" y="112"/>
                </a:lnTo>
                <a:lnTo>
                  <a:pt x="236" y="112"/>
                </a:lnTo>
                <a:lnTo>
                  <a:pt x="1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0" name="Google Shape;1320;p28"/>
          <p:cNvGrpSpPr/>
          <p:nvPr/>
        </p:nvGrpSpPr>
        <p:grpSpPr>
          <a:xfrm>
            <a:off x="887450" y="-1660187"/>
            <a:ext cx="3874834" cy="2657311"/>
            <a:chOff x="-837900" y="-1335575"/>
            <a:chExt cx="3874834" cy="2657311"/>
          </a:xfrm>
        </p:grpSpPr>
        <p:sp>
          <p:nvSpPr>
            <p:cNvPr id="1321" name="Google Shape;1321;p28"/>
            <p:cNvSpPr/>
            <p:nvPr/>
          </p:nvSpPr>
          <p:spPr>
            <a:xfrm>
              <a:off x="-837900" y="-1335575"/>
              <a:ext cx="3874834" cy="2657311"/>
            </a:xfrm>
            <a:custGeom>
              <a:rect b="b" l="l" r="r" t="t"/>
              <a:pathLst>
                <a:path extrusionOk="0" h="14287" w="20833">
                  <a:moveTo>
                    <a:pt x="11236" y="0"/>
                  </a:moveTo>
                  <a:cubicBezTo>
                    <a:pt x="9421" y="0"/>
                    <a:pt x="8990" y="1792"/>
                    <a:pt x="9287" y="2776"/>
                  </a:cubicBezTo>
                  <a:cubicBezTo>
                    <a:pt x="9287" y="2776"/>
                    <a:pt x="8882" y="2141"/>
                    <a:pt x="8122" y="2141"/>
                  </a:cubicBezTo>
                  <a:cubicBezTo>
                    <a:pt x="7876" y="2141"/>
                    <a:pt x="7593" y="2207"/>
                    <a:pt x="7274" y="2383"/>
                  </a:cubicBezTo>
                  <a:cubicBezTo>
                    <a:pt x="6532" y="2765"/>
                    <a:pt x="6172" y="3619"/>
                    <a:pt x="6431" y="4418"/>
                  </a:cubicBezTo>
                  <a:cubicBezTo>
                    <a:pt x="6431" y="4418"/>
                    <a:pt x="5212" y="3308"/>
                    <a:pt x="3871" y="3308"/>
                  </a:cubicBezTo>
                  <a:cubicBezTo>
                    <a:pt x="3151" y="3308"/>
                    <a:pt x="2397" y="3627"/>
                    <a:pt x="1777" y="4609"/>
                  </a:cubicBezTo>
                  <a:cubicBezTo>
                    <a:pt x="0" y="7419"/>
                    <a:pt x="2743" y="9016"/>
                    <a:pt x="2743" y="9016"/>
                  </a:cubicBezTo>
                  <a:cubicBezTo>
                    <a:pt x="2743" y="9016"/>
                    <a:pt x="967" y="10792"/>
                    <a:pt x="2867" y="13130"/>
                  </a:cubicBezTo>
                  <a:cubicBezTo>
                    <a:pt x="3383" y="13765"/>
                    <a:pt x="3941" y="13997"/>
                    <a:pt x="4481" y="13997"/>
                  </a:cubicBezTo>
                  <a:cubicBezTo>
                    <a:pt x="5928" y="13997"/>
                    <a:pt x="7240" y="12332"/>
                    <a:pt x="7240" y="12332"/>
                  </a:cubicBezTo>
                  <a:cubicBezTo>
                    <a:pt x="7240" y="12332"/>
                    <a:pt x="7842" y="14287"/>
                    <a:pt x="9698" y="14287"/>
                  </a:cubicBezTo>
                  <a:cubicBezTo>
                    <a:pt x="9872" y="14287"/>
                    <a:pt x="10057" y="14270"/>
                    <a:pt x="10253" y="14232"/>
                  </a:cubicBezTo>
                  <a:cubicBezTo>
                    <a:pt x="12547" y="13783"/>
                    <a:pt x="12727" y="11759"/>
                    <a:pt x="12727" y="11759"/>
                  </a:cubicBezTo>
                  <a:cubicBezTo>
                    <a:pt x="12727" y="11759"/>
                    <a:pt x="13841" y="12543"/>
                    <a:pt x="15340" y="12543"/>
                  </a:cubicBezTo>
                  <a:cubicBezTo>
                    <a:pt x="16202" y="12543"/>
                    <a:pt x="17191" y="12283"/>
                    <a:pt x="18168" y="11467"/>
                  </a:cubicBezTo>
                  <a:cubicBezTo>
                    <a:pt x="20833" y="9229"/>
                    <a:pt x="18089" y="5935"/>
                    <a:pt x="18089" y="5935"/>
                  </a:cubicBezTo>
                  <a:cubicBezTo>
                    <a:pt x="18089" y="5935"/>
                    <a:pt x="20214" y="4530"/>
                    <a:pt x="18213" y="2192"/>
                  </a:cubicBezTo>
                  <a:cubicBezTo>
                    <a:pt x="17534" y="1398"/>
                    <a:pt x="16864" y="1135"/>
                    <a:pt x="16276" y="1135"/>
                  </a:cubicBezTo>
                  <a:cubicBezTo>
                    <a:pt x="15122" y="1135"/>
                    <a:pt x="14278" y="2147"/>
                    <a:pt x="14278" y="2147"/>
                  </a:cubicBezTo>
                  <a:cubicBezTo>
                    <a:pt x="14278" y="2147"/>
                    <a:pt x="13694" y="269"/>
                    <a:pt x="11591" y="22"/>
                  </a:cubicBezTo>
                  <a:cubicBezTo>
                    <a:pt x="11468" y="7"/>
                    <a:pt x="11349" y="0"/>
                    <a:pt x="112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8"/>
            <p:cNvSpPr/>
            <p:nvPr/>
          </p:nvSpPr>
          <p:spPr>
            <a:xfrm>
              <a:off x="1016094" y="43384"/>
              <a:ext cx="303544" cy="167210"/>
            </a:xfrm>
            <a:custGeom>
              <a:rect b="b" l="l" r="r" t="t"/>
              <a:pathLst>
                <a:path extrusionOk="0" h="899" w="1632">
                  <a:moveTo>
                    <a:pt x="1509" y="1"/>
                  </a:moveTo>
                  <a:cubicBezTo>
                    <a:pt x="1482" y="1"/>
                    <a:pt x="1457" y="15"/>
                    <a:pt x="1443" y="50"/>
                  </a:cubicBezTo>
                  <a:cubicBezTo>
                    <a:pt x="1342" y="320"/>
                    <a:pt x="1140" y="545"/>
                    <a:pt x="881" y="657"/>
                  </a:cubicBezTo>
                  <a:cubicBezTo>
                    <a:pt x="803" y="694"/>
                    <a:pt x="721" y="712"/>
                    <a:pt x="639" y="712"/>
                  </a:cubicBezTo>
                  <a:cubicBezTo>
                    <a:pt x="471" y="712"/>
                    <a:pt x="305" y="639"/>
                    <a:pt x="184" y="511"/>
                  </a:cubicBezTo>
                  <a:cubicBezTo>
                    <a:pt x="166" y="490"/>
                    <a:pt x="145" y="482"/>
                    <a:pt x="125" y="482"/>
                  </a:cubicBezTo>
                  <a:cubicBezTo>
                    <a:pt x="59" y="482"/>
                    <a:pt x="0" y="577"/>
                    <a:pt x="61" y="646"/>
                  </a:cubicBezTo>
                  <a:cubicBezTo>
                    <a:pt x="210" y="811"/>
                    <a:pt x="419" y="899"/>
                    <a:pt x="635" y="899"/>
                  </a:cubicBezTo>
                  <a:cubicBezTo>
                    <a:pt x="728" y="899"/>
                    <a:pt x="823" y="882"/>
                    <a:pt x="915" y="848"/>
                  </a:cubicBezTo>
                  <a:cubicBezTo>
                    <a:pt x="1230" y="714"/>
                    <a:pt x="1477" y="466"/>
                    <a:pt x="1601" y="140"/>
                  </a:cubicBezTo>
                  <a:cubicBezTo>
                    <a:pt x="1632" y="71"/>
                    <a:pt x="1567" y="1"/>
                    <a:pt x="1509" y="1"/>
                  </a:cubicBezTo>
                  <a:close/>
                </a:path>
              </a:pathLst>
            </a:custGeom>
            <a:solidFill>
              <a:srgbClr val="4577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8"/>
            <p:cNvSpPr/>
            <p:nvPr/>
          </p:nvSpPr>
          <p:spPr>
            <a:xfrm>
              <a:off x="991729" y="-140564"/>
              <a:ext cx="87604" cy="61564"/>
            </a:xfrm>
            <a:custGeom>
              <a:rect b="b" l="l" r="r" t="t"/>
              <a:pathLst>
                <a:path extrusionOk="0" h="331" w="471">
                  <a:moveTo>
                    <a:pt x="235" y="1"/>
                  </a:moveTo>
                  <a:cubicBezTo>
                    <a:pt x="220" y="1"/>
                    <a:pt x="206" y="2"/>
                    <a:pt x="192" y="5"/>
                  </a:cubicBezTo>
                  <a:cubicBezTo>
                    <a:pt x="79" y="27"/>
                    <a:pt x="0" y="129"/>
                    <a:pt x="12" y="241"/>
                  </a:cubicBezTo>
                  <a:cubicBezTo>
                    <a:pt x="12" y="264"/>
                    <a:pt x="23" y="286"/>
                    <a:pt x="34" y="309"/>
                  </a:cubicBezTo>
                  <a:cubicBezTo>
                    <a:pt x="57" y="320"/>
                    <a:pt x="79" y="331"/>
                    <a:pt x="102" y="331"/>
                  </a:cubicBezTo>
                  <a:cubicBezTo>
                    <a:pt x="158" y="331"/>
                    <a:pt x="192" y="286"/>
                    <a:pt x="192" y="241"/>
                  </a:cubicBezTo>
                  <a:lnTo>
                    <a:pt x="192" y="230"/>
                  </a:lnTo>
                  <a:lnTo>
                    <a:pt x="192" y="219"/>
                  </a:lnTo>
                  <a:cubicBezTo>
                    <a:pt x="192" y="207"/>
                    <a:pt x="192" y="207"/>
                    <a:pt x="192" y="196"/>
                  </a:cubicBezTo>
                  <a:lnTo>
                    <a:pt x="203" y="196"/>
                  </a:lnTo>
                  <a:lnTo>
                    <a:pt x="214" y="185"/>
                  </a:lnTo>
                  <a:lnTo>
                    <a:pt x="259" y="185"/>
                  </a:lnTo>
                  <a:lnTo>
                    <a:pt x="270" y="196"/>
                  </a:lnTo>
                  <a:lnTo>
                    <a:pt x="270" y="207"/>
                  </a:lnTo>
                  <a:cubicBezTo>
                    <a:pt x="284" y="253"/>
                    <a:pt x="321" y="272"/>
                    <a:pt x="359" y="272"/>
                  </a:cubicBezTo>
                  <a:cubicBezTo>
                    <a:pt x="414" y="272"/>
                    <a:pt x="470" y="229"/>
                    <a:pt x="450" y="162"/>
                  </a:cubicBezTo>
                  <a:lnTo>
                    <a:pt x="461" y="162"/>
                  </a:lnTo>
                  <a:cubicBezTo>
                    <a:pt x="450" y="106"/>
                    <a:pt x="405" y="61"/>
                    <a:pt x="360" y="39"/>
                  </a:cubicBezTo>
                  <a:cubicBezTo>
                    <a:pt x="326" y="13"/>
                    <a:pt x="280" y="1"/>
                    <a:pt x="235" y="1"/>
                  </a:cubicBezTo>
                  <a:close/>
                </a:path>
              </a:pathLst>
            </a:custGeom>
            <a:solidFill>
              <a:srgbClr val="4577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8"/>
            <p:cNvSpPr/>
            <p:nvPr/>
          </p:nvSpPr>
          <p:spPr>
            <a:xfrm>
              <a:off x="1179955" y="-182785"/>
              <a:ext cx="87976" cy="66958"/>
            </a:xfrm>
            <a:custGeom>
              <a:rect b="b" l="l" r="r" t="t"/>
              <a:pathLst>
                <a:path extrusionOk="0" h="360" w="473">
                  <a:moveTo>
                    <a:pt x="231" y="0"/>
                  </a:moveTo>
                  <a:cubicBezTo>
                    <a:pt x="210" y="0"/>
                    <a:pt x="189" y="3"/>
                    <a:pt x="169" y="7"/>
                  </a:cubicBezTo>
                  <a:cubicBezTo>
                    <a:pt x="113" y="30"/>
                    <a:pt x="68" y="63"/>
                    <a:pt x="45" y="120"/>
                  </a:cubicBezTo>
                  <a:cubicBezTo>
                    <a:pt x="12" y="165"/>
                    <a:pt x="0" y="232"/>
                    <a:pt x="12" y="299"/>
                  </a:cubicBezTo>
                  <a:cubicBezTo>
                    <a:pt x="25" y="341"/>
                    <a:pt x="60" y="360"/>
                    <a:pt x="95" y="360"/>
                  </a:cubicBezTo>
                  <a:cubicBezTo>
                    <a:pt x="146" y="360"/>
                    <a:pt x="198" y="321"/>
                    <a:pt x="191" y="254"/>
                  </a:cubicBezTo>
                  <a:lnTo>
                    <a:pt x="191" y="232"/>
                  </a:lnTo>
                  <a:lnTo>
                    <a:pt x="191" y="221"/>
                  </a:lnTo>
                  <a:lnTo>
                    <a:pt x="203" y="209"/>
                  </a:lnTo>
                  <a:cubicBezTo>
                    <a:pt x="203" y="198"/>
                    <a:pt x="203" y="198"/>
                    <a:pt x="214" y="198"/>
                  </a:cubicBezTo>
                  <a:lnTo>
                    <a:pt x="225" y="187"/>
                  </a:lnTo>
                  <a:lnTo>
                    <a:pt x="236" y="187"/>
                  </a:lnTo>
                  <a:lnTo>
                    <a:pt x="248" y="198"/>
                  </a:lnTo>
                  <a:lnTo>
                    <a:pt x="259" y="209"/>
                  </a:lnTo>
                  <a:lnTo>
                    <a:pt x="270" y="221"/>
                  </a:lnTo>
                  <a:lnTo>
                    <a:pt x="270" y="232"/>
                  </a:lnTo>
                  <a:lnTo>
                    <a:pt x="270" y="254"/>
                  </a:lnTo>
                  <a:cubicBezTo>
                    <a:pt x="270" y="299"/>
                    <a:pt x="293" y="344"/>
                    <a:pt x="338" y="356"/>
                  </a:cubicBezTo>
                  <a:cubicBezTo>
                    <a:pt x="345" y="358"/>
                    <a:pt x="353" y="359"/>
                    <a:pt x="361" y="359"/>
                  </a:cubicBezTo>
                  <a:cubicBezTo>
                    <a:pt x="400" y="359"/>
                    <a:pt x="441" y="337"/>
                    <a:pt x="450" y="299"/>
                  </a:cubicBezTo>
                  <a:cubicBezTo>
                    <a:pt x="472" y="187"/>
                    <a:pt x="427" y="75"/>
                    <a:pt x="338" y="30"/>
                  </a:cubicBezTo>
                  <a:cubicBezTo>
                    <a:pt x="302" y="8"/>
                    <a:pt x="266" y="0"/>
                    <a:pt x="231" y="0"/>
                  </a:cubicBezTo>
                  <a:close/>
                </a:path>
              </a:pathLst>
            </a:custGeom>
            <a:solidFill>
              <a:srgbClr val="4577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8"/>
            <p:cNvSpPr/>
            <p:nvPr/>
          </p:nvSpPr>
          <p:spPr>
            <a:xfrm>
              <a:off x="-568208" y="-382170"/>
              <a:ext cx="118293" cy="373850"/>
            </a:xfrm>
            <a:custGeom>
              <a:rect b="b" l="l" r="r" t="t"/>
              <a:pathLst>
                <a:path extrusionOk="0" h="2010" w="636">
                  <a:moveTo>
                    <a:pt x="507" y="0"/>
                  </a:moveTo>
                  <a:cubicBezTo>
                    <a:pt x="478" y="0"/>
                    <a:pt x="449" y="13"/>
                    <a:pt x="428" y="45"/>
                  </a:cubicBezTo>
                  <a:cubicBezTo>
                    <a:pt x="90" y="618"/>
                    <a:pt x="1" y="1304"/>
                    <a:pt x="180" y="1945"/>
                  </a:cubicBezTo>
                  <a:cubicBezTo>
                    <a:pt x="194" y="1989"/>
                    <a:pt x="228" y="2009"/>
                    <a:pt x="263" y="2009"/>
                  </a:cubicBezTo>
                  <a:cubicBezTo>
                    <a:pt x="316" y="2009"/>
                    <a:pt x="369" y="1963"/>
                    <a:pt x="349" y="1889"/>
                  </a:cubicBezTo>
                  <a:cubicBezTo>
                    <a:pt x="192" y="1293"/>
                    <a:pt x="282" y="663"/>
                    <a:pt x="596" y="135"/>
                  </a:cubicBezTo>
                  <a:cubicBezTo>
                    <a:pt x="635" y="65"/>
                    <a:pt x="572" y="0"/>
                    <a:pt x="5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8"/>
            <p:cNvSpPr/>
            <p:nvPr/>
          </p:nvSpPr>
          <p:spPr>
            <a:xfrm>
              <a:off x="-409368" y="-566304"/>
              <a:ext cx="90208" cy="92626"/>
            </a:xfrm>
            <a:custGeom>
              <a:rect b="b" l="l" r="r" t="t"/>
              <a:pathLst>
                <a:path extrusionOk="0" h="498" w="485">
                  <a:moveTo>
                    <a:pt x="374" y="1"/>
                  </a:moveTo>
                  <a:cubicBezTo>
                    <a:pt x="358" y="1"/>
                    <a:pt x="342" y="4"/>
                    <a:pt x="327" y="12"/>
                  </a:cubicBezTo>
                  <a:cubicBezTo>
                    <a:pt x="181" y="90"/>
                    <a:pt x="68" y="225"/>
                    <a:pt x="12" y="383"/>
                  </a:cubicBezTo>
                  <a:cubicBezTo>
                    <a:pt x="1" y="428"/>
                    <a:pt x="23" y="484"/>
                    <a:pt x="80" y="495"/>
                  </a:cubicBezTo>
                  <a:cubicBezTo>
                    <a:pt x="87" y="497"/>
                    <a:pt x="95" y="498"/>
                    <a:pt x="103" y="498"/>
                  </a:cubicBezTo>
                  <a:cubicBezTo>
                    <a:pt x="142" y="498"/>
                    <a:pt x="183" y="475"/>
                    <a:pt x="192" y="428"/>
                  </a:cubicBezTo>
                  <a:lnTo>
                    <a:pt x="203" y="405"/>
                  </a:lnTo>
                  <a:cubicBezTo>
                    <a:pt x="203" y="383"/>
                    <a:pt x="215" y="372"/>
                    <a:pt x="226" y="360"/>
                  </a:cubicBezTo>
                  <a:cubicBezTo>
                    <a:pt x="226" y="338"/>
                    <a:pt x="237" y="327"/>
                    <a:pt x="248" y="315"/>
                  </a:cubicBezTo>
                  <a:lnTo>
                    <a:pt x="271" y="293"/>
                  </a:lnTo>
                  <a:cubicBezTo>
                    <a:pt x="282" y="270"/>
                    <a:pt x="316" y="248"/>
                    <a:pt x="338" y="225"/>
                  </a:cubicBezTo>
                  <a:lnTo>
                    <a:pt x="350" y="225"/>
                  </a:lnTo>
                  <a:cubicBezTo>
                    <a:pt x="350" y="225"/>
                    <a:pt x="361" y="214"/>
                    <a:pt x="361" y="214"/>
                  </a:cubicBezTo>
                  <a:lnTo>
                    <a:pt x="417" y="180"/>
                  </a:lnTo>
                  <a:cubicBezTo>
                    <a:pt x="462" y="158"/>
                    <a:pt x="484" y="102"/>
                    <a:pt x="451" y="45"/>
                  </a:cubicBezTo>
                  <a:cubicBezTo>
                    <a:pt x="436" y="16"/>
                    <a:pt x="406" y="1"/>
                    <a:pt x="3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8"/>
            <p:cNvSpPr/>
            <p:nvPr/>
          </p:nvSpPr>
          <p:spPr>
            <a:xfrm>
              <a:off x="-189709" y="-654093"/>
              <a:ext cx="131870" cy="48731"/>
            </a:xfrm>
            <a:custGeom>
              <a:rect b="b" l="l" r="r" t="t"/>
              <a:pathLst>
                <a:path extrusionOk="0" h="262" w="709">
                  <a:moveTo>
                    <a:pt x="461" y="0"/>
                  </a:moveTo>
                  <a:cubicBezTo>
                    <a:pt x="349" y="0"/>
                    <a:pt x="225" y="0"/>
                    <a:pt x="102" y="12"/>
                  </a:cubicBezTo>
                  <a:cubicBezTo>
                    <a:pt x="0" y="23"/>
                    <a:pt x="0" y="180"/>
                    <a:pt x="102" y="191"/>
                  </a:cubicBezTo>
                  <a:lnTo>
                    <a:pt x="405" y="180"/>
                  </a:lnTo>
                  <a:lnTo>
                    <a:pt x="495" y="180"/>
                  </a:lnTo>
                  <a:cubicBezTo>
                    <a:pt x="495" y="214"/>
                    <a:pt x="529" y="248"/>
                    <a:pt x="563" y="259"/>
                  </a:cubicBezTo>
                  <a:cubicBezTo>
                    <a:pt x="568" y="260"/>
                    <a:pt x="575" y="261"/>
                    <a:pt x="581" y="261"/>
                  </a:cubicBezTo>
                  <a:cubicBezTo>
                    <a:pt x="622" y="261"/>
                    <a:pt x="665" y="231"/>
                    <a:pt x="675" y="191"/>
                  </a:cubicBezTo>
                  <a:cubicBezTo>
                    <a:pt x="709" y="68"/>
                    <a:pt x="574" y="0"/>
                    <a:pt x="4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8"/>
            <p:cNvSpPr/>
            <p:nvPr/>
          </p:nvSpPr>
          <p:spPr>
            <a:xfrm>
              <a:off x="404172" y="-811072"/>
              <a:ext cx="141728" cy="317121"/>
            </a:xfrm>
            <a:custGeom>
              <a:rect b="b" l="l" r="r" t="t"/>
              <a:pathLst>
                <a:path extrusionOk="0" h="1705" w="762">
                  <a:moveTo>
                    <a:pt x="628" y="0"/>
                  </a:moveTo>
                  <a:cubicBezTo>
                    <a:pt x="615" y="0"/>
                    <a:pt x="600" y="4"/>
                    <a:pt x="585" y="12"/>
                  </a:cubicBezTo>
                  <a:cubicBezTo>
                    <a:pt x="338" y="147"/>
                    <a:pt x="225" y="451"/>
                    <a:pt x="146" y="698"/>
                  </a:cubicBezTo>
                  <a:cubicBezTo>
                    <a:pt x="45" y="1002"/>
                    <a:pt x="0" y="1305"/>
                    <a:pt x="0" y="1620"/>
                  </a:cubicBezTo>
                  <a:cubicBezTo>
                    <a:pt x="6" y="1676"/>
                    <a:pt x="48" y="1704"/>
                    <a:pt x="90" y="1704"/>
                  </a:cubicBezTo>
                  <a:cubicBezTo>
                    <a:pt x="132" y="1704"/>
                    <a:pt x="175" y="1676"/>
                    <a:pt x="180" y="1620"/>
                  </a:cubicBezTo>
                  <a:cubicBezTo>
                    <a:pt x="180" y="1339"/>
                    <a:pt x="225" y="1069"/>
                    <a:pt x="304" y="799"/>
                  </a:cubicBezTo>
                  <a:cubicBezTo>
                    <a:pt x="371" y="586"/>
                    <a:pt x="461" y="282"/>
                    <a:pt x="675" y="170"/>
                  </a:cubicBezTo>
                  <a:cubicBezTo>
                    <a:pt x="761" y="122"/>
                    <a:pt x="708" y="0"/>
                    <a:pt x="6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8"/>
            <p:cNvSpPr/>
            <p:nvPr/>
          </p:nvSpPr>
          <p:spPr>
            <a:xfrm>
              <a:off x="647825" y="-875798"/>
              <a:ext cx="128709" cy="45011"/>
            </a:xfrm>
            <a:custGeom>
              <a:rect b="b" l="l" r="r" t="t"/>
              <a:pathLst>
                <a:path extrusionOk="0" h="242" w="692">
                  <a:moveTo>
                    <a:pt x="360" y="1"/>
                  </a:moveTo>
                  <a:cubicBezTo>
                    <a:pt x="264" y="1"/>
                    <a:pt x="169" y="23"/>
                    <a:pt x="84" y="68"/>
                  </a:cubicBezTo>
                  <a:cubicBezTo>
                    <a:pt x="0" y="124"/>
                    <a:pt x="48" y="242"/>
                    <a:pt x="124" y="242"/>
                  </a:cubicBezTo>
                  <a:cubicBezTo>
                    <a:pt x="140" y="242"/>
                    <a:pt x="157" y="237"/>
                    <a:pt x="174" y="225"/>
                  </a:cubicBezTo>
                  <a:lnTo>
                    <a:pt x="197" y="214"/>
                  </a:lnTo>
                  <a:lnTo>
                    <a:pt x="219" y="214"/>
                  </a:lnTo>
                  <a:lnTo>
                    <a:pt x="264" y="203"/>
                  </a:lnTo>
                  <a:lnTo>
                    <a:pt x="365" y="203"/>
                  </a:lnTo>
                  <a:cubicBezTo>
                    <a:pt x="371" y="197"/>
                    <a:pt x="379" y="195"/>
                    <a:pt x="388" y="195"/>
                  </a:cubicBezTo>
                  <a:cubicBezTo>
                    <a:pt x="396" y="195"/>
                    <a:pt x="405" y="197"/>
                    <a:pt x="410" y="203"/>
                  </a:cubicBezTo>
                  <a:lnTo>
                    <a:pt x="455" y="203"/>
                  </a:lnTo>
                  <a:cubicBezTo>
                    <a:pt x="478" y="203"/>
                    <a:pt x="489" y="203"/>
                    <a:pt x="512" y="214"/>
                  </a:cubicBezTo>
                  <a:lnTo>
                    <a:pt x="545" y="225"/>
                  </a:lnTo>
                  <a:cubicBezTo>
                    <a:pt x="560" y="233"/>
                    <a:pt x="577" y="237"/>
                    <a:pt x="592" y="237"/>
                  </a:cubicBezTo>
                  <a:cubicBezTo>
                    <a:pt x="624" y="237"/>
                    <a:pt x="654" y="222"/>
                    <a:pt x="669" y="192"/>
                  </a:cubicBezTo>
                  <a:cubicBezTo>
                    <a:pt x="691" y="147"/>
                    <a:pt x="680" y="91"/>
                    <a:pt x="635" y="68"/>
                  </a:cubicBezTo>
                  <a:cubicBezTo>
                    <a:pt x="551" y="23"/>
                    <a:pt x="455" y="1"/>
                    <a:pt x="3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8"/>
            <p:cNvSpPr/>
            <p:nvPr/>
          </p:nvSpPr>
          <p:spPr>
            <a:xfrm>
              <a:off x="935186" y="-1207053"/>
              <a:ext cx="168511" cy="370130"/>
            </a:xfrm>
            <a:custGeom>
              <a:rect b="b" l="l" r="r" t="t"/>
              <a:pathLst>
                <a:path extrusionOk="0" h="1990" w="906">
                  <a:moveTo>
                    <a:pt x="778" y="0"/>
                  </a:moveTo>
                  <a:cubicBezTo>
                    <a:pt x="763" y="0"/>
                    <a:pt x="747" y="5"/>
                    <a:pt x="732" y="17"/>
                  </a:cubicBezTo>
                  <a:cubicBezTo>
                    <a:pt x="462" y="230"/>
                    <a:pt x="271" y="522"/>
                    <a:pt x="170" y="860"/>
                  </a:cubicBezTo>
                  <a:cubicBezTo>
                    <a:pt x="46" y="1186"/>
                    <a:pt x="1" y="1546"/>
                    <a:pt x="46" y="1905"/>
                  </a:cubicBezTo>
                  <a:cubicBezTo>
                    <a:pt x="51" y="1962"/>
                    <a:pt x="99" y="1990"/>
                    <a:pt x="144" y="1990"/>
                  </a:cubicBezTo>
                  <a:cubicBezTo>
                    <a:pt x="189" y="1990"/>
                    <a:pt x="231" y="1962"/>
                    <a:pt x="226" y="1905"/>
                  </a:cubicBezTo>
                  <a:cubicBezTo>
                    <a:pt x="192" y="1579"/>
                    <a:pt x="226" y="1264"/>
                    <a:pt x="327" y="961"/>
                  </a:cubicBezTo>
                  <a:cubicBezTo>
                    <a:pt x="417" y="680"/>
                    <a:pt x="574" y="343"/>
                    <a:pt x="822" y="163"/>
                  </a:cubicBezTo>
                  <a:cubicBezTo>
                    <a:pt x="905" y="116"/>
                    <a:pt x="850" y="0"/>
                    <a:pt x="7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8"/>
            <p:cNvSpPr/>
            <p:nvPr/>
          </p:nvSpPr>
          <p:spPr>
            <a:xfrm>
              <a:off x="1553618" y="-1176364"/>
              <a:ext cx="181717" cy="214452"/>
            </a:xfrm>
            <a:custGeom>
              <a:rect b="b" l="l" r="r" t="t"/>
              <a:pathLst>
                <a:path extrusionOk="0" h="1153" w="977">
                  <a:moveTo>
                    <a:pt x="126" y="0"/>
                  </a:moveTo>
                  <a:cubicBezTo>
                    <a:pt x="56" y="0"/>
                    <a:pt x="0" y="87"/>
                    <a:pt x="60" y="155"/>
                  </a:cubicBezTo>
                  <a:cubicBezTo>
                    <a:pt x="330" y="447"/>
                    <a:pt x="577" y="762"/>
                    <a:pt x="768" y="1111"/>
                  </a:cubicBezTo>
                  <a:cubicBezTo>
                    <a:pt x="788" y="1140"/>
                    <a:pt x="815" y="1153"/>
                    <a:pt x="843" y="1153"/>
                  </a:cubicBezTo>
                  <a:cubicBezTo>
                    <a:pt x="909" y="1153"/>
                    <a:pt x="977" y="1081"/>
                    <a:pt x="937" y="1010"/>
                  </a:cubicBezTo>
                  <a:cubicBezTo>
                    <a:pt x="723" y="650"/>
                    <a:pt x="476" y="324"/>
                    <a:pt x="195" y="31"/>
                  </a:cubicBezTo>
                  <a:cubicBezTo>
                    <a:pt x="173" y="9"/>
                    <a:pt x="149" y="0"/>
                    <a:pt x="1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8"/>
            <p:cNvSpPr/>
            <p:nvPr/>
          </p:nvSpPr>
          <p:spPr>
            <a:xfrm>
              <a:off x="1867577" y="-1042263"/>
              <a:ext cx="367898" cy="185437"/>
            </a:xfrm>
            <a:custGeom>
              <a:rect b="b" l="l" r="r" t="t"/>
              <a:pathLst>
                <a:path extrusionOk="0" h="997" w="1978">
                  <a:moveTo>
                    <a:pt x="1614" y="1"/>
                  </a:moveTo>
                  <a:cubicBezTo>
                    <a:pt x="986" y="1"/>
                    <a:pt x="394" y="326"/>
                    <a:pt x="47" y="862"/>
                  </a:cubicBezTo>
                  <a:cubicBezTo>
                    <a:pt x="0" y="932"/>
                    <a:pt x="61" y="996"/>
                    <a:pt x="125" y="996"/>
                  </a:cubicBezTo>
                  <a:cubicBezTo>
                    <a:pt x="154" y="996"/>
                    <a:pt x="184" y="983"/>
                    <a:pt x="204" y="952"/>
                  </a:cubicBezTo>
                  <a:cubicBezTo>
                    <a:pt x="515" y="470"/>
                    <a:pt x="1050" y="186"/>
                    <a:pt x="1608" y="186"/>
                  </a:cubicBezTo>
                  <a:cubicBezTo>
                    <a:pt x="1676" y="186"/>
                    <a:pt x="1744" y="190"/>
                    <a:pt x="1812" y="199"/>
                  </a:cubicBezTo>
                  <a:cubicBezTo>
                    <a:pt x="1816" y="199"/>
                    <a:pt x="1819" y="199"/>
                    <a:pt x="1823" y="199"/>
                  </a:cubicBezTo>
                  <a:cubicBezTo>
                    <a:pt x="1938" y="199"/>
                    <a:pt x="1977" y="30"/>
                    <a:pt x="1868" y="19"/>
                  </a:cubicBezTo>
                  <a:cubicBezTo>
                    <a:pt x="1783" y="7"/>
                    <a:pt x="1699" y="1"/>
                    <a:pt x="16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8"/>
            <p:cNvSpPr/>
            <p:nvPr/>
          </p:nvSpPr>
          <p:spPr>
            <a:xfrm>
              <a:off x="2327542" y="-972701"/>
              <a:ext cx="260765" cy="344649"/>
            </a:xfrm>
            <a:custGeom>
              <a:rect b="b" l="l" r="r" t="t"/>
              <a:pathLst>
                <a:path extrusionOk="0" h="1853" w="1402">
                  <a:moveTo>
                    <a:pt x="121" y="0"/>
                  </a:moveTo>
                  <a:cubicBezTo>
                    <a:pt x="30" y="0"/>
                    <a:pt x="1" y="154"/>
                    <a:pt x="104" y="184"/>
                  </a:cubicBezTo>
                  <a:cubicBezTo>
                    <a:pt x="587" y="364"/>
                    <a:pt x="958" y="769"/>
                    <a:pt x="1093" y="1264"/>
                  </a:cubicBezTo>
                  <a:cubicBezTo>
                    <a:pt x="1149" y="1444"/>
                    <a:pt x="1127" y="1646"/>
                    <a:pt x="1205" y="1803"/>
                  </a:cubicBezTo>
                  <a:cubicBezTo>
                    <a:pt x="1223" y="1838"/>
                    <a:pt x="1250" y="1853"/>
                    <a:pt x="1278" y="1853"/>
                  </a:cubicBezTo>
                  <a:cubicBezTo>
                    <a:pt x="1339" y="1853"/>
                    <a:pt x="1401" y="1783"/>
                    <a:pt x="1363" y="1713"/>
                  </a:cubicBezTo>
                  <a:cubicBezTo>
                    <a:pt x="1329" y="1623"/>
                    <a:pt x="1318" y="1522"/>
                    <a:pt x="1318" y="1421"/>
                  </a:cubicBezTo>
                  <a:cubicBezTo>
                    <a:pt x="1307" y="1331"/>
                    <a:pt x="1284" y="1241"/>
                    <a:pt x="1250" y="1151"/>
                  </a:cubicBezTo>
                  <a:cubicBezTo>
                    <a:pt x="1082" y="612"/>
                    <a:pt x="677" y="196"/>
                    <a:pt x="149" y="4"/>
                  </a:cubicBezTo>
                  <a:cubicBezTo>
                    <a:pt x="139" y="2"/>
                    <a:pt x="130"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8"/>
            <p:cNvSpPr/>
            <p:nvPr/>
          </p:nvSpPr>
          <p:spPr>
            <a:xfrm>
              <a:off x="2486009" y="-484839"/>
              <a:ext cx="105459" cy="156236"/>
            </a:xfrm>
            <a:custGeom>
              <a:rect b="b" l="l" r="r" t="t"/>
              <a:pathLst>
                <a:path extrusionOk="0" h="840" w="567">
                  <a:moveTo>
                    <a:pt x="464" y="1"/>
                  </a:moveTo>
                  <a:cubicBezTo>
                    <a:pt x="432" y="1"/>
                    <a:pt x="402" y="16"/>
                    <a:pt x="387" y="46"/>
                  </a:cubicBezTo>
                  <a:lnTo>
                    <a:pt x="39" y="698"/>
                  </a:lnTo>
                  <a:cubicBezTo>
                    <a:pt x="1" y="774"/>
                    <a:pt x="60" y="840"/>
                    <a:pt x="123" y="840"/>
                  </a:cubicBezTo>
                  <a:cubicBezTo>
                    <a:pt x="154" y="840"/>
                    <a:pt x="185" y="824"/>
                    <a:pt x="207" y="788"/>
                  </a:cubicBezTo>
                  <a:lnTo>
                    <a:pt x="544" y="147"/>
                  </a:lnTo>
                  <a:cubicBezTo>
                    <a:pt x="567" y="102"/>
                    <a:pt x="556" y="46"/>
                    <a:pt x="511" y="12"/>
                  </a:cubicBezTo>
                  <a:cubicBezTo>
                    <a:pt x="496" y="5"/>
                    <a:pt x="479" y="1"/>
                    <a:pt x="4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8"/>
            <p:cNvSpPr/>
            <p:nvPr/>
          </p:nvSpPr>
          <p:spPr>
            <a:xfrm>
              <a:off x="-423876" y="400492"/>
              <a:ext cx="162002" cy="400447"/>
            </a:xfrm>
            <a:custGeom>
              <a:rect b="b" l="l" r="r" t="t"/>
              <a:pathLst>
                <a:path extrusionOk="0" h="2153" w="871">
                  <a:moveTo>
                    <a:pt x="735" y="1"/>
                  </a:moveTo>
                  <a:cubicBezTo>
                    <a:pt x="714" y="1"/>
                    <a:pt x="693" y="9"/>
                    <a:pt x="675" y="30"/>
                  </a:cubicBezTo>
                  <a:cubicBezTo>
                    <a:pt x="191" y="604"/>
                    <a:pt x="0" y="1357"/>
                    <a:pt x="146" y="2088"/>
                  </a:cubicBezTo>
                  <a:cubicBezTo>
                    <a:pt x="160" y="2133"/>
                    <a:pt x="196" y="2153"/>
                    <a:pt x="232" y="2153"/>
                  </a:cubicBezTo>
                  <a:cubicBezTo>
                    <a:pt x="285" y="2153"/>
                    <a:pt x="340" y="2110"/>
                    <a:pt x="326" y="2043"/>
                  </a:cubicBezTo>
                  <a:cubicBezTo>
                    <a:pt x="191" y="1379"/>
                    <a:pt x="360" y="682"/>
                    <a:pt x="810" y="165"/>
                  </a:cubicBezTo>
                  <a:cubicBezTo>
                    <a:pt x="870" y="96"/>
                    <a:pt x="805" y="1"/>
                    <a:pt x="7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8"/>
            <p:cNvSpPr/>
            <p:nvPr/>
          </p:nvSpPr>
          <p:spPr>
            <a:xfrm>
              <a:off x="-323997" y="907325"/>
              <a:ext cx="247373" cy="241608"/>
            </a:xfrm>
            <a:custGeom>
              <a:rect b="b" l="l" r="r" t="t"/>
              <a:pathLst>
                <a:path extrusionOk="0" h="1299" w="1330">
                  <a:moveTo>
                    <a:pt x="115" y="1"/>
                  </a:moveTo>
                  <a:cubicBezTo>
                    <a:pt x="60" y="1"/>
                    <a:pt x="1" y="48"/>
                    <a:pt x="14" y="116"/>
                  </a:cubicBezTo>
                  <a:cubicBezTo>
                    <a:pt x="138" y="712"/>
                    <a:pt x="610" y="1184"/>
                    <a:pt x="1206" y="1296"/>
                  </a:cubicBezTo>
                  <a:cubicBezTo>
                    <a:pt x="1212" y="1298"/>
                    <a:pt x="1218" y="1298"/>
                    <a:pt x="1224" y="1298"/>
                  </a:cubicBezTo>
                  <a:cubicBezTo>
                    <a:pt x="1265" y="1298"/>
                    <a:pt x="1309" y="1268"/>
                    <a:pt x="1318" y="1229"/>
                  </a:cubicBezTo>
                  <a:cubicBezTo>
                    <a:pt x="1330" y="1184"/>
                    <a:pt x="1307" y="1128"/>
                    <a:pt x="1262" y="1116"/>
                  </a:cubicBezTo>
                  <a:cubicBezTo>
                    <a:pt x="722" y="1015"/>
                    <a:pt x="295" y="599"/>
                    <a:pt x="194" y="71"/>
                  </a:cubicBezTo>
                  <a:cubicBezTo>
                    <a:pt x="185" y="22"/>
                    <a:pt x="151" y="1"/>
                    <a:pt x="1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8"/>
            <p:cNvSpPr/>
            <p:nvPr/>
          </p:nvSpPr>
          <p:spPr>
            <a:xfrm>
              <a:off x="585702" y="932806"/>
              <a:ext cx="326607" cy="311170"/>
            </a:xfrm>
            <a:custGeom>
              <a:rect b="b" l="l" r="r" t="t"/>
              <a:pathLst>
                <a:path extrusionOk="0" h="1673" w="1756">
                  <a:moveTo>
                    <a:pt x="103" y="1"/>
                  </a:moveTo>
                  <a:cubicBezTo>
                    <a:pt x="52" y="1"/>
                    <a:pt x="0" y="41"/>
                    <a:pt x="14" y="103"/>
                  </a:cubicBezTo>
                  <a:cubicBezTo>
                    <a:pt x="104" y="462"/>
                    <a:pt x="295" y="800"/>
                    <a:pt x="565" y="1058"/>
                  </a:cubicBezTo>
                  <a:cubicBezTo>
                    <a:pt x="857" y="1339"/>
                    <a:pt x="1217" y="1542"/>
                    <a:pt x="1610" y="1665"/>
                  </a:cubicBezTo>
                  <a:cubicBezTo>
                    <a:pt x="1622" y="1670"/>
                    <a:pt x="1634" y="1672"/>
                    <a:pt x="1645" y="1672"/>
                  </a:cubicBezTo>
                  <a:cubicBezTo>
                    <a:pt x="1730" y="1672"/>
                    <a:pt x="1755" y="1527"/>
                    <a:pt x="1655" y="1497"/>
                  </a:cubicBezTo>
                  <a:cubicBezTo>
                    <a:pt x="1295" y="1384"/>
                    <a:pt x="969" y="1193"/>
                    <a:pt x="688" y="934"/>
                  </a:cubicBezTo>
                  <a:cubicBezTo>
                    <a:pt x="452" y="687"/>
                    <a:pt x="272" y="384"/>
                    <a:pt x="182" y="58"/>
                  </a:cubicBezTo>
                  <a:cubicBezTo>
                    <a:pt x="169" y="18"/>
                    <a:pt x="137" y="1"/>
                    <a:pt x="1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8"/>
            <p:cNvSpPr/>
            <p:nvPr/>
          </p:nvSpPr>
          <p:spPr>
            <a:xfrm>
              <a:off x="1043993" y="1131076"/>
              <a:ext cx="232308" cy="128337"/>
            </a:xfrm>
            <a:custGeom>
              <a:rect b="b" l="l" r="r" t="t"/>
              <a:pathLst>
                <a:path extrusionOk="0" h="690" w="1249">
                  <a:moveTo>
                    <a:pt x="1147" y="1"/>
                  </a:moveTo>
                  <a:cubicBezTo>
                    <a:pt x="1122" y="1"/>
                    <a:pt x="1097" y="9"/>
                    <a:pt x="1080" y="26"/>
                  </a:cubicBezTo>
                  <a:cubicBezTo>
                    <a:pt x="844" y="307"/>
                    <a:pt x="495" y="487"/>
                    <a:pt x="124" y="498"/>
                  </a:cubicBezTo>
                  <a:cubicBezTo>
                    <a:pt x="1" y="498"/>
                    <a:pt x="1" y="689"/>
                    <a:pt x="124" y="689"/>
                  </a:cubicBezTo>
                  <a:cubicBezTo>
                    <a:pt x="540" y="667"/>
                    <a:pt x="945" y="476"/>
                    <a:pt x="1215" y="150"/>
                  </a:cubicBezTo>
                  <a:cubicBezTo>
                    <a:pt x="1248" y="116"/>
                    <a:pt x="1248" y="60"/>
                    <a:pt x="1215" y="26"/>
                  </a:cubicBezTo>
                  <a:cubicBezTo>
                    <a:pt x="1198" y="9"/>
                    <a:pt x="1173" y="1"/>
                    <a:pt x="11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8"/>
            <p:cNvSpPr/>
            <p:nvPr/>
          </p:nvSpPr>
          <p:spPr>
            <a:xfrm>
              <a:off x="1601233" y="791823"/>
              <a:ext cx="541803" cy="128151"/>
            </a:xfrm>
            <a:custGeom>
              <a:rect b="b" l="l" r="r" t="t"/>
              <a:pathLst>
                <a:path extrusionOk="0" h="689" w="2913">
                  <a:moveTo>
                    <a:pt x="125" y="1"/>
                  </a:moveTo>
                  <a:cubicBezTo>
                    <a:pt x="49" y="1"/>
                    <a:pt x="1" y="119"/>
                    <a:pt x="85" y="175"/>
                  </a:cubicBezTo>
                  <a:cubicBezTo>
                    <a:pt x="478" y="433"/>
                    <a:pt x="939" y="591"/>
                    <a:pt x="1412" y="647"/>
                  </a:cubicBezTo>
                  <a:cubicBezTo>
                    <a:pt x="1659" y="669"/>
                    <a:pt x="1906" y="681"/>
                    <a:pt x="2165" y="681"/>
                  </a:cubicBezTo>
                  <a:cubicBezTo>
                    <a:pt x="2219" y="686"/>
                    <a:pt x="2274" y="689"/>
                    <a:pt x="2328" y="689"/>
                  </a:cubicBezTo>
                  <a:cubicBezTo>
                    <a:pt x="2497" y="689"/>
                    <a:pt x="2664" y="662"/>
                    <a:pt x="2817" y="602"/>
                  </a:cubicBezTo>
                  <a:cubicBezTo>
                    <a:pt x="2913" y="554"/>
                    <a:pt x="2853" y="433"/>
                    <a:pt x="2771" y="433"/>
                  </a:cubicBezTo>
                  <a:cubicBezTo>
                    <a:pt x="2757" y="433"/>
                    <a:pt x="2742" y="436"/>
                    <a:pt x="2727" y="445"/>
                  </a:cubicBezTo>
                  <a:cubicBezTo>
                    <a:pt x="2611" y="496"/>
                    <a:pt x="2485" y="507"/>
                    <a:pt x="2357" y="507"/>
                  </a:cubicBezTo>
                  <a:cubicBezTo>
                    <a:pt x="2262" y="507"/>
                    <a:pt x="2166" y="501"/>
                    <a:pt x="2075" y="501"/>
                  </a:cubicBezTo>
                  <a:cubicBezTo>
                    <a:pt x="1850" y="501"/>
                    <a:pt x="1625" y="490"/>
                    <a:pt x="1400" y="456"/>
                  </a:cubicBezTo>
                  <a:cubicBezTo>
                    <a:pt x="962" y="400"/>
                    <a:pt x="546" y="253"/>
                    <a:pt x="175" y="17"/>
                  </a:cubicBezTo>
                  <a:cubicBezTo>
                    <a:pt x="158" y="6"/>
                    <a:pt x="141" y="1"/>
                    <a:pt x="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8"/>
            <p:cNvSpPr/>
            <p:nvPr/>
          </p:nvSpPr>
          <p:spPr>
            <a:xfrm>
              <a:off x="2316010" y="694548"/>
              <a:ext cx="223194" cy="148796"/>
            </a:xfrm>
            <a:custGeom>
              <a:rect b="b" l="l" r="r" t="t"/>
              <a:pathLst>
                <a:path extrusionOk="0" h="800" w="1200">
                  <a:moveTo>
                    <a:pt x="1090" y="1"/>
                  </a:moveTo>
                  <a:cubicBezTo>
                    <a:pt x="1074" y="1"/>
                    <a:pt x="1057" y="4"/>
                    <a:pt x="1042" y="12"/>
                  </a:cubicBezTo>
                  <a:cubicBezTo>
                    <a:pt x="739" y="237"/>
                    <a:pt x="424" y="439"/>
                    <a:pt x="87" y="630"/>
                  </a:cubicBezTo>
                  <a:cubicBezTo>
                    <a:pt x="1" y="678"/>
                    <a:pt x="53" y="800"/>
                    <a:pt x="140" y="800"/>
                  </a:cubicBezTo>
                  <a:cubicBezTo>
                    <a:pt x="155" y="800"/>
                    <a:pt x="171" y="796"/>
                    <a:pt x="188" y="788"/>
                  </a:cubicBezTo>
                  <a:cubicBezTo>
                    <a:pt x="514" y="597"/>
                    <a:pt x="829" y="394"/>
                    <a:pt x="1144" y="169"/>
                  </a:cubicBezTo>
                  <a:cubicBezTo>
                    <a:pt x="1177" y="147"/>
                    <a:pt x="1200" y="91"/>
                    <a:pt x="1177" y="46"/>
                  </a:cubicBezTo>
                  <a:cubicBezTo>
                    <a:pt x="1155" y="16"/>
                    <a:pt x="1122" y="1"/>
                    <a:pt x="10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8"/>
            <p:cNvSpPr/>
            <p:nvPr/>
          </p:nvSpPr>
          <p:spPr>
            <a:xfrm>
              <a:off x="2555571" y="-3673"/>
              <a:ext cx="165536" cy="465731"/>
            </a:xfrm>
            <a:custGeom>
              <a:rect b="b" l="l" r="r" t="t"/>
              <a:pathLst>
                <a:path extrusionOk="0" h="2504" w="890">
                  <a:moveTo>
                    <a:pt x="130" y="0"/>
                  </a:moveTo>
                  <a:cubicBezTo>
                    <a:pt x="66" y="0"/>
                    <a:pt x="0" y="65"/>
                    <a:pt x="47" y="135"/>
                  </a:cubicBezTo>
                  <a:cubicBezTo>
                    <a:pt x="452" y="809"/>
                    <a:pt x="699" y="1607"/>
                    <a:pt x="541" y="2383"/>
                  </a:cubicBezTo>
                  <a:cubicBezTo>
                    <a:pt x="521" y="2458"/>
                    <a:pt x="579" y="2504"/>
                    <a:pt x="632" y="2504"/>
                  </a:cubicBezTo>
                  <a:cubicBezTo>
                    <a:pt x="668" y="2504"/>
                    <a:pt x="701" y="2484"/>
                    <a:pt x="710" y="2439"/>
                  </a:cubicBezTo>
                  <a:cubicBezTo>
                    <a:pt x="890" y="1607"/>
                    <a:pt x="643" y="764"/>
                    <a:pt x="204" y="45"/>
                  </a:cubicBezTo>
                  <a:cubicBezTo>
                    <a:pt x="187" y="13"/>
                    <a:pt x="159" y="0"/>
                    <a:pt x="1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2" name="Google Shape;1342;p28"/>
          <p:cNvGrpSpPr/>
          <p:nvPr/>
        </p:nvGrpSpPr>
        <p:grpSpPr>
          <a:xfrm flipH="1">
            <a:off x="7779568" y="-5"/>
            <a:ext cx="1662816" cy="752173"/>
            <a:chOff x="5935450" y="921661"/>
            <a:chExt cx="739786" cy="334641"/>
          </a:xfrm>
        </p:grpSpPr>
        <p:sp>
          <p:nvSpPr>
            <p:cNvPr id="1343" name="Google Shape;1343;p28"/>
            <p:cNvSpPr/>
            <p:nvPr/>
          </p:nvSpPr>
          <p:spPr>
            <a:xfrm>
              <a:off x="5935450" y="921661"/>
              <a:ext cx="739786" cy="334641"/>
            </a:xfrm>
            <a:custGeom>
              <a:rect b="b" l="l" r="r" t="t"/>
              <a:pathLst>
                <a:path extrusionOk="0" h="2833" w="6263">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8"/>
            <p:cNvSpPr/>
            <p:nvPr/>
          </p:nvSpPr>
          <p:spPr>
            <a:xfrm>
              <a:off x="6282962" y="966429"/>
              <a:ext cx="44531" cy="25396"/>
            </a:xfrm>
            <a:custGeom>
              <a:rect b="b" l="l" r="r" t="t"/>
              <a:pathLst>
                <a:path extrusionOk="0" h="215" w="377">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8"/>
            <p:cNvSpPr/>
            <p:nvPr/>
          </p:nvSpPr>
          <p:spPr>
            <a:xfrm>
              <a:off x="6171456" y="969973"/>
              <a:ext cx="77132" cy="98042"/>
            </a:xfrm>
            <a:custGeom>
              <a:rect b="b" l="l" r="r" t="t"/>
              <a:pathLst>
                <a:path extrusionOk="0" h="830" w="653">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8"/>
            <p:cNvSpPr/>
            <p:nvPr/>
          </p:nvSpPr>
          <p:spPr>
            <a:xfrm>
              <a:off x="6508809" y="1003047"/>
              <a:ext cx="74416" cy="136904"/>
            </a:xfrm>
            <a:custGeom>
              <a:rect b="b" l="l" r="r" t="t"/>
              <a:pathLst>
                <a:path extrusionOk="0" h="1159" w="63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8"/>
            <p:cNvSpPr/>
            <p:nvPr/>
          </p:nvSpPr>
          <p:spPr>
            <a:xfrm>
              <a:off x="5997582" y="1091992"/>
              <a:ext cx="63785" cy="54454"/>
            </a:xfrm>
            <a:custGeom>
              <a:rect b="b" l="l" r="r" t="t"/>
              <a:pathLst>
                <a:path extrusionOk="0" h="461" w="54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8"/>
            <p:cNvSpPr/>
            <p:nvPr/>
          </p:nvSpPr>
          <p:spPr>
            <a:xfrm>
              <a:off x="6381238" y="947648"/>
              <a:ext cx="91779" cy="39571"/>
            </a:xfrm>
            <a:custGeom>
              <a:rect b="b" l="l" r="r" t="t"/>
              <a:pathLst>
                <a:path extrusionOk="0" h="335" w="777">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9" name="Google Shape;1349;p28"/>
          <p:cNvGrpSpPr/>
          <p:nvPr/>
        </p:nvGrpSpPr>
        <p:grpSpPr>
          <a:xfrm flipH="1">
            <a:off x="-1511068" y="4271068"/>
            <a:ext cx="2975935" cy="1346161"/>
            <a:chOff x="5935450" y="921661"/>
            <a:chExt cx="739786" cy="334641"/>
          </a:xfrm>
        </p:grpSpPr>
        <p:sp>
          <p:nvSpPr>
            <p:cNvPr id="1350" name="Google Shape;1350;p28"/>
            <p:cNvSpPr/>
            <p:nvPr/>
          </p:nvSpPr>
          <p:spPr>
            <a:xfrm>
              <a:off x="5935450" y="921661"/>
              <a:ext cx="739786" cy="334641"/>
            </a:xfrm>
            <a:custGeom>
              <a:rect b="b" l="l" r="r" t="t"/>
              <a:pathLst>
                <a:path extrusionOk="0" h="2833" w="6263">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8"/>
            <p:cNvSpPr/>
            <p:nvPr/>
          </p:nvSpPr>
          <p:spPr>
            <a:xfrm>
              <a:off x="6282962" y="966429"/>
              <a:ext cx="44531" cy="25396"/>
            </a:xfrm>
            <a:custGeom>
              <a:rect b="b" l="l" r="r" t="t"/>
              <a:pathLst>
                <a:path extrusionOk="0" h="215" w="377">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8"/>
            <p:cNvSpPr/>
            <p:nvPr/>
          </p:nvSpPr>
          <p:spPr>
            <a:xfrm>
              <a:off x="6171456" y="969973"/>
              <a:ext cx="77132" cy="98042"/>
            </a:xfrm>
            <a:custGeom>
              <a:rect b="b" l="l" r="r" t="t"/>
              <a:pathLst>
                <a:path extrusionOk="0" h="830" w="653">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8"/>
            <p:cNvSpPr/>
            <p:nvPr/>
          </p:nvSpPr>
          <p:spPr>
            <a:xfrm>
              <a:off x="6508809" y="1003047"/>
              <a:ext cx="74416" cy="136904"/>
            </a:xfrm>
            <a:custGeom>
              <a:rect b="b" l="l" r="r" t="t"/>
              <a:pathLst>
                <a:path extrusionOk="0" h="1159" w="63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8"/>
            <p:cNvSpPr/>
            <p:nvPr/>
          </p:nvSpPr>
          <p:spPr>
            <a:xfrm>
              <a:off x="5997582" y="1091992"/>
              <a:ext cx="63785" cy="54454"/>
            </a:xfrm>
            <a:custGeom>
              <a:rect b="b" l="l" r="r" t="t"/>
              <a:pathLst>
                <a:path extrusionOk="0" h="461" w="54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28"/>
            <p:cNvSpPr/>
            <p:nvPr/>
          </p:nvSpPr>
          <p:spPr>
            <a:xfrm>
              <a:off x="6381238" y="947648"/>
              <a:ext cx="91779" cy="39571"/>
            </a:xfrm>
            <a:custGeom>
              <a:rect b="b" l="l" r="r" t="t"/>
              <a:pathLst>
                <a:path extrusionOk="0" h="335" w="777">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1356" name="Shape 1356"/>
        <p:cNvGrpSpPr/>
        <p:nvPr/>
      </p:nvGrpSpPr>
      <p:grpSpPr>
        <a:xfrm>
          <a:off x="0" y="0"/>
          <a:ext cx="0" cy="0"/>
          <a:chOff x="0" y="0"/>
          <a:chExt cx="0" cy="0"/>
        </a:xfrm>
      </p:grpSpPr>
      <p:sp>
        <p:nvSpPr>
          <p:cNvPr id="1357" name="Google Shape;1357;p29"/>
          <p:cNvSpPr/>
          <p:nvPr/>
        </p:nvSpPr>
        <p:spPr>
          <a:xfrm flipH="1" rot="10800000">
            <a:off x="-2575" y="-6425"/>
            <a:ext cx="9146700" cy="5149800"/>
          </a:xfrm>
          <a:prstGeom prst="rect">
            <a:avLst/>
          </a:prstGeom>
          <a:gradFill>
            <a:gsLst>
              <a:gs pos="0">
                <a:srgbClr val="5B98A0">
                  <a:alpha val="52549"/>
                </a:srgbClr>
              </a:gs>
              <a:gs pos="100000">
                <a:schemeClr val="accent3"/>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9"/>
          <p:cNvSpPr txBox="1"/>
          <p:nvPr>
            <p:ph idx="1" type="subTitle"/>
          </p:nvPr>
        </p:nvSpPr>
        <p:spPr>
          <a:xfrm>
            <a:off x="720000" y="1060125"/>
            <a:ext cx="7704000" cy="95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359" name="Google Shape;1359;p2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1360" name="Google Shape;1360;p29"/>
          <p:cNvSpPr/>
          <p:nvPr/>
        </p:nvSpPr>
        <p:spPr>
          <a:xfrm>
            <a:off x="378742" y="4779234"/>
            <a:ext cx="50655" cy="54296"/>
          </a:xfrm>
          <a:custGeom>
            <a:rect b="b" l="l" r="r" t="t"/>
            <a:pathLst>
              <a:path extrusionOk="0" h="507" w="473">
                <a:moveTo>
                  <a:pt x="292" y="0"/>
                </a:moveTo>
                <a:lnTo>
                  <a:pt x="169" y="135"/>
                </a:lnTo>
                <a:lnTo>
                  <a:pt x="0" y="101"/>
                </a:lnTo>
                <a:lnTo>
                  <a:pt x="79" y="259"/>
                </a:lnTo>
                <a:lnTo>
                  <a:pt x="0" y="416"/>
                </a:lnTo>
                <a:lnTo>
                  <a:pt x="169" y="382"/>
                </a:lnTo>
                <a:lnTo>
                  <a:pt x="292" y="506"/>
                </a:lnTo>
                <a:lnTo>
                  <a:pt x="315" y="337"/>
                </a:lnTo>
                <a:lnTo>
                  <a:pt x="472" y="259"/>
                </a:lnTo>
                <a:lnTo>
                  <a:pt x="315" y="180"/>
                </a:lnTo>
                <a:lnTo>
                  <a:pt x="2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9"/>
          <p:cNvSpPr/>
          <p:nvPr/>
        </p:nvSpPr>
        <p:spPr>
          <a:xfrm>
            <a:off x="1932846" y="4812266"/>
            <a:ext cx="113197" cy="108485"/>
          </a:xfrm>
          <a:custGeom>
            <a:rect b="b" l="l" r="r" t="t"/>
            <a:pathLst>
              <a:path extrusionOk="0" h="1013" w="1057">
                <a:moveTo>
                  <a:pt x="203" y="1"/>
                </a:moveTo>
                <a:lnTo>
                  <a:pt x="259" y="372"/>
                </a:lnTo>
                <a:lnTo>
                  <a:pt x="0" y="630"/>
                </a:lnTo>
                <a:lnTo>
                  <a:pt x="360" y="687"/>
                </a:lnTo>
                <a:lnTo>
                  <a:pt x="529" y="1013"/>
                </a:lnTo>
                <a:lnTo>
                  <a:pt x="697" y="687"/>
                </a:lnTo>
                <a:lnTo>
                  <a:pt x="1057" y="630"/>
                </a:lnTo>
                <a:lnTo>
                  <a:pt x="798" y="372"/>
                </a:lnTo>
                <a:lnTo>
                  <a:pt x="855" y="1"/>
                </a:lnTo>
                <a:lnTo>
                  <a:pt x="529" y="181"/>
                </a:lnTo>
                <a:lnTo>
                  <a:pt x="2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9"/>
          <p:cNvSpPr/>
          <p:nvPr/>
        </p:nvSpPr>
        <p:spPr>
          <a:xfrm>
            <a:off x="2942377" y="180319"/>
            <a:ext cx="66397" cy="69931"/>
          </a:xfrm>
          <a:custGeom>
            <a:rect b="b" l="l" r="r" t="t"/>
            <a:pathLst>
              <a:path extrusionOk="0" h="653" w="620">
                <a:moveTo>
                  <a:pt x="226" y="0"/>
                </a:moveTo>
                <a:lnTo>
                  <a:pt x="203" y="225"/>
                </a:lnTo>
                <a:lnTo>
                  <a:pt x="1" y="337"/>
                </a:lnTo>
                <a:lnTo>
                  <a:pt x="203" y="427"/>
                </a:lnTo>
                <a:lnTo>
                  <a:pt x="248" y="652"/>
                </a:lnTo>
                <a:lnTo>
                  <a:pt x="394" y="483"/>
                </a:lnTo>
                <a:lnTo>
                  <a:pt x="619" y="517"/>
                </a:lnTo>
                <a:lnTo>
                  <a:pt x="619" y="517"/>
                </a:lnTo>
                <a:lnTo>
                  <a:pt x="507" y="326"/>
                </a:lnTo>
                <a:lnTo>
                  <a:pt x="608" y="112"/>
                </a:lnTo>
                <a:lnTo>
                  <a:pt x="608" y="112"/>
                </a:lnTo>
                <a:lnTo>
                  <a:pt x="383" y="157"/>
                </a:lnTo>
                <a:lnTo>
                  <a:pt x="2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9"/>
          <p:cNvSpPr/>
          <p:nvPr/>
        </p:nvSpPr>
        <p:spPr>
          <a:xfrm>
            <a:off x="8353281" y="1726744"/>
            <a:ext cx="80748" cy="85567"/>
          </a:xfrm>
          <a:custGeom>
            <a:rect b="b" l="l" r="r" t="t"/>
            <a:pathLst>
              <a:path extrusionOk="0" h="799" w="754">
                <a:moveTo>
                  <a:pt x="282" y="0"/>
                </a:moveTo>
                <a:lnTo>
                  <a:pt x="248" y="281"/>
                </a:lnTo>
                <a:lnTo>
                  <a:pt x="1" y="405"/>
                </a:lnTo>
                <a:lnTo>
                  <a:pt x="248" y="517"/>
                </a:lnTo>
                <a:lnTo>
                  <a:pt x="293" y="798"/>
                </a:lnTo>
                <a:lnTo>
                  <a:pt x="484" y="596"/>
                </a:lnTo>
                <a:lnTo>
                  <a:pt x="754" y="641"/>
                </a:lnTo>
                <a:lnTo>
                  <a:pt x="619" y="394"/>
                </a:lnTo>
                <a:lnTo>
                  <a:pt x="743" y="146"/>
                </a:lnTo>
                <a:lnTo>
                  <a:pt x="473" y="203"/>
                </a:lnTo>
                <a:lnTo>
                  <a:pt x="2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9"/>
          <p:cNvSpPr/>
          <p:nvPr/>
        </p:nvSpPr>
        <p:spPr>
          <a:xfrm>
            <a:off x="6453194" y="250257"/>
            <a:ext cx="67575" cy="71217"/>
          </a:xfrm>
          <a:custGeom>
            <a:rect b="b" l="l" r="r" t="t"/>
            <a:pathLst>
              <a:path extrusionOk="0" h="665" w="631">
                <a:moveTo>
                  <a:pt x="394" y="1"/>
                </a:moveTo>
                <a:lnTo>
                  <a:pt x="237" y="169"/>
                </a:lnTo>
                <a:lnTo>
                  <a:pt x="1" y="124"/>
                </a:lnTo>
                <a:lnTo>
                  <a:pt x="1" y="124"/>
                </a:lnTo>
                <a:lnTo>
                  <a:pt x="113" y="327"/>
                </a:lnTo>
                <a:lnTo>
                  <a:pt x="1" y="540"/>
                </a:lnTo>
                <a:lnTo>
                  <a:pt x="1" y="540"/>
                </a:lnTo>
                <a:lnTo>
                  <a:pt x="237" y="495"/>
                </a:lnTo>
                <a:lnTo>
                  <a:pt x="394" y="664"/>
                </a:lnTo>
                <a:lnTo>
                  <a:pt x="428" y="439"/>
                </a:lnTo>
                <a:lnTo>
                  <a:pt x="630" y="327"/>
                </a:lnTo>
                <a:lnTo>
                  <a:pt x="428" y="226"/>
                </a:lnTo>
                <a:lnTo>
                  <a:pt x="3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9"/>
          <p:cNvSpPr/>
          <p:nvPr/>
        </p:nvSpPr>
        <p:spPr>
          <a:xfrm>
            <a:off x="6724381" y="4838765"/>
            <a:ext cx="54296" cy="55474"/>
          </a:xfrm>
          <a:custGeom>
            <a:rect b="b" l="l" r="r" t="t"/>
            <a:pathLst>
              <a:path extrusionOk="0" h="518" w="507">
                <a:moveTo>
                  <a:pt x="214" y="0"/>
                </a:moveTo>
                <a:lnTo>
                  <a:pt x="169" y="180"/>
                </a:lnTo>
                <a:lnTo>
                  <a:pt x="0" y="237"/>
                </a:lnTo>
                <a:lnTo>
                  <a:pt x="147" y="338"/>
                </a:lnTo>
                <a:lnTo>
                  <a:pt x="147" y="518"/>
                </a:lnTo>
                <a:lnTo>
                  <a:pt x="293" y="405"/>
                </a:lnTo>
                <a:lnTo>
                  <a:pt x="473" y="461"/>
                </a:lnTo>
                <a:lnTo>
                  <a:pt x="473" y="461"/>
                </a:lnTo>
                <a:lnTo>
                  <a:pt x="405" y="293"/>
                </a:lnTo>
                <a:lnTo>
                  <a:pt x="506" y="135"/>
                </a:lnTo>
                <a:lnTo>
                  <a:pt x="506" y="135"/>
                </a:lnTo>
                <a:lnTo>
                  <a:pt x="326" y="147"/>
                </a:lnTo>
                <a:lnTo>
                  <a:pt x="2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9"/>
          <p:cNvSpPr/>
          <p:nvPr/>
        </p:nvSpPr>
        <p:spPr>
          <a:xfrm>
            <a:off x="8804107" y="3113976"/>
            <a:ext cx="132473" cy="134937"/>
          </a:xfrm>
          <a:custGeom>
            <a:rect b="b" l="l" r="r" t="t"/>
            <a:pathLst>
              <a:path extrusionOk="0" h="1260" w="1237">
                <a:moveTo>
                  <a:pt x="540" y="0"/>
                </a:moveTo>
                <a:lnTo>
                  <a:pt x="416" y="428"/>
                </a:lnTo>
                <a:lnTo>
                  <a:pt x="0" y="574"/>
                </a:lnTo>
                <a:lnTo>
                  <a:pt x="371" y="810"/>
                </a:lnTo>
                <a:lnTo>
                  <a:pt x="371" y="1260"/>
                </a:lnTo>
                <a:lnTo>
                  <a:pt x="720" y="978"/>
                </a:lnTo>
                <a:lnTo>
                  <a:pt x="1147" y="1113"/>
                </a:lnTo>
                <a:lnTo>
                  <a:pt x="1147" y="1113"/>
                </a:lnTo>
                <a:lnTo>
                  <a:pt x="990" y="697"/>
                </a:lnTo>
                <a:lnTo>
                  <a:pt x="1237" y="338"/>
                </a:lnTo>
                <a:lnTo>
                  <a:pt x="1237" y="338"/>
                </a:lnTo>
                <a:lnTo>
                  <a:pt x="799" y="360"/>
                </a:lnTo>
                <a:lnTo>
                  <a:pt x="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9"/>
          <p:cNvSpPr/>
          <p:nvPr/>
        </p:nvSpPr>
        <p:spPr>
          <a:xfrm>
            <a:off x="185125" y="2886569"/>
            <a:ext cx="68646" cy="71109"/>
          </a:xfrm>
          <a:custGeom>
            <a:rect b="b" l="l" r="r" t="t"/>
            <a:pathLst>
              <a:path extrusionOk="0" h="664" w="641">
                <a:moveTo>
                  <a:pt x="225" y="1"/>
                </a:moveTo>
                <a:lnTo>
                  <a:pt x="202" y="225"/>
                </a:lnTo>
                <a:lnTo>
                  <a:pt x="0" y="338"/>
                </a:lnTo>
                <a:lnTo>
                  <a:pt x="214" y="439"/>
                </a:lnTo>
                <a:lnTo>
                  <a:pt x="259" y="664"/>
                </a:lnTo>
                <a:lnTo>
                  <a:pt x="416" y="484"/>
                </a:lnTo>
                <a:lnTo>
                  <a:pt x="641" y="518"/>
                </a:lnTo>
                <a:lnTo>
                  <a:pt x="529" y="315"/>
                </a:lnTo>
                <a:lnTo>
                  <a:pt x="630" y="102"/>
                </a:lnTo>
                <a:lnTo>
                  <a:pt x="394" y="158"/>
                </a:lnTo>
                <a:lnTo>
                  <a:pt x="2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9"/>
          <p:cNvSpPr/>
          <p:nvPr/>
        </p:nvSpPr>
        <p:spPr>
          <a:xfrm>
            <a:off x="429401" y="1687025"/>
            <a:ext cx="39838" cy="39731"/>
          </a:xfrm>
          <a:custGeom>
            <a:rect b="b" l="l" r="r" t="t"/>
            <a:pathLst>
              <a:path extrusionOk="0" h="371" w="372">
                <a:moveTo>
                  <a:pt x="158" y="0"/>
                </a:moveTo>
                <a:lnTo>
                  <a:pt x="124" y="124"/>
                </a:lnTo>
                <a:lnTo>
                  <a:pt x="0" y="169"/>
                </a:lnTo>
                <a:lnTo>
                  <a:pt x="101" y="247"/>
                </a:lnTo>
                <a:lnTo>
                  <a:pt x="101" y="371"/>
                </a:lnTo>
                <a:lnTo>
                  <a:pt x="203" y="292"/>
                </a:lnTo>
                <a:lnTo>
                  <a:pt x="338" y="337"/>
                </a:lnTo>
                <a:lnTo>
                  <a:pt x="293" y="214"/>
                </a:lnTo>
                <a:lnTo>
                  <a:pt x="371" y="112"/>
                </a:lnTo>
                <a:lnTo>
                  <a:pt x="236" y="112"/>
                </a:lnTo>
                <a:lnTo>
                  <a:pt x="1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9" name="Google Shape;1369;p29"/>
          <p:cNvGrpSpPr/>
          <p:nvPr/>
        </p:nvGrpSpPr>
        <p:grpSpPr>
          <a:xfrm>
            <a:off x="-252350" y="-36897"/>
            <a:ext cx="943596" cy="797931"/>
            <a:chOff x="7409675" y="397678"/>
            <a:chExt cx="943596" cy="797931"/>
          </a:xfrm>
        </p:grpSpPr>
        <p:grpSp>
          <p:nvGrpSpPr>
            <p:cNvPr id="1370" name="Google Shape;1370;p29"/>
            <p:cNvGrpSpPr/>
            <p:nvPr/>
          </p:nvGrpSpPr>
          <p:grpSpPr>
            <a:xfrm>
              <a:off x="7409675" y="397678"/>
              <a:ext cx="943596" cy="797931"/>
              <a:chOff x="-3125325" y="-376147"/>
              <a:chExt cx="943596" cy="797931"/>
            </a:xfrm>
          </p:grpSpPr>
          <p:sp>
            <p:nvSpPr>
              <p:cNvPr id="1371" name="Google Shape;1371;p29"/>
              <p:cNvSpPr/>
              <p:nvPr/>
            </p:nvSpPr>
            <p:spPr>
              <a:xfrm>
                <a:off x="-3125325" y="-376147"/>
                <a:ext cx="943596" cy="797931"/>
              </a:xfrm>
              <a:custGeom>
                <a:rect b="b" l="l" r="r" t="t"/>
                <a:pathLst>
                  <a:path extrusionOk="0" h="2843" w="3362">
                    <a:moveTo>
                      <a:pt x="1751" y="1"/>
                    </a:moveTo>
                    <a:cubicBezTo>
                      <a:pt x="1432" y="1"/>
                      <a:pt x="1192" y="690"/>
                      <a:pt x="1192" y="690"/>
                    </a:cubicBezTo>
                    <a:cubicBezTo>
                      <a:pt x="1192" y="690"/>
                      <a:pt x="963" y="658"/>
                      <a:pt x="720" y="658"/>
                    </a:cubicBezTo>
                    <a:cubicBezTo>
                      <a:pt x="553" y="658"/>
                      <a:pt x="380" y="673"/>
                      <a:pt x="270" y="724"/>
                    </a:cubicBezTo>
                    <a:cubicBezTo>
                      <a:pt x="0" y="847"/>
                      <a:pt x="821" y="1679"/>
                      <a:pt x="821" y="1679"/>
                    </a:cubicBezTo>
                    <a:cubicBezTo>
                      <a:pt x="821" y="1679"/>
                      <a:pt x="562" y="2387"/>
                      <a:pt x="675" y="2579"/>
                    </a:cubicBezTo>
                    <a:cubicBezTo>
                      <a:pt x="694" y="2609"/>
                      <a:pt x="730" y="2622"/>
                      <a:pt x="776" y="2622"/>
                    </a:cubicBezTo>
                    <a:cubicBezTo>
                      <a:pt x="1022" y="2622"/>
                      <a:pt x="1563" y="2264"/>
                      <a:pt x="1563" y="2264"/>
                    </a:cubicBezTo>
                    <a:cubicBezTo>
                      <a:pt x="1563" y="2264"/>
                      <a:pt x="2060" y="2842"/>
                      <a:pt x="2380" y="2842"/>
                    </a:cubicBezTo>
                    <a:cubicBezTo>
                      <a:pt x="2396" y="2842"/>
                      <a:pt x="2413" y="2840"/>
                      <a:pt x="2428" y="2837"/>
                    </a:cubicBezTo>
                    <a:cubicBezTo>
                      <a:pt x="2743" y="2770"/>
                      <a:pt x="2384" y="1882"/>
                      <a:pt x="2384" y="1882"/>
                    </a:cubicBezTo>
                    <a:cubicBezTo>
                      <a:pt x="2384" y="1882"/>
                      <a:pt x="3002" y="1612"/>
                      <a:pt x="3182" y="1297"/>
                    </a:cubicBezTo>
                    <a:cubicBezTo>
                      <a:pt x="3362" y="982"/>
                      <a:pt x="2350" y="836"/>
                      <a:pt x="2350" y="836"/>
                    </a:cubicBezTo>
                    <a:cubicBezTo>
                      <a:pt x="2350" y="836"/>
                      <a:pt x="2125" y="49"/>
                      <a:pt x="1788" y="4"/>
                    </a:cubicBezTo>
                    <a:cubicBezTo>
                      <a:pt x="1775" y="2"/>
                      <a:pt x="1763" y="1"/>
                      <a:pt x="1751" y="1"/>
                    </a:cubicBezTo>
                    <a:close/>
                  </a:path>
                </a:pathLst>
              </a:custGeom>
              <a:solidFill>
                <a:srgbClr val="FBD0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2" name="Google Shape;1372;p29"/>
              <p:cNvGrpSpPr/>
              <p:nvPr/>
            </p:nvGrpSpPr>
            <p:grpSpPr>
              <a:xfrm>
                <a:off x="-3040284" y="-323102"/>
                <a:ext cx="774635" cy="718220"/>
                <a:chOff x="-3040284" y="-323102"/>
                <a:chExt cx="774635" cy="718220"/>
              </a:xfrm>
            </p:grpSpPr>
            <p:sp>
              <p:nvSpPr>
                <p:cNvPr id="1373" name="Google Shape;1373;p29"/>
                <p:cNvSpPr/>
                <p:nvPr/>
              </p:nvSpPr>
              <p:spPr>
                <a:xfrm>
                  <a:off x="-3040284" y="-173227"/>
                  <a:ext cx="231829" cy="50800"/>
                </a:xfrm>
                <a:custGeom>
                  <a:rect b="b" l="l" r="r" t="t"/>
                  <a:pathLst>
                    <a:path extrusionOk="0" h="181" w="826">
                      <a:moveTo>
                        <a:pt x="597" y="1"/>
                      </a:moveTo>
                      <a:cubicBezTo>
                        <a:pt x="529" y="1"/>
                        <a:pt x="462" y="23"/>
                        <a:pt x="405" y="23"/>
                      </a:cubicBezTo>
                      <a:cubicBezTo>
                        <a:pt x="338" y="23"/>
                        <a:pt x="282" y="34"/>
                        <a:pt x="226" y="46"/>
                      </a:cubicBezTo>
                      <a:cubicBezTo>
                        <a:pt x="169" y="57"/>
                        <a:pt x="113" y="68"/>
                        <a:pt x="57" y="68"/>
                      </a:cubicBezTo>
                      <a:cubicBezTo>
                        <a:pt x="23" y="68"/>
                        <a:pt x="1" y="90"/>
                        <a:pt x="1" y="124"/>
                      </a:cubicBezTo>
                      <a:cubicBezTo>
                        <a:pt x="1" y="147"/>
                        <a:pt x="23" y="180"/>
                        <a:pt x="57" y="180"/>
                      </a:cubicBezTo>
                      <a:cubicBezTo>
                        <a:pt x="113" y="180"/>
                        <a:pt x="169" y="158"/>
                        <a:pt x="226" y="147"/>
                      </a:cubicBezTo>
                      <a:cubicBezTo>
                        <a:pt x="282" y="135"/>
                        <a:pt x="338" y="124"/>
                        <a:pt x="394" y="124"/>
                      </a:cubicBezTo>
                      <a:cubicBezTo>
                        <a:pt x="450" y="124"/>
                        <a:pt x="507" y="113"/>
                        <a:pt x="574" y="113"/>
                      </a:cubicBezTo>
                      <a:cubicBezTo>
                        <a:pt x="589" y="110"/>
                        <a:pt x="604" y="109"/>
                        <a:pt x="619" y="109"/>
                      </a:cubicBezTo>
                      <a:cubicBezTo>
                        <a:pt x="660" y="109"/>
                        <a:pt x="702" y="119"/>
                        <a:pt x="743" y="135"/>
                      </a:cubicBezTo>
                      <a:cubicBezTo>
                        <a:pt x="749" y="138"/>
                        <a:pt x="756" y="139"/>
                        <a:pt x="761" y="139"/>
                      </a:cubicBezTo>
                      <a:cubicBezTo>
                        <a:pt x="814" y="139"/>
                        <a:pt x="826" y="55"/>
                        <a:pt x="765" y="34"/>
                      </a:cubicBezTo>
                      <a:cubicBezTo>
                        <a:pt x="709" y="12"/>
                        <a:pt x="653" y="1"/>
                        <a:pt x="5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9"/>
                <p:cNvSpPr/>
                <p:nvPr/>
              </p:nvSpPr>
              <p:spPr>
                <a:xfrm>
                  <a:off x="-2762706" y="-323102"/>
                  <a:ext cx="117037" cy="155208"/>
                </a:xfrm>
                <a:custGeom>
                  <a:rect b="b" l="l" r="r" t="t"/>
                  <a:pathLst>
                    <a:path extrusionOk="0" h="553" w="417">
                      <a:moveTo>
                        <a:pt x="357" y="1"/>
                      </a:moveTo>
                      <a:cubicBezTo>
                        <a:pt x="344" y="1"/>
                        <a:pt x="333" y="6"/>
                        <a:pt x="327" y="17"/>
                      </a:cubicBezTo>
                      <a:lnTo>
                        <a:pt x="327" y="6"/>
                      </a:lnTo>
                      <a:cubicBezTo>
                        <a:pt x="293" y="40"/>
                        <a:pt x="260" y="74"/>
                        <a:pt x="237" y="107"/>
                      </a:cubicBezTo>
                      <a:cubicBezTo>
                        <a:pt x="203" y="141"/>
                        <a:pt x="181" y="175"/>
                        <a:pt x="147" y="220"/>
                      </a:cubicBezTo>
                      <a:cubicBezTo>
                        <a:pt x="125" y="253"/>
                        <a:pt x="91" y="298"/>
                        <a:pt x="80" y="332"/>
                      </a:cubicBezTo>
                      <a:lnTo>
                        <a:pt x="12" y="478"/>
                      </a:lnTo>
                      <a:cubicBezTo>
                        <a:pt x="1" y="501"/>
                        <a:pt x="12" y="535"/>
                        <a:pt x="35" y="546"/>
                      </a:cubicBezTo>
                      <a:cubicBezTo>
                        <a:pt x="43" y="550"/>
                        <a:pt x="53" y="553"/>
                        <a:pt x="62" y="553"/>
                      </a:cubicBezTo>
                      <a:cubicBezTo>
                        <a:pt x="79" y="553"/>
                        <a:pt x="95" y="545"/>
                        <a:pt x="102" y="523"/>
                      </a:cubicBezTo>
                      <a:cubicBezTo>
                        <a:pt x="125" y="490"/>
                        <a:pt x="147" y="445"/>
                        <a:pt x="158" y="400"/>
                      </a:cubicBezTo>
                      <a:cubicBezTo>
                        <a:pt x="181" y="355"/>
                        <a:pt x="203" y="321"/>
                        <a:pt x="237" y="287"/>
                      </a:cubicBezTo>
                      <a:cubicBezTo>
                        <a:pt x="260" y="242"/>
                        <a:pt x="282" y="209"/>
                        <a:pt x="316" y="186"/>
                      </a:cubicBezTo>
                      <a:cubicBezTo>
                        <a:pt x="338" y="152"/>
                        <a:pt x="361" y="119"/>
                        <a:pt x="394" y="85"/>
                      </a:cubicBezTo>
                      <a:cubicBezTo>
                        <a:pt x="417" y="62"/>
                        <a:pt x="417" y="29"/>
                        <a:pt x="394" y="17"/>
                      </a:cubicBezTo>
                      <a:cubicBezTo>
                        <a:pt x="383" y="6"/>
                        <a:pt x="369" y="1"/>
                        <a:pt x="3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9"/>
                <p:cNvSpPr/>
                <p:nvPr/>
              </p:nvSpPr>
              <p:spPr>
                <a:xfrm>
                  <a:off x="-2611147" y="267415"/>
                  <a:ext cx="180187" cy="127703"/>
                </a:xfrm>
                <a:custGeom>
                  <a:rect b="b" l="l" r="r" t="t"/>
                  <a:pathLst>
                    <a:path extrusionOk="0" h="455" w="642">
                      <a:moveTo>
                        <a:pt x="65" y="1"/>
                      </a:moveTo>
                      <a:cubicBezTo>
                        <a:pt x="46" y="1"/>
                        <a:pt x="28" y="12"/>
                        <a:pt x="23" y="38"/>
                      </a:cubicBezTo>
                      <a:cubicBezTo>
                        <a:pt x="1" y="94"/>
                        <a:pt x="46" y="151"/>
                        <a:pt x="79" y="207"/>
                      </a:cubicBezTo>
                      <a:cubicBezTo>
                        <a:pt x="124" y="252"/>
                        <a:pt x="169" y="297"/>
                        <a:pt x="225" y="331"/>
                      </a:cubicBezTo>
                      <a:cubicBezTo>
                        <a:pt x="270" y="353"/>
                        <a:pt x="327" y="375"/>
                        <a:pt x="383" y="398"/>
                      </a:cubicBezTo>
                      <a:lnTo>
                        <a:pt x="473" y="420"/>
                      </a:lnTo>
                      <a:cubicBezTo>
                        <a:pt x="507" y="432"/>
                        <a:pt x="540" y="443"/>
                        <a:pt x="563" y="454"/>
                      </a:cubicBezTo>
                      <a:cubicBezTo>
                        <a:pt x="596" y="454"/>
                        <a:pt x="619" y="443"/>
                        <a:pt x="630" y="409"/>
                      </a:cubicBezTo>
                      <a:cubicBezTo>
                        <a:pt x="641" y="387"/>
                        <a:pt x="619" y="353"/>
                        <a:pt x="596" y="353"/>
                      </a:cubicBezTo>
                      <a:cubicBezTo>
                        <a:pt x="574" y="342"/>
                        <a:pt x="540" y="342"/>
                        <a:pt x="518" y="331"/>
                      </a:cubicBezTo>
                      <a:lnTo>
                        <a:pt x="439" y="308"/>
                      </a:lnTo>
                      <a:cubicBezTo>
                        <a:pt x="394" y="286"/>
                        <a:pt x="349" y="274"/>
                        <a:pt x="304" y="252"/>
                      </a:cubicBezTo>
                      <a:cubicBezTo>
                        <a:pt x="259" y="229"/>
                        <a:pt x="225" y="207"/>
                        <a:pt x="192" y="173"/>
                      </a:cubicBezTo>
                      <a:cubicBezTo>
                        <a:pt x="169" y="151"/>
                        <a:pt x="158" y="128"/>
                        <a:pt x="147" y="106"/>
                      </a:cubicBezTo>
                      <a:cubicBezTo>
                        <a:pt x="147" y="106"/>
                        <a:pt x="113" y="72"/>
                        <a:pt x="113" y="61"/>
                      </a:cubicBezTo>
                      <a:cubicBezTo>
                        <a:pt x="127" y="27"/>
                        <a:pt x="95" y="1"/>
                        <a:pt x="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9"/>
                <p:cNvSpPr/>
                <p:nvPr/>
              </p:nvSpPr>
              <p:spPr>
                <a:xfrm>
                  <a:off x="-2452291" y="-91273"/>
                  <a:ext cx="186642" cy="74096"/>
                </a:xfrm>
                <a:custGeom>
                  <a:rect b="b" l="l" r="r" t="t"/>
                  <a:pathLst>
                    <a:path extrusionOk="0" h="264" w="665">
                      <a:moveTo>
                        <a:pt x="53" y="1"/>
                      </a:moveTo>
                      <a:cubicBezTo>
                        <a:pt x="0" y="22"/>
                        <a:pt x="17" y="103"/>
                        <a:pt x="75" y="103"/>
                      </a:cubicBezTo>
                      <a:cubicBezTo>
                        <a:pt x="79" y="103"/>
                        <a:pt x="83" y="103"/>
                        <a:pt x="87" y="102"/>
                      </a:cubicBezTo>
                      <a:lnTo>
                        <a:pt x="143" y="102"/>
                      </a:lnTo>
                      <a:cubicBezTo>
                        <a:pt x="165" y="102"/>
                        <a:pt x="177" y="102"/>
                        <a:pt x="199" y="113"/>
                      </a:cubicBezTo>
                      <a:cubicBezTo>
                        <a:pt x="233" y="136"/>
                        <a:pt x="278" y="147"/>
                        <a:pt x="323" y="158"/>
                      </a:cubicBezTo>
                      <a:cubicBezTo>
                        <a:pt x="357" y="169"/>
                        <a:pt x="401" y="192"/>
                        <a:pt x="446" y="203"/>
                      </a:cubicBezTo>
                      <a:cubicBezTo>
                        <a:pt x="480" y="226"/>
                        <a:pt x="525" y="237"/>
                        <a:pt x="559" y="259"/>
                      </a:cubicBezTo>
                      <a:cubicBezTo>
                        <a:pt x="564" y="262"/>
                        <a:pt x="570" y="263"/>
                        <a:pt x="576" y="263"/>
                      </a:cubicBezTo>
                      <a:cubicBezTo>
                        <a:pt x="618" y="263"/>
                        <a:pt x="664" y="199"/>
                        <a:pt x="615" y="169"/>
                      </a:cubicBezTo>
                      <a:cubicBezTo>
                        <a:pt x="570" y="147"/>
                        <a:pt x="525" y="125"/>
                        <a:pt x="469" y="113"/>
                      </a:cubicBezTo>
                      <a:cubicBezTo>
                        <a:pt x="424" y="91"/>
                        <a:pt x="379" y="68"/>
                        <a:pt x="334" y="57"/>
                      </a:cubicBezTo>
                      <a:cubicBezTo>
                        <a:pt x="312" y="57"/>
                        <a:pt x="289" y="46"/>
                        <a:pt x="267" y="35"/>
                      </a:cubicBezTo>
                      <a:cubicBezTo>
                        <a:pt x="255" y="35"/>
                        <a:pt x="233" y="12"/>
                        <a:pt x="210" y="12"/>
                      </a:cubicBezTo>
                      <a:cubicBezTo>
                        <a:pt x="188" y="1"/>
                        <a:pt x="154" y="1"/>
                        <a:pt x="1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77" name="Google Shape;1377;p29"/>
            <p:cNvGrpSpPr/>
            <p:nvPr/>
          </p:nvGrpSpPr>
          <p:grpSpPr>
            <a:xfrm>
              <a:off x="7782088" y="667305"/>
              <a:ext cx="198770" cy="258655"/>
              <a:chOff x="7782088" y="667305"/>
              <a:chExt cx="198770" cy="258655"/>
            </a:xfrm>
          </p:grpSpPr>
          <p:grpSp>
            <p:nvGrpSpPr>
              <p:cNvPr id="1378" name="Google Shape;1378;p29"/>
              <p:cNvGrpSpPr/>
              <p:nvPr/>
            </p:nvGrpSpPr>
            <p:grpSpPr>
              <a:xfrm rot="-464811">
                <a:off x="7797372" y="677554"/>
                <a:ext cx="168203" cy="238155"/>
                <a:chOff x="6083334" y="4589382"/>
                <a:chExt cx="168198" cy="238149"/>
              </a:xfrm>
            </p:grpSpPr>
            <p:sp>
              <p:nvSpPr>
                <p:cNvPr id="1379" name="Google Shape;1379;p29"/>
                <p:cNvSpPr/>
                <p:nvPr/>
              </p:nvSpPr>
              <p:spPr>
                <a:xfrm>
                  <a:off x="6083334" y="4706346"/>
                  <a:ext cx="168198" cy="121185"/>
                </a:xfrm>
                <a:custGeom>
                  <a:rect b="b" l="l" r="r" t="t"/>
                  <a:pathLst>
                    <a:path extrusionOk="0" h="1062" w="1474">
                      <a:moveTo>
                        <a:pt x="182" y="0"/>
                      </a:moveTo>
                      <a:cubicBezTo>
                        <a:pt x="154" y="0"/>
                        <a:pt x="126" y="14"/>
                        <a:pt x="113" y="44"/>
                      </a:cubicBezTo>
                      <a:cubicBezTo>
                        <a:pt x="0" y="393"/>
                        <a:pt x="124" y="775"/>
                        <a:pt x="428" y="977"/>
                      </a:cubicBezTo>
                      <a:cubicBezTo>
                        <a:pt x="534" y="1034"/>
                        <a:pt x="648" y="1062"/>
                        <a:pt x="761" y="1062"/>
                      </a:cubicBezTo>
                      <a:cubicBezTo>
                        <a:pt x="980" y="1062"/>
                        <a:pt x="1193" y="957"/>
                        <a:pt x="1327" y="764"/>
                      </a:cubicBezTo>
                      <a:cubicBezTo>
                        <a:pt x="1428" y="595"/>
                        <a:pt x="1473" y="393"/>
                        <a:pt x="1451" y="202"/>
                      </a:cubicBezTo>
                      <a:cubicBezTo>
                        <a:pt x="1445" y="157"/>
                        <a:pt x="1406" y="134"/>
                        <a:pt x="1370" y="134"/>
                      </a:cubicBezTo>
                      <a:cubicBezTo>
                        <a:pt x="1335" y="134"/>
                        <a:pt x="1304" y="157"/>
                        <a:pt x="1316" y="202"/>
                      </a:cubicBezTo>
                      <a:cubicBezTo>
                        <a:pt x="1348" y="551"/>
                        <a:pt x="1126" y="922"/>
                        <a:pt x="753" y="922"/>
                      </a:cubicBezTo>
                      <a:cubicBezTo>
                        <a:pt x="742" y="922"/>
                        <a:pt x="731" y="922"/>
                        <a:pt x="720" y="921"/>
                      </a:cubicBezTo>
                      <a:cubicBezTo>
                        <a:pt x="326" y="899"/>
                        <a:pt x="146" y="426"/>
                        <a:pt x="248" y="89"/>
                      </a:cubicBezTo>
                      <a:cubicBezTo>
                        <a:pt x="268" y="34"/>
                        <a:pt x="226" y="0"/>
                        <a:pt x="182" y="0"/>
                      </a:cubicBezTo>
                      <a:close/>
                    </a:path>
                  </a:pathLst>
                </a:custGeom>
                <a:solidFill>
                  <a:srgbClr val="3F9C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9"/>
                <p:cNvSpPr/>
                <p:nvPr/>
              </p:nvSpPr>
              <p:spPr>
                <a:xfrm>
                  <a:off x="6134570" y="4589382"/>
                  <a:ext cx="34804" cy="48269"/>
                </a:xfrm>
                <a:custGeom>
                  <a:rect b="b" l="l" r="r" t="t"/>
                  <a:pathLst>
                    <a:path extrusionOk="0" h="423" w="305">
                      <a:moveTo>
                        <a:pt x="109" y="1"/>
                      </a:moveTo>
                      <a:cubicBezTo>
                        <a:pt x="86" y="1"/>
                        <a:pt x="64" y="13"/>
                        <a:pt x="57" y="35"/>
                      </a:cubicBezTo>
                      <a:cubicBezTo>
                        <a:pt x="23" y="114"/>
                        <a:pt x="1" y="192"/>
                        <a:pt x="12" y="271"/>
                      </a:cubicBezTo>
                      <a:cubicBezTo>
                        <a:pt x="1" y="327"/>
                        <a:pt x="23" y="372"/>
                        <a:pt x="57" y="406"/>
                      </a:cubicBezTo>
                      <a:cubicBezTo>
                        <a:pt x="80" y="417"/>
                        <a:pt x="102" y="423"/>
                        <a:pt x="123" y="423"/>
                      </a:cubicBezTo>
                      <a:cubicBezTo>
                        <a:pt x="144" y="423"/>
                        <a:pt x="164" y="417"/>
                        <a:pt x="181" y="406"/>
                      </a:cubicBezTo>
                      <a:cubicBezTo>
                        <a:pt x="248" y="350"/>
                        <a:pt x="293" y="282"/>
                        <a:pt x="293" y="192"/>
                      </a:cubicBezTo>
                      <a:cubicBezTo>
                        <a:pt x="305" y="102"/>
                        <a:pt x="237" y="24"/>
                        <a:pt x="147" y="12"/>
                      </a:cubicBezTo>
                      <a:cubicBezTo>
                        <a:pt x="135" y="4"/>
                        <a:pt x="122" y="1"/>
                        <a:pt x="109" y="1"/>
                      </a:cubicBezTo>
                      <a:close/>
                    </a:path>
                  </a:pathLst>
                </a:custGeom>
                <a:solidFill>
                  <a:srgbClr val="3F9C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1" name="Google Shape;1381;p29"/>
              <p:cNvSpPr/>
              <p:nvPr/>
            </p:nvSpPr>
            <p:spPr>
              <a:xfrm rot="-464821">
                <a:off x="7912152" y="680505"/>
                <a:ext cx="34805" cy="48270"/>
              </a:xfrm>
              <a:custGeom>
                <a:rect b="b" l="l" r="r" t="t"/>
                <a:pathLst>
                  <a:path extrusionOk="0" h="423" w="305">
                    <a:moveTo>
                      <a:pt x="109" y="1"/>
                    </a:moveTo>
                    <a:cubicBezTo>
                      <a:pt x="86" y="1"/>
                      <a:pt x="64" y="13"/>
                      <a:pt x="57" y="35"/>
                    </a:cubicBezTo>
                    <a:cubicBezTo>
                      <a:pt x="23" y="114"/>
                      <a:pt x="1" y="192"/>
                      <a:pt x="12" y="271"/>
                    </a:cubicBezTo>
                    <a:cubicBezTo>
                      <a:pt x="1" y="327"/>
                      <a:pt x="23" y="372"/>
                      <a:pt x="57" y="406"/>
                    </a:cubicBezTo>
                    <a:cubicBezTo>
                      <a:pt x="80" y="417"/>
                      <a:pt x="102" y="423"/>
                      <a:pt x="123" y="423"/>
                    </a:cubicBezTo>
                    <a:cubicBezTo>
                      <a:pt x="144" y="423"/>
                      <a:pt x="164" y="417"/>
                      <a:pt x="181" y="406"/>
                    </a:cubicBezTo>
                    <a:cubicBezTo>
                      <a:pt x="248" y="350"/>
                      <a:pt x="293" y="282"/>
                      <a:pt x="293" y="192"/>
                    </a:cubicBezTo>
                    <a:cubicBezTo>
                      <a:pt x="305" y="102"/>
                      <a:pt x="237" y="24"/>
                      <a:pt x="147" y="12"/>
                    </a:cubicBezTo>
                    <a:cubicBezTo>
                      <a:pt x="135" y="4"/>
                      <a:pt x="122" y="1"/>
                      <a:pt x="109" y="1"/>
                    </a:cubicBezTo>
                    <a:close/>
                  </a:path>
                </a:pathLst>
              </a:custGeom>
              <a:solidFill>
                <a:srgbClr val="3F9C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82" name="Google Shape;1382;p29"/>
          <p:cNvGrpSpPr/>
          <p:nvPr/>
        </p:nvGrpSpPr>
        <p:grpSpPr>
          <a:xfrm>
            <a:off x="8351735" y="4302997"/>
            <a:ext cx="596694" cy="566663"/>
            <a:chOff x="8095310" y="4409072"/>
            <a:chExt cx="596694" cy="566663"/>
          </a:xfrm>
        </p:grpSpPr>
        <p:grpSp>
          <p:nvGrpSpPr>
            <p:cNvPr id="1383" name="Google Shape;1383;p29"/>
            <p:cNvGrpSpPr/>
            <p:nvPr/>
          </p:nvGrpSpPr>
          <p:grpSpPr>
            <a:xfrm>
              <a:off x="8095310" y="4409072"/>
              <a:ext cx="596694" cy="566663"/>
              <a:chOff x="-2027365" y="866072"/>
              <a:chExt cx="596694" cy="566663"/>
            </a:xfrm>
          </p:grpSpPr>
          <p:sp>
            <p:nvSpPr>
              <p:cNvPr id="1384" name="Google Shape;1384;p29"/>
              <p:cNvSpPr/>
              <p:nvPr/>
            </p:nvSpPr>
            <p:spPr>
              <a:xfrm>
                <a:off x="-2027365" y="866072"/>
                <a:ext cx="596694" cy="566663"/>
              </a:xfrm>
              <a:custGeom>
                <a:rect b="b" l="l" r="r" t="t"/>
                <a:pathLst>
                  <a:path extrusionOk="0" h="2019" w="2126">
                    <a:moveTo>
                      <a:pt x="735" y="0"/>
                    </a:moveTo>
                    <a:cubicBezTo>
                      <a:pt x="571" y="0"/>
                      <a:pt x="551" y="693"/>
                      <a:pt x="551" y="693"/>
                    </a:cubicBezTo>
                    <a:cubicBezTo>
                      <a:pt x="551" y="693"/>
                      <a:pt x="79" y="851"/>
                      <a:pt x="34" y="986"/>
                    </a:cubicBezTo>
                    <a:cubicBezTo>
                      <a:pt x="0" y="1132"/>
                      <a:pt x="619" y="1312"/>
                      <a:pt x="619" y="1312"/>
                    </a:cubicBezTo>
                    <a:cubicBezTo>
                      <a:pt x="619" y="1312"/>
                      <a:pt x="574" y="1851"/>
                      <a:pt x="765" y="1997"/>
                    </a:cubicBezTo>
                    <a:cubicBezTo>
                      <a:pt x="784" y="2012"/>
                      <a:pt x="805" y="2018"/>
                      <a:pt x="825" y="2018"/>
                    </a:cubicBezTo>
                    <a:cubicBezTo>
                      <a:pt x="1000" y="2018"/>
                      <a:pt x="1215" y="1570"/>
                      <a:pt x="1215" y="1570"/>
                    </a:cubicBezTo>
                    <a:cubicBezTo>
                      <a:pt x="1215" y="1570"/>
                      <a:pt x="1564" y="1745"/>
                      <a:pt x="1806" y="1745"/>
                    </a:cubicBezTo>
                    <a:cubicBezTo>
                      <a:pt x="1831" y="1745"/>
                      <a:pt x="1855" y="1743"/>
                      <a:pt x="1878" y="1739"/>
                    </a:cubicBezTo>
                    <a:cubicBezTo>
                      <a:pt x="2125" y="1705"/>
                      <a:pt x="1709" y="1121"/>
                      <a:pt x="1709" y="1121"/>
                    </a:cubicBezTo>
                    <a:cubicBezTo>
                      <a:pt x="1709" y="1121"/>
                      <a:pt x="1990" y="671"/>
                      <a:pt x="1855" y="480"/>
                    </a:cubicBezTo>
                    <a:cubicBezTo>
                      <a:pt x="1805" y="413"/>
                      <a:pt x="1713" y="392"/>
                      <a:pt x="1616" y="392"/>
                    </a:cubicBezTo>
                    <a:cubicBezTo>
                      <a:pt x="1432" y="392"/>
                      <a:pt x="1226" y="468"/>
                      <a:pt x="1226" y="468"/>
                    </a:cubicBezTo>
                    <a:cubicBezTo>
                      <a:pt x="1226" y="468"/>
                      <a:pt x="956" y="97"/>
                      <a:pt x="765" y="8"/>
                    </a:cubicBezTo>
                    <a:cubicBezTo>
                      <a:pt x="755" y="3"/>
                      <a:pt x="745" y="0"/>
                      <a:pt x="735" y="0"/>
                    </a:cubicBezTo>
                    <a:close/>
                  </a:path>
                </a:pathLst>
              </a:custGeom>
              <a:solidFill>
                <a:srgbClr val="FBD0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9"/>
              <p:cNvSpPr/>
              <p:nvPr/>
            </p:nvSpPr>
            <p:spPr>
              <a:xfrm>
                <a:off x="-1832864" y="884034"/>
                <a:ext cx="128825" cy="115915"/>
              </a:xfrm>
              <a:custGeom>
                <a:rect b="b" l="l" r="r" t="t"/>
                <a:pathLst>
                  <a:path extrusionOk="0" h="413" w="459">
                    <a:moveTo>
                      <a:pt x="59" y="1"/>
                    </a:moveTo>
                    <a:cubicBezTo>
                      <a:pt x="29" y="1"/>
                      <a:pt x="1" y="41"/>
                      <a:pt x="27" y="67"/>
                    </a:cubicBezTo>
                    <a:lnTo>
                      <a:pt x="83" y="101"/>
                    </a:lnTo>
                    <a:cubicBezTo>
                      <a:pt x="94" y="112"/>
                      <a:pt x="117" y="123"/>
                      <a:pt x="128" y="146"/>
                    </a:cubicBezTo>
                    <a:cubicBezTo>
                      <a:pt x="162" y="168"/>
                      <a:pt x="196" y="191"/>
                      <a:pt x="218" y="225"/>
                    </a:cubicBezTo>
                    <a:cubicBezTo>
                      <a:pt x="252" y="247"/>
                      <a:pt x="286" y="270"/>
                      <a:pt x="308" y="303"/>
                    </a:cubicBezTo>
                    <a:cubicBezTo>
                      <a:pt x="342" y="326"/>
                      <a:pt x="364" y="360"/>
                      <a:pt x="387" y="393"/>
                    </a:cubicBezTo>
                    <a:cubicBezTo>
                      <a:pt x="390" y="407"/>
                      <a:pt x="399" y="412"/>
                      <a:pt x="408" y="412"/>
                    </a:cubicBezTo>
                    <a:cubicBezTo>
                      <a:pt x="430" y="412"/>
                      <a:pt x="459" y="383"/>
                      <a:pt x="443" y="360"/>
                    </a:cubicBezTo>
                    <a:cubicBezTo>
                      <a:pt x="420" y="326"/>
                      <a:pt x="398" y="292"/>
                      <a:pt x="376" y="258"/>
                    </a:cubicBezTo>
                    <a:cubicBezTo>
                      <a:pt x="342" y="225"/>
                      <a:pt x="308" y="202"/>
                      <a:pt x="274" y="180"/>
                    </a:cubicBezTo>
                    <a:cubicBezTo>
                      <a:pt x="252" y="146"/>
                      <a:pt x="218" y="112"/>
                      <a:pt x="184" y="90"/>
                    </a:cubicBezTo>
                    <a:cubicBezTo>
                      <a:pt x="162" y="78"/>
                      <a:pt x="151" y="67"/>
                      <a:pt x="128" y="56"/>
                    </a:cubicBezTo>
                    <a:lnTo>
                      <a:pt x="83" y="11"/>
                    </a:lnTo>
                    <a:cubicBezTo>
                      <a:pt x="76" y="4"/>
                      <a:pt x="68" y="1"/>
                      <a:pt x="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9"/>
              <p:cNvSpPr/>
              <p:nvPr/>
            </p:nvSpPr>
            <p:spPr>
              <a:xfrm>
                <a:off x="-1673166" y="1000510"/>
                <a:ext cx="125738" cy="29189"/>
              </a:xfrm>
              <a:custGeom>
                <a:rect b="b" l="l" r="r" t="t"/>
                <a:pathLst>
                  <a:path extrusionOk="0" h="104" w="448">
                    <a:moveTo>
                      <a:pt x="222" y="1"/>
                    </a:moveTo>
                    <a:cubicBezTo>
                      <a:pt x="200" y="1"/>
                      <a:pt x="166" y="1"/>
                      <a:pt x="133" y="12"/>
                    </a:cubicBezTo>
                    <a:lnTo>
                      <a:pt x="31" y="34"/>
                    </a:lnTo>
                    <a:cubicBezTo>
                      <a:pt x="1" y="55"/>
                      <a:pt x="17" y="103"/>
                      <a:pt x="45" y="103"/>
                    </a:cubicBezTo>
                    <a:cubicBezTo>
                      <a:pt x="48" y="103"/>
                      <a:pt x="51" y="103"/>
                      <a:pt x="54" y="102"/>
                    </a:cubicBezTo>
                    <a:lnTo>
                      <a:pt x="144" y="79"/>
                    </a:lnTo>
                    <a:cubicBezTo>
                      <a:pt x="166" y="79"/>
                      <a:pt x="200" y="68"/>
                      <a:pt x="222" y="68"/>
                    </a:cubicBezTo>
                    <a:lnTo>
                      <a:pt x="402" y="68"/>
                    </a:lnTo>
                    <a:cubicBezTo>
                      <a:pt x="408" y="71"/>
                      <a:pt x="414" y="73"/>
                      <a:pt x="418" y="73"/>
                    </a:cubicBezTo>
                    <a:cubicBezTo>
                      <a:pt x="431" y="73"/>
                      <a:pt x="439" y="62"/>
                      <a:pt x="447" y="46"/>
                    </a:cubicBezTo>
                    <a:cubicBezTo>
                      <a:pt x="447" y="23"/>
                      <a:pt x="436" y="12"/>
                      <a:pt x="4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9"/>
              <p:cNvSpPr/>
              <p:nvPr/>
            </p:nvSpPr>
            <p:spPr>
              <a:xfrm>
                <a:off x="-2000982" y="1085551"/>
                <a:ext cx="140052" cy="67360"/>
              </a:xfrm>
              <a:custGeom>
                <a:rect b="b" l="l" r="r" t="t"/>
                <a:pathLst>
                  <a:path extrusionOk="0" h="240" w="499">
                    <a:moveTo>
                      <a:pt x="445" y="0"/>
                    </a:moveTo>
                    <a:cubicBezTo>
                      <a:pt x="442" y="0"/>
                      <a:pt x="438" y="0"/>
                      <a:pt x="435" y="1"/>
                    </a:cubicBezTo>
                    <a:lnTo>
                      <a:pt x="322" y="35"/>
                    </a:lnTo>
                    <a:cubicBezTo>
                      <a:pt x="277" y="35"/>
                      <a:pt x="244" y="46"/>
                      <a:pt x="210" y="69"/>
                    </a:cubicBezTo>
                    <a:cubicBezTo>
                      <a:pt x="199" y="80"/>
                      <a:pt x="188" y="91"/>
                      <a:pt x="176" y="102"/>
                    </a:cubicBezTo>
                    <a:lnTo>
                      <a:pt x="120" y="125"/>
                    </a:lnTo>
                    <a:cubicBezTo>
                      <a:pt x="98" y="136"/>
                      <a:pt x="64" y="159"/>
                      <a:pt x="30" y="170"/>
                    </a:cubicBezTo>
                    <a:cubicBezTo>
                      <a:pt x="0" y="200"/>
                      <a:pt x="24" y="239"/>
                      <a:pt x="53" y="239"/>
                    </a:cubicBezTo>
                    <a:cubicBezTo>
                      <a:pt x="57" y="239"/>
                      <a:pt x="60" y="239"/>
                      <a:pt x="64" y="237"/>
                    </a:cubicBezTo>
                    <a:cubicBezTo>
                      <a:pt x="98" y="215"/>
                      <a:pt x="120" y="204"/>
                      <a:pt x="154" y="192"/>
                    </a:cubicBezTo>
                    <a:cubicBezTo>
                      <a:pt x="188" y="170"/>
                      <a:pt x="221" y="159"/>
                      <a:pt x="244" y="125"/>
                    </a:cubicBezTo>
                    <a:cubicBezTo>
                      <a:pt x="255" y="125"/>
                      <a:pt x="266" y="114"/>
                      <a:pt x="277" y="114"/>
                    </a:cubicBezTo>
                    <a:lnTo>
                      <a:pt x="345" y="91"/>
                    </a:lnTo>
                    <a:lnTo>
                      <a:pt x="457" y="69"/>
                    </a:lnTo>
                    <a:cubicBezTo>
                      <a:pt x="499" y="58"/>
                      <a:pt x="483" y="0"/>
                      <a:pt x="44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9"/>
              <p:cNvSpPr/>
              <p:nvPr/>
            </p:nvSpPr>
            <p:spPr>
              <a:xfrm>
                <a:off x="-1837916" y="1284261"/>
                <a:ext cx="53046" cy="132474"/>
              </a:xfrm>
              <a:custGeom>
                <a:rect b="b" l="l" r="r" t="t"/>
                <a:pathLst>
                  <a:path extrusionOk="0" h="472" w="189">
                    <a:moveTo>
                      <a:pt x="65" y="0"/>
                    </a:moveTo>
                    <a:cubicBezTo>
                      <a:pt x="62" y="0"/>
                      <a:pt x="59" y="1"/>
                      <a:pt x="56" y="2"/>
                    </a:cubicBezTo>
                    <a:cubicBezTo>
                      <a:pt x="23" y="24"/>
                      <a:pt x="11" y="58"/>
                      <a:pt x="11" y="91"/>
                    </a:cubicBezTo>
                    <a:cubicBezTo>
                      <a:pt x="0" y="136"/>
                      <a:pt x="0" y="181"/>
                      <a:pt x="11" y="226"/>
                    </a:cubicBezTo>
                    <a:cubicBezTo>
                      <a:pt x="23" y="260"/>
                      <a:pt x="34" y="305"/>
                      <a:pt x="56" y="339"/>
                    </a:cubicBezTo>
                    <a:lnTo>
                      <a:pt x="79" y="406"/>
                    </a:lnTo>
                    <a:cubicBezTo>
                      <a:pt x="90" y="418"/>
                      <a:pt x="101" y="440"/>
                      <a:pt x="112" y="462"/>
                    </a:cubicBezTo>
                    <a:cubicBezTo>
                      <a:pt x="116" y="469"/>
                      <a:pt x="123" y="472"/>
                      <a:pt x="132" y="472"/>
                    </a:cubicBezTo>
                    <a:cubicBezTo>
                      <a:pt x="155" y="472"/>
                      <a:pt x="188" y="453"/>
                      <a:pt x="180" y="429"/>
                    </a:cubicBezTo>
                    <a:lnTo>
                      <a:pt x="146" y="373"/>
                    </a:lnTo>
                    <a:cubicBezTo>
                      <a:pt x="135" y="361"/>
                      <a:pt x="135" y="339"/>
                      <a:pt x="124" y="328"/>
                    </a:cubicBezTo>
                    <a:cubicBezTo>
                      <a:pt x="112" y="294"/>
                      <a:pt x="90" y="260"/>
                      <a:pt x="79" y="238"/>
                    </a:cubicBezTo>
                    <a:cubicBezTo>
                      <a:pt x="67" y="204"/>
                      <a:pt x="67" y="170"/>
                      <a:pt x="67" y="136"/>
                    </a:cubicBezTo>
                    <a:cubicBezTo>
                      <a:pt x="67" y="114"/>
                      <a:pt x="79" y="103"/>
                      <a:pt x="79" y="91"/>
                    </a:cubicBezTo>
                    <a:cubicBezTo>
                      <a:pt x="79" y="91"/>
                      <a:pt x="79" y="69"/>
                      <a:pt x="90" y="69"/>
                    </a:cubicBezTo>
                    <a:cubicBezTo>
                      <a:pt x="121" y="49"/>
                      <a:pt x="95" y="0"/>
                      <a:pt x="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9"/>
              <p:cNvSpPr/>
              <p:nvPr/>
            </p:nvSpPr>
            <p:spPr>
              <a:xfrm>
                <a:off x="-1577179" y="1216902"/>
                <a:ext cx="72692" cy="112547"/>
              </a:xfrm>
              <a:custGeom>
                <a:rect b="b" l="l" r="r" t="t"/>
                <a:pathLst>
                  <a:path extrusionOk="0" h="401" w="259">
                    <a:moveTo>
                      <a:pt x="51" y="0"/>
                    </a:moveTo>
                    <a:cubicBezTo>
                      <a:pt x="18" y="0"/>
                      <a:pt x="0" y="45"/>
                      <a:pt x="38" y="73"/>
                    </a:cubicBezTo>
                    <a:cubicBezTo>
                      <a:pt x="49" y="73"/>
                      <a:pt x="49" y="84"/>
                      <a:pt x="60" y="95"/>
                    </a:cubicBezTo>
                    <a:cubicBezTo>
                      <a:pt x="72" y="95"/>
                      <a:pt x="72" y="107"/>
                      <a:pt x="83" y="118"/>
                    </a:cubicBezTo>
                    <a:cubicBezTo>
                      <a:pt x="94" y="152"/>
                      <a:pt x="105" y="174"/>
                      <a:pt x="117" y="208"/>
                    </a:cubicBezTo>
                    <a:cubicBezTo>
                      <a:pt x="128" y="230"/>
                      <a:pt x="139" y="264"/>
                      <a:pt x="150" y="287"/>
                    </a:cubicBezTo>
                    <a:cubicBezTo>
                      <a:pt x="173" y="320"/>
                      <a:pt x="173" y="343"/>
                      <a:pt x="184" y="376"/>
                    </a:cubicBezTo>
                    <a:cubicBezTo>
                      <a:pt x="188" y="394"/>
                      <a:pt x="201" y="401"/>
                      <a:pt x="214" y="401"/>
                    </a:cubicBezTo>
                    <a:cubicBezTo>
                      <a:pt x="235" y="401"/>
                      <a:pt x="258" y="382"/>
                      <a:pt x="251" y="354"/>
                    </a:cubicBezTo>
                    <a:cubicBezTo>
                      <a:pt x="240" y="320"/>
                      <a:pt x="229" y="298"/>
                      <a:pt x="218" y="264"/>
                    </a:cubicBezTo>
                    <a:cubicBezTo>
                      <a:pt x="207" y="230"/>
                      <a:pt x="195" y="197"/>
                      <a:pt x="173" y="163"/>
                    </a:cubicBezTo>
                    <a:cubicBezTo>
                      <a:pt x="173" y="152"/>
                      <a:pt x="162" y="140"/>
                      <a:pt x="150" y="129"/>
                    </a:cubicBezTo>
                    <a:cubicBezTo>
                      <a:pt x="150" y="95"/>
                      <a:pt x="128" y="62"/>
                      <a:pt x="105" y="39"/>
                    </a:cubicBezTo>
                    <a:cubicBezTo>
                      <a:pt x="94" y="28"/>
                      <a:pt x="83" y="17"/>
                      <a:pt x="72" y="5"/>
                    </a:cubicBezTo>
                    <a:cubicBezTo>
                      <a:pt x="64" y="2"/>
                      <a:pt x="58" y="0"/>
                      <a:pt x="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0" name="Google Shape;1390;p29"/>
            <p:cNvGrpSpPr/>
            <p:nvPr/>
          </p:nvGrpSpPr>
          <p:grpSpPr>
            <a:xfrm rot="-1373109">
              <a:off x="8318023" y="4593976"/>
              <a:ext cx="151243" cy="196832"/>
              <a:chOff x="7782088" y="667305"/>
              <a:chExt cx="198770" cy="258655"/>
            </a:xfrm>
          </p:grpSpPr>
          <p:grpSp>
            <p:nvGrpSpPr>
              <p:cNvPr id="1391" name="Google Shape;1391;p29"/>
              <p:cNvGrpSpPr/>
              <p:nvPr/>
            </p:nvGrpSpPr>
            <p:grpSpPr>
              <a:xfrm rot="-464811">
                <a:off x="7797372" y="677554"/>
                <a:ext cx="168203" cy="238155"/>
                <a:chOff x="6083334" y="4589382"/>
                <a:chExt cx="168198" cy="238149"/>
              </a:xfrm>
            </p:grpSpPr>
            <p:sp>
              <p:nvSpPr>
                <p:cNvPr id="1392" name="Google Shape;1392;p29"/>
                <p:cNvSpPr/>
                <p:nvPr/>
              </p:nvSpPr>
              <p:spPr>
                <a:xfrm>
                  <a:off x="6083334" y="4706346"/>
                  <a:ext cx="168198" cy="121185"/>
                </a:xfrm>
                <a:custGeom>
                  <a:rect b="b" l="l" r="r" t="t"/>
                  <a:pathLst>
                    <a:path extrusionOk="0" h="1062" w="1474">
                      <a:moveTo>
                        <a:pt x="182" y="0"/>
                      </a:moveTo>
                      <a:cubicBezTo>
                        <a:pt x="154" y="0"/>
                        <a:pt x="126" y="14"/>
                        <a:pt x="113" y="44"/>
                      </a:cubicBezTo>
                      <a:cubicBezTo>
                        <a:pt x="0" y="393"/>
                        <a:pt x="124" y="775"/>
                        <a:pt x="428" y="977"/>
                      </a:cubicBezTo>
                      <a:cubicBezTo>
                        <a:pt x="534" y="1034"/>
                        <a:pt x="648" y="1062"/>
                        <a:pt x="761" y="1062"/>
                      </a:cubicBezTo>
                      <a:cubicBezTo>
                        <a:pt x="980" y="1062"/>
                        <a:pt x="1193" y="957"/>
                        <a:pt x="1327" y="764"/>
                      </a:cubicBezTo>
                      <a:cubicBezTo>
                        <a:pt x="1428" y="595"/>
                        <a:pt x="1473" y="393"/>
                        <a:pt x="1451" y="202"/>
                      </a:cubicBezTo>
                      <a:cubicBezTo>
                        <a:pt x="1445" y="157"/>
                        <a:pt x="1406" y="134"/>
                        <a:pt x="1370" y="134"/>
                      </a:cubicBezTo>
                      <a:cubicBezTo>
                        <a:pt x="1335" y="134"/>
                        <a:pt x="1304" y="157"/>
                        <a:pt x="1316" y="202"/>
                      </a:cubicBezTo>
                      <a:cubicBezTo>
                        <a:pt x="1348" y="551"/>
                        <a:pt x="1126" y="922"/>
                        <a:pt x="753" y="922"/>
                      </a:cubicBezTo>
                      <a:cubicBezTo>
                        <a:pt x="742" y="922"/>
                        <a:pt x="731" y="922"/>
                        <a:pt x="720" y="921"/>
                      </a:cubicBezTo>
                      <a:cubicBezTo>
                        <a:pt x="326" y="899"/>
                        <a:pt x="146" y="426"/>
                        <a:pt x="248" y="89"/>
                      </a:cubicBezTo>
                      <a:cubicBezTo>
                        <a:pt x="268" y="34"/>
                        <a:pt x="226" y="0"/>
                        <a:pt x="182" y="0"/>
                      </a:cubicBezTo>
                      <a:close/>
                    </a:path>
                  </a:pathLst>
                </a:custGeom>
                <a:solidFill>
                  <a:srgbClr val="3F9C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9"/>
                <p:cNvSpPr/>
                <p:nvPr/>
              </p:nvSpPr>
              <p:spPr>
                <a:xfrm>
                  <a:off x="6134570" y="4589382"/>
                  <a:ext cx="34804" cy="48269"/>
                </a:xfrm>
                <a:custGeom>
                  <a:rect b="b" l="l" r="r" t="t"/>
                  <a:pathLst>
                    <a:path extrusionOk="0" h="423" w="305">
                      <a:moveTo>
                        <a:pt x="109" y="1"/>
                      </a:moveTo>
                      <a:cubicBezTo>
                        <a:pt x="86" y="1"/>
                        <a:pt x="64" y="13"/>
                        <a:pt x="57" y="35"/>
                      </a:cubicBezTo>
                      <a:cubicBezTo>
                        <a:pt x="23" y="114"/>
                        <a:pt x="1" y="192"/>
                        <a:pt x="12" y="271"/>
                      </a:cubicBezTo>
                      <a:cubicBezTo>
                        <a:pt x="1" y="327"/>
                        <a:pt x="23" y="372"/>
                        <a:pt x="57" y="406"/>
                      </a:cubicBezTo>
                      <a:cubicBezTo>
                        <a:pt x="80" y="417"/>
                        <a:pt x="102" y="423"/>
                        <a:pt x="123" y="423"/>
                      </a:cubicBezTo>
                      <a:cubicBezTo>
                        <a:pt x="144" y="423"/>
                        <a:pt x="164" y="417"/>
                        <a:pt x="181" y="406"/>
                      </a:cubicBezTo>
                      <a:cubicBezTo>
                        <a:pt x="248" y="350"/>
                        <a:pt x="293" y="282"/>
                        <a:pt x="293" y="192"/>
                      </a:cubicBezTo>
                      <a:cubicBezTo>
                        <a:pt x="305" y="102"/>
                        <a:pt x="237" y="24"/>
                        <a:pt x="147" y="12"/>
                      </a:cubicBezTo>
                      <a:cubicBezTo>
                        <a:pt x="135" y="4"/>
                        <a:pt x="122" y="1"/>
                        <a:pt x="109" y="1"/>
                      </a:cubicBezTo>
                      <a:close/>
                    </a:path>
                  </a:pathLst>
                </a:custGeom>
                <a:solidFill>
                  <a:srgbClr val="3F9C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4" name="Google Shape;1394;p29"/>
              <p:cNvSpPr/>
              <p:nvPr/>
            </p:nvSpPr>
            <p:spPr>
              <a:xfrm rot="-464821">
                <a:off x="7912152" y="680505"/>
                <a:ext cx="34805" cy="48270"/>
              </a:xfrm>
              <a:custGeom>
                <a:rect b="b" l="l" r="r" t="t"/>
                <a:pathLst>
                  <a:path extrusionOk="0" h="423" w="305">
                    <a:moveTo>
                      <a:pt x="109" y="1"/>
                    </a:moveTo>
                    <a:cubicBezTo>
                      <a:pt x="86" y="1"/>
                      <a:pt x="64" y="13"/>
                      <a:pt x="57" y="35"/>
                    </a:cubicBezTo>
                    <a:cubicBezTo>
                      <a:pt x="23" y="114"/>
                      <a:pt x="1" y="192"/>
                      <a:pt x="12" y="271"/>
                    </a:cubicBezTo>
                    <a:cubicBezTo>
                      <a:pt x="1" y="327"/>
                      <a:pt x="23" y="372"/>
                      <a:pt x="57" y="406"/>
                    </a:cubicBezTo>
                    <a:cubicBezTo>
                      <a:pt x="80" y="417"/>
                      <a:pt x="102" y="423"/>
                      <a:pt x="123" y="423"/>
                    </a:cubicBezTo>
                    <a:cubicBezTo>
                      <a:pt x="144" y="423"/>
                      <a:pt x="164" y="417"/>
                      <a:pt x="181" y="406"/>
                    </a:cubicBezTo>
                    <a:cubicBezTo>
                      <a:pt x="248" y="350"/>
                      <a:pt x="293" y="282"/>
                      <a:pt x="293" y="192"/>
                    </a:cubicBezTo>
                    <a:cubicBezTo>
                      <a:pt x="305" y="102"/>
                      <a:pt x="237" y="24"/>
                      <a:pt x="147" y="12"/>
                    </a:cubicBezTo>
                    <a:cubicBezTo>
                      <a:pt x="135" y="4"/>
                      <a:pt x="122" y="1"/>
                      <a:pt x="109" y="1"/>
                    </a:cubicBezTo>
                    <a:close/>
                  </a:path>
                </a:pathLst>
              </a:custGeom>
              <a:solidFill>
                <a:srgbClr val="3F9C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1395" name="Shape 1395"/>
        <p:cNvGrpSpPr/>
        <p:nvPr/>
      </p:nvGrpSpPr>
      <p:grpSpPr>
        <a:xfrm>
          <a:off x="0" y="0"/>
          <a:ext cx="0" cy="0"/>
          <a:chOff x="0" y="0"/>
          <a:chExt cx="0" cy="0"/>
        </a:xfrm>
      </p:grpSpPr>
      <p:sp>
        <p:nvSpPr>
          <p:cNvPr id="1396" name="Google Shape;1396;p30"/>
          <p:cNvSpPr/>
          <p:nvPr/>
        </p:nvSpPr>
        <p:spPr>
          <a:xfrm>
            <a:off x="-2575" y="-6425"/>
            <a:ext cx="9146700" cy="5149800"/>
          </a:xfrm>
          <a:prstGeom prst="rect">
            <a:avLst/>
          </a:prstGeom>
          <a:gradFill>
            <a:gsLst>
              <a:gs pos="0">
                <a:srgbClr val="5B98A0">
                  <a:alpha val="52549"/>
                </a:srgbClr>
              </a:gs>
              <a:gs pos="100000">
                <a:schemeClr val="accent3"/>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0"/>
          <p:cNvSpPr txBox="1"/>
          <p:nvPr>
            <p:ph idx="1" type="subTitle"/>
          </p:nvPr>
        </p:nvSpPr>
        <p:spPr>
          <a:xfrm>
            <a:off x="720000" y="1060125"/>
            <a:ext cx="7704000" cy="359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398" name="Google Shape;1398;p3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a:solidFill>
                  <a:schemeClr val="lt1"/>
                </a:solidFill>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1399" name="Google Shape;1399;p30"/>
          <p:cNvSpPr/>
          <p:nvPr/>
        </p:nvSpPr>
        <p:spPr>
          <a:xfrm>
            <a:off x="237767" y="4839372"/>
            <a:ext cx="50655" cy="54296"/>
          </a:xfrm>
          <a:custGeom>
            <a:rect b="b" l="l" r="r" t="t"/>
            <a:pathLst>
              <a:path extrusionOk="0" h="507" w="473">
                <a:moveTo>
                  <a:pt x="292" y="0"/>
                </a:moveTo>
                <a:lnTo>
                  <a:pt x="169" y="135"/>
                </a:lnTo>
                <a:lnTo>
                  <a:pt x="0" y="101"/>
                </a:lnTo>
                <a:lnTo>
                  <a:pt x="79" y="259"/>
                </a:lnTo>
                <a:lnTo>
                  <a:pt x="0" y="416"/>
                </a:lnTo>
                <a:lnTo>
                  <a:pt x="169" y="382"/>
                </a:lnTo>
                <a:lnTo>
                  <a:pt x="292" y="506"/>
                </a:lnTo>
                <a:lnTo>
                  <a:pt x="315" y="337"/>
                </a:lnTo>
                <a:lnTo>
                  <a:pt x="472" y="259"/>
                </a:lnTo>
                <a:lnTo>
                  <a:pt x="315" y="180"/>
                </a:lnTo>
                <a:lnTo>
                  <a:pt x="2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0"/>
          <p:cNvSpPr/>
          <p:nvPr/>
        </p:nvSpPr>
        <p:spPr>
          <a:xfrm>
            <a:off x="1932846" y="4812266"/>
            <a:ext cx="113197" cy="108485"/>
          </a:xfrm>
          <a:custGeom>
            <a:rect b="b" l="l" r="r" t="t"/>
            <a:pathLst>
              <a:path extrusionOk="0" h="1013" w="1057">
                <a:moveTo>
                  <a:pt x="203" y="1"/>
                </a:moveTo>
                <a:lnTo>
                  <a:pt x="259" y="372"/>
                </a:lnTo>
                <a:lnTo>
                  <a:pt x="0" y="630"/>
                </a:lnTo>
                <a:lnTo>
                  <a:pt x="360" y="687"/>
                </a:lnTo>
                <a:lnTo>
                  <a:pt x="529" y="1013"/>
                </a:lnTo>
                <a:lnTo>
                  <a:pt x="697" y="687"/>
                </a:lnTo>
                <a:lnTo>
                  <a:pt x="1057" y="630"/>
                </a:lnTo>
                <a:lnTo>
                  <a:pt x="798" y="372"/>
                </a:lnTo>
                <a:lnTo>
                  <a:pt x="855" y="1"/>
                </a:lnTo>
                <a:lnTo>
                  <a:pt x="529" y="181"/>
                </a:lnTo>
                <a:lnTo>
                  <a:pt x="2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30"/>
          <p:cNvSpPr/>
          <p:nvPr/>
        </p:nvSpPr>
        <p:spPr>
          <a:xfrm>
            <a:off x="2942377" y="256519"/>
            <a:ext cx="66397" cy="69931"/>
          </a:xfrm>
          <a:custGeom>
            <a:rect b="b" l="l" r="r" t="t"/>
            <a:pathLst>
              <a:path extrusionOk="0" h="653" w="620">
                <a:moveTo>
                  <a:pt x="226" y="0"/>
                </a:moveTo>
                <a:lnTo>
                  <a:pt x="203" y="225"/>
                </a:lnTo>
                <a:lnTo>
                  <a:pt x="1" y="337"/>
                </a:lnTo>
                <a:lnTo>
                  <a:pt x="203" y="427"/>
                </a:lnTo>
                <a:lnTo>
                  <a:pt x="248" y="652"/>
                </a:lnTo>
                <a:lnTo>
                  <a:pt x="394" y="483"/>
                </a:lnTo>
                <a:lnTo>
                  <a:pt x="619" y="517"/>
                </a:lnTo>
                <a:lnTo>
                  <a:pt x="619" y="517"/>
                </a:lnTo>
                <a:lnTo>
                  <a:pt x="507" y="326"/>
                </a:lnTo>
                <a:lnTo>
                  <a:pt x="608" y="112"/>
                </a:lnTo>
                <a:lnTo>
                  <a:pt x="608" y="112"/>
                </a:lnTo>
                <a:lnTo>
                  <a:pt x="383" y="157"/>
                </a:lnTo>
                <a:lnTo>
                  <a:pt x="2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0"/>
          <p:cNvSpPr/>
          <p:nvPr/>
        </p:nvSpPr>
        <p:spPr>
          <a:xfrm>
            <a:off x="8700131" y="3064069"/>
            <a:ext cx="80748" cy="85567"/>
          </a:xfrm>
          <a:custGeom>
            <a:rect b="b" l="l" r="r" t="t"/>
            <a:pathLst>
              <a:path extrusionOk="0" h="799" w="754">
                <a:moveTo>
                  <a:pt x="282" y="0"/>
                </a:moveTo>
                <a:lnTo>
                  <a:pt x="248" y="281"/>
                </a:lnTo>
                <a:lnTo>
                  <a:pt x="1" y="405"/>
                </a:lnTo>
                <a:lnTo>
                  <a:pt x="248" y="517"/>
                </a:lnTo>
                <a:lnTo>
                  <a:pt x="293" y="798"/>
                </a:lnTo>
                <a:lnTo>
                  <a:pt x="484" y="596"/>
                </a:lnTo>
                <a:lnTo>
                  <a:pt x="754" y="641"/>
                </a:lnTo>
                <a:lnTo>
                  <a:pt x="619" y="394"/>
                </a:lnTo>
                <a:lnTo>
                  <a:pt x="743" y="146"/>
                </a:lnTo>
                <a:lnTo>
                  <a:pt x="473" y="203"/>
                </a:lnTo>
                <a:lnTo>
                  <a:pt x="2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0"/>
          <p:cNvSpPr/>
          <p:nvPr/>
        </p:nvSpPr>
        <p:spPr>
          <a:xfrm>
            <a:off x="6453194" y="326457"/>
            <a:ext cx="67575" cy="71217"/>
          </a:xfrm>
          <a:custGeom>
            <a:rect b="b" l="l" r="r" t="t"/>
            <a:pathLst>
              <a:path extrusionOk="0" h="665" w="631">
                <a:moveTo>
                  <a:pt x="394" y="1"/>
                </a:moveTo>
                <a:lnTo>
                  <a:pt x="237" y="169"/>
                </a:lnTo>
                <a:lnTo>
                  <a:pt x="1" y="124"/>
                </a:lnTo>
                <a:lnTo>
                  <a:pt x="1" y="124"/>
                </a:lnTo>
                <a:lnTo>
                  <a:pt x="113" y="327"/>
                </a:lnTo>
                <a:lnTo>
                  <a:pt x="1" y="540"/>
                </a:lnTo>
                <a:lnTo>
                  <a:pt x="1" y="540"/>
                </a:lnTo>
                <a:lnTo>
                  <a:pt x="237" y="495"/>
                </a:lnTo>
                <a:lnTo>
                  <a:pt x="394" y="664"/>
                </a:lnTo>
                <a:lnTo>
                  <a:pt x="428" y="439"/>
                </a:lnTo>
                <a:lnTo>
                  <a:pt x="630" y="327"/>
                </a:lnTo>
                <a:lnTo>
                  <a:pt x="428" y="226"/>
                </a:lnTo>
                <a:lnTo>
                  <a:pt x="3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0"/>
          <p:cNvSpPr/>
          <p:nvPr/>
        </p:nvSpPr>
        <p:spPr>
          <a:xfrm>
            <a:off x="7243281" y="4838765"/>
            <a:ext cx="54296" cy="55474"/>
          </a:xfrm>
          <a:custGeom>
            <a:rect b="b" l="l" r="r" t="t"/>
            <a:pathLst>
              <a:path extrusionOk="0" h="518" w="507">
                <a:moveTo>
                  <a:pt x="214" y="0"/>
                </a:moveTo>
                <a:lnTo>
                  <a:pt x="169" y="180"/>
                </a:lnTo>
                <a:lnTo>
                  <a:pt x="0" y="237"/>
                </a:lnTo>
                <a:lnTo>
                  <a:pt x="147" y="338"/>
                </a:lnTo>
                <a:lnTo>
                  <a:pt x="147" y="518"/>
                </a:lnTo>
                <a:lnTo>
                  <a:pt x="293" y="405"/>
                </a:lnTo>
                <a:lnTo>
                  <a:pt x="473" y="461"/>
                </a:lnTo>
                <a:lnTo>
                  <a:pt x="473" y="461"/>
                </a:lnTo>
                <a:lnTo>
                  <a:pt x="405" y="293"/>
                </a:lnTo>
                <a:lnTo>
                  <a:pt x="506" y="135"/>
                </a:lnTo>
                <a:lnTo>
                  <a:pt x="506" y="135"/>
                </a:lnTo>
                <a:lnTo>
                  <a:pt x="326" y="147"/>
                </a:lnTo>
                <a:lnTo>
                  <a:pt x="2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0"/>
          <p:cNvSpPr/>
          <p:nvPr/>
        </p:nvSpPr>
        <p:spPr>
          <a:xfrm>
            <a:off x="415000" y="3071294"/>
            <a:ext cx="68646" cy="71109"/>
          </a:xfrm>
          <a:custGeom>
            <a:rect b="b" l="l" r="r" t="t"/>
            <a:pathLst>
              <a:path extrusionOk="0" h="664" w="641">
                <a:moveTo>
                  <a:pt x="225" y="1"/>
                </a:moveTo>
                <a:lnTo>
                  <a:pt x="202" y="225"/>
                </a:lnTo>
                <a:lnTo>
                  <a:pt x="0" y="338"/>
                </a:lnTo>
                <a:lnTo>
                  <a:pt x="214" y="439"/>
                </a:lnTo>
                <a:lnTo>
                  <a:pt x="259" y="664"/>
                </a:lnTo>
                <a:lnTo>
                  <a:pt x="416" y="484"/>
                </a:lnTo>
                <a:lnTo>
                  <a:pt x="641" y="518"/>
                </a:lnTo>
                <a:lnTo>
                  <a:pt x="529" y="315"/>
                </a:lnTo>
                <a:lnTo>
                  <a:pt x="630" y="102"/>
                </a:lnTo>
                <a:lnTo>
                  <a:pt x="394" y="158"/>
                </a:lnTo>
                <a:lnTo>
                  <a:pt x="2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6" name="Google Shape;1406;p30"/>
          <p:cNvGrpSpPr/>
          <p:nvPr/>
        </p:nvGrpSpPr>
        <p:grpSpPr>
          <a:xfrm>
            <a:off x="-290645" y="-117062"/>
            <a:ext cx="1479947" cy="1312670"/>
            <a:chOff x="370755" y="493063"/>
            <a:chExt cx="1479947" cy="1312670"/>
          </a:xfrm>
        </p:grpSpPr>
        <p:grpSp>
          <p:nvGrpSpPr>
            <p:cNvPr id="1407" name="Google Shape;1407;p30"/>
            <p:cNvGrpSpPr/>
            <p:nvPr/>
          </p:nvGrpSpPr>
          <p:grpSpPr>
            <a:xfrm>
              <a:off x="370755" y="493063"/>
              <a:ext cx="1479947" cy="1312670"/>
              <a:chOff x="-1746420" y="-656250"/>
              <a:chExt cx="1479947" cy="1312670"/>
            </a:xfrm>
          </p:grpSpPr>
          <p:sp>
            <p:nvSpPr>
              <p:cNvPr id="1408" name="Google Shape;1408;p30"/>
              <p:cNvSpPr/>
              <p:nvPr/>
            </p:nvSpPr>
            <p:spPr>
              <a:xfrm>
                <a:off x="-1746420" y="-656250"/>
                <a:ext cx="1479947" cy="1312670"/>
              </a:xfrm>
              <a:custGeom>
                <a:rect b="b" l="l" r="r" t="t"/>
                <a:pathLst>
                  <a:path extrusionOk="0" h="4677" w="5273">
                    <a:moveTo>
                      <a:pt x="785" y="1"/>
                    </a:moveTo>
                    <a:cubicBezTo>
                      <a:pt x="315" y="1"/>
                      <a:pt x="922" y="1767"/>
                      <a:pt x="922" y="1767"/>
                    </a:cubicBezTo>
                    <a:cubicBezTo>
                      <a:pt x="922" y="1767"/>
                      <a:pt x="0" y="2565"/>
                      <a:pt x="34" y="2936"/>
                    </a:cubicBezTo>
                    <a:cubicBezTo>
                      <a:pt x="54" y="3158"/>
                      <a:pt x="617" y="3203"/>
                      <a:pt x="1063" y="3203"/>
                    </a:cubicBezTo>
                    <a:cubicBezTo>
                      <a:pt x="1361" y="3203"/>
                      <a:pt x="1608" y="3183"/>
                      <a:pt x="1608" y="3183"/>
                    </a:cubicBezTo>
                    <a:cubicBezTo>
                      <a:pt x="1608" y="3183"/>
                      <a:pt x="1956" y="4510"/>
                      <a:pt x="2485" y="4667"/>
                    </a:cubicBezTo>
                    <a:cubicBezTo>
                      <a:pt x="2509" y="4674"/>
                      <a:pt x="2532" y="4677"/>
                      <a:pt x="2554" y="4677"/>
                    </a:cubicBezTo>
                    <a:cubicBezTo>
                      <a:pt x="3024" y="4677"/>
                      <a:pt x="3137" y="3273"/>
                      <a:pt x="3137" y="3273"/>
                    </a:cubicBezTo>
                    <a:cubicBezTo>
                      <a:pt x="3137" y="3273"/>
                      <a:pt x="3340" y="3293"/>
                      <a:pt x="3613" y="3293"/>
                    </a:cubicBezTo>
                    <a:cubicBezTo>
                      <a:pt x="3982" y="3293"/>
                      <a:pt x="4476" y="3256"/>
                      <a:pt x="4767" y="3082"/>
                    </a:cubicBezTo>
                    <a:cubicBezTo>
                      <a:pt x="5273" y="2767"/>
                      <a:pt x="3867" y="1767"/>
                      <a:pt x="3867" y="1767"/>
                    </a:cubicBezTo>
                    <a:cubicBezTo>
                      <a:pt x="3867" y="1767"/>
                      <a:pt x="4115" y="485"/>
                      <a:pt x="3643" y="148"/>
                    </a:cubicBezTo>
                    <a:cubicBezTo>
                      <a:pt x="3566" y="95"/>
                      <a:pt x="3477" y="73"/>
                      <a:pt x="3382" y="73"/>
                    </a:cubicBezTo>
                    <a:cubicBezTo>
                      <a:pt x="2889" y="73"/>
                      <a:pt x="2226" y="665"/>
                      <a:pt x="2226" y="665"/>
                    </a:cubicBezTo>
                    <a:cubicBezTo>
                      <a:pt x="2226" y="665"/>
                      <a:pt x="1293" y="35"/>
                      <a:pt x="798" y="1"/>
                    </a:cubicBezTo>
                    <a:cubicBezTo>
                      <a:pt x="794" y="1"/>
                      <a:pt x="789" y="1"/>
                      <a:pt x="785" y="1"/>
                    </a:cubicBezTo>
                    <a:close/>
                  </a:path>
                </a:pathLst>
              </a:custGeom>
              <a:solidFill>
                <a:srgbClr val="FBD0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0"/>
              <p:cNvSpPr/>
              <p:nvPr/>
            </p:nvSpPr>
            <p:spPr>
              <a:xfrm>
                <a:off x="-1537324" y="-618360"/>
                <a:ext cx="370197" cy="186081"/>
              </a:xfrm>
              <a:custGeom>
                <a:rect b="b" l="l" r="r" t="t"/>
                <a:pathLst>
                  <a:path extrusionOk="0" h="663" w="1319">
                    <a:moveTo>
                      <a:pt x="121" y="1"/>
                    </a:moveTo>
                    <a:cubicBezTo>
                      <a:pt x="28" y="1"/>
                      <a:pt x="0" y="138"/>
                      <a:pt x="87" y="170"/>
                    </a:cubicBezTo>
                    <a:cubicBezTo>
                      <a:pt x="177" y="215"/>
                      <a:pt x="267" y="237"/>
                      <a:pt x="368" y="271"/>
                    </a:cubicBezTo>
                    <a:cubicBezTo>
                      <a:pt x="458" y="294"/>
                      <a:pt x="548" y="327"/>
                      <a:pt x="627" y="361"/>
                    </a:cubicBezTo>
                    <a:cubicBezTo>
                      <a:pt x="717" y="406"/>
                      <a:pt x="818" y="440"/>
                      <a:pt x="908" y="474"/>
                    </a:cubicBezTo>
                    <a:cubicBezTo>
                      <a:pt x="998" y="519"/>
                      <a:pt x="1076" y="575"/>
                      <a:pt x="1144" y="642"/>
                    </a:cubicBezTo>
                    <a:cubicBezTo>
                      <a:pt x="1161" y="657"/>
                      <a:pt x="1179" y="663"/>
                      <a:pt x="1197" y="663"/>
                    </a:cubicBezTo>
                    <a:cubicBezTo>
                      <a:pt x="1262" y="663"/>
                      <a:pt x="1318" y="580"/>
                      <a:pt x="1256" y="519"/>
                    </a:cubicBezTo>
                    <a:cubicBezTo>
                      <a:pt x="1178" y="440"/>
                      <a:pt x="1099" y="384"/>
                      <a:pt x="998" y="339"/>
                    </a:cubicBezTo>
                    <a:cubicBezTo>
                      <a:pt x="908" y="282"/>
                      <a:pt x="807" y="260"/>
                      <a:pt x="717" y="215"/>
                    </a:cubicBezTo>
                    <a:cubicBezTo>
                      <a:pt x="627" y="170"/>
                      <a:pt x="537" y="136"/>
                      <a:pt x="436" y="114"/>
                    </a:cubicBezTo>
                    <a:cubicBezTo>
                      <a:pt x="334" y="80"/>
                      <a:pt x="233" y="46"/>
                      <a:pt x="132" y="1"/>
                    </a:cubicBezTo>
                    <a:cubicBezTo>
                      <a:pt x="128" y="1"/>
                      <a:pt x="125" y="1"/>
                      <a:pt x="1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0"/>
              <p:cNvSpPr/>
              <p:nvPr/>
            </p:nvSpPr>
            <p:spPr>
              <a:xfrm>
                <a:off x="-1080683" y="-577945"/>
                <a:ext cx="277858" cy="161944"/>
              </a:xfrm>
              <a:custGeom>
                <a:rect b="b" l="l" r="r" t="t"/>
                <a:pathLst>
                  <a:path extrusionOk="0" h="577" w="990">
                    <a:moveTo>
                      <a:pt x="889" y="1"/>
                    </a:moveTo>
                    <a:cubicBezTo>
                      <a:pt x="881" y="1"/>
                      <a:pt x="874" y="2"/>
                      <a:pt x="866" y="4"/>
                    </a:cubicBezTo>
                    <a:cubicBezTo>
                      <a:pt x="798" y="26"/>
                      <a:pt x="720" y="48"/>
                      <a:pt x="652" y="82"/>
                    </a:cubicBezTo>
                    <a:cubicBezTo>
                      <a:pt x="585" y="116"/>
                      <a:pt x="517" y="138"/>
                      <a:pt x="439" y="161"/>
                    </a:cubicBezTo>
                    <a:cubicBezTo>
                      <a:pt x="371" y="195"/>
                      <a:pt x="304" y="228"/>
                      <a:pt x="248" y="273"/>
                    </a:cubicBezTo>
                    <a:lnTo>
                      <a:pt x="56" y="419"/>
                    </a:lnTo>
                    <a:cubicBezTo>
                      <a:pt x="11" y="442"/>
                      <a:pt x="0" y="487"/>
                      <a:pt x="23" y="532"/>
                    </a:cubicBezTo>
                    <a:cubicBezTo>
                      <a:pt x="38" y="562"/>
                      <a:pt x="68" y="577"/>
                      <a:pt x="99" y="577"/>
                    </a:cubicBezTo>
                    <a:cubicBezTo>
                      <a:pt x="115" y="577"/>
                      <a:pt x="131" y="573"/>
                      <a:pt x="146" y="566"/>
                    </a:cubicBezTo>
                    <a:lnTo>
                      <a:pt x="338" y="419"/>
                    </a:lnTo>
                    <a:cubicBezTo>
                      <a:pt x="394" y="386"/>
                      <a:pt x="450" y="352"/>
                      <a:pt x="517" y="318"/>
                    </a:cubicBezTo>
                    <a:cubicBezTo>
                      <a:pt x="540" y="307"/>
                      <a:pt x="574" y="296"/>
                      <a:pt x="607" y="273"/>
                    </a:cubicBezTo>
                    <a:lnTo>
                      <a:pt x="697" y="251"/>
                    </a:lnTo>
                    <a:cubicBezTo>
                      <a:pt x="765" y="217"/>
                      <a:pt x="843" y="183"/>
                      <a:pt x="911" y="172"/>
                    </a:cubicBezTo>
                    <a:cubicBezTo>
                      <a:pt x="956" y="150"/>
                      <a:pt x="990" y="105"/>
                      <a:pt x="978" y="60"/>
                    </a:cubicBezTo>
                    <a:cubicBezTo>
                      <a:pt x="960" y="22"/>
                      <a:pt x="926" y="1"/>
                      <a:pt x="88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0"/>
              <p:cNvSpPr/>
              <p:nvPr/>
            </p:nvSpPr>
            <p:spPr>
              <a:xfrm>
                <a:off x="-1705443" y="-100535"/>
                <a:ext cx="262141" cy="259615"/>
              </a:xfrm>
              <a:custGeom>
                <a:rect b="b" l="l" r="r" t="t"/>
                <a:pathLst>
                  <a:path extrusionOk="0" h="925" w="934">
                    <a:moveTo>
                      <a:pt x="838" y="0"/>
                    </a:moveTo>
                    <a:cubicBezTo>
                      <a:pt x="823" y="0"/>
                      <a:pt x="810" y="4"/>
                      <a:pt x="798" y="11"/>
                    </a:cubicBezTo>
                    <a:lnTo>
                      <a:pt x="562" y="191"/>
                    </a:lnTo>
                    <a:cubicBezTo>
                      <a:pt x="472" y="236"/>
                      <a:pt x="405" y="292"/>
                      <a:pt x="349" y="371"/>
                    </a:cubicBezTo>
                    <a:cubicBezTo>
                      <a:pt x="326" y="405"/>
                      <a:pt x="304" y="450"/>
                      <a:pt x="281" y="484"/>
                    </a:cubicBezTo>
                    <a:cubicBezTo>
                      <a:pt x="259" y="506"/>
                      <a:pt x="236" y="540"/>
                      <a:pt x="203" y="573"/>
                    </a:cubicBezTo>
                    <a:cubicBezTo>
                      <a:pt x="169" y="607"/>
                      <a:pt x="135" y="641"/>
                      <a:pt x="113" y="675"/>
                    </a:cubicBezTo>
                    <a:lnTo>
                      <a:pt x="68" y="731"/>
                    </a:lnTo>
                    <a:cubicBezTo>
                      <a:pt x="56" y="742"/>
                      <a:pt x="45" y="765"/>
                      <a:pt x="34" y="776"/>
                    </a:cubicBezTo>
                    <a:cubicBezTo>
                      <a:pt x="0" y="810"/>
                      <a:pt x="0" y="866"/>
                      <a:pt x="34" y="900"/>
                    </a:cubicBezTo>
                    <a:cubicBezTo>
                      <a:pt x="51" y="916"/>
                      <a:pt x="73" y="925"/>
                      <a:pt x="96" y="925"/>
                    </a:cubicBezTo>
                    <a:cubicBezTo>
                      <a:pt x="118" y="925"/>
                      <a:pt x="141" y="916"/>
                      <a:pt x="158" y="900"/>
                    </a:cubicBezTo>
                    <a:cubicBezTo>
                      <a:pt x="180" y="866"/>
                      <a:pt x="203" y="832"/>
                      <a:pt x="225" y="798"/>
                    </a:cubicBezTo>
                    <a:cubicBezTo>
                      <a:pt x="248" y="765"/>
                      <a:pt x="281" y="731"/>
                      <a:pt x="315" y="697"/>
                    </a:cubicBezTo>
                    <a:cubicBezTo>
                      <a:pt x="382" y="641"/>
                      <a:pt x="427" y="562"/>
                      <a:pt x="472" y="495"/>
                    </a:cubicBezTo>
                    <a:cubicBezTo>
                      <a:pt x="484" y="461"/>
                      <a:pt x="506" y="439"/>
                      <a:pt x="529" y="416"/>
                    </a:cubicBezTo>
                    <a:lnTo>
                      <a:pt x="641" y="337"/>
                    </a:lnTo>
                    <a:lnTo>
                      <a:pt x="877" y="158"/>
                    </a:lnTo>
                    <a:cubicBezTo>
                      <a:pt x="922" y="135"/>
                      <a:pt x="933" y="79"/>
                      <a:pt x="911" y="45"/>
                    </a:cubicBezTo>
                    <a:cubicBezTo>
                      <a:pt x="896" y="15"/>
                      <a:pt x="866" y="0"/>
                      <a:pt x="8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0"/>
              <p:cNvSpPr/>
              <p:nvPr/>
            </p:nvSpPr>
            <p:spPr>
              <a:xfrm>
                <a:off x="-1206982" y="313444"/>
                <a:ext cx="210499" cy="300031"/>
              </a:xfrm>
              <a:custGeom>
                <a:rect b="b" l="l" r="r" t="t"/>
                <a:pathLst>
                  <a:path extrusionOk="0" h="1069" w="750">
                    <a:moveTo>
                      <a:pt x="131" y="0"/>
                    </a:moveTo>
                    <a:cubicBezTo>
                      <a:pt x="110" y="0"/>
                      <a:pt x="87" y="9"/>
                      <a:pt x="68" y="32"/>
                    </a:cubicBezTo>
                    <a:lnTo>
                      <a:pt x="57" y="32"/>
                    </a:lnTo>
                    <a:cubicBezTo>
                      <a:pt x="12" y="122"/>
                      <a:pt x="1" y="223"/>
                      <a:pt x="34" y="313"/>
                    </a:cubicBezTo>
                    <a:cubicBezTo>
                      <a:pt x="57" y="414"/>
                      <a:pt x="90" y="515"/>
                      <a:pt x="147" y="594"/>
                    </a:cubicBezTo>
                    <a:cubicBezTo>
                      <a:pt x="203" y="672"/>
                      <a:pt x="270" y="751"/>
                      <a:pt x="338" y="819"/>
                    </a:cubicBezTo>
                    <a:cubicBezTo>
                      <a:pt x="383" y="852"/>
                      <a:pt x="417" y="897"/>
                      <a:pt x="450" y="931"/>
                    </a:cubicBezTo>
                    <a:cubicBezTo>
                      <a:pt x="495" y="976"/>
                      <a:pt x="540" y="998"/>
                      <a:pt x="574" y="1043"/>
                    </a:cubicBezTo>
                    <a:cubicBezTo>
                      <a:pt x="592" y="1061"/>
                      <a:pt x="611" y="1069"/>
                      <a:pt x="630" y="1069"/>
                    </a:cubicBezTo>
                    <a:cubicBezTo>
                      <a:pt x="694" y="1069"/>
                      <a:pt x="750" y="981"/>
                      <a:pt x="698" y="920"/>
                    </a:cubicBezTo>
                    <a:cubicBezTo>
                      <a:pt x="664" y="886"/>
                      <a:pt x="630" y="864"/>
                      <a:pt x="596" y="830"/>
                    </a:cubicBezTo>
                    <a:lnTo>
                      <a:pt x="495" y="740"/>
                    </a:lnTo>
                    <a:cubicBezTo>
                      <a:pt x="439" y="684"/>
                      <a:pt x="383" y="616"/>
                      <a:pt x="327" y="549"/>
                    </a:cubicBezTo>
                    <a:cubicBezTo>
                      <a:pt x="282" y="493"/>
                      <a:pt x="237" y="425"/>
                      <a:pt x="214" y="346"/>
                    </a:cubicBezTo>
                    <a:cubicBezTo>
                      <a:pt x="203" y="301"/>
                      <a:pt x="192" y="256"/>
                      <a:pt x="192" y="211"/>
                    </a:cubicBezTo>
                    <a:cubicBezTo>
                      <a:pt x="192" y="200"/>
                      <a:pt x="192" y="178"/>
                      <a:pt x="192" y="167"/>
                    </a:cubicBezTo>
                    <a:cubicBezTo>
                      <a:pt x="192" y="155"/>
                      <a:pt x="192" y="155"/>
                      <a:pt x="192" y="144"/>
                    </a:cubicBezTo>
                    <a:cubicBezTo>
                      <a:pt x="192" y="138"/>
                      <a:pt x="194" y="136"/>
                      <a:pt x="196" y="136"/>
                    </a:cubicBezTo>
                    <a:cubicBezTo>
                      <a:pt x="197" y="136"/>
                      <a:pt x="197" y="138"/>
                      <a:pt x="192" y="144"/>
                    </a:cubicBezTo>
                    <a:cubicBezTo>
                      <a:pt x="251" y="85"/>
                      <a:pt x="196" y="0"/>
                      <a:pt x="1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3" name="Google Shape;1413;p30"/>
            <p:cNvGrpSpPr/>
            <p:nvPr/>
          </p:nvGrpSpPr>
          <p:grpSpPr>
            <a:xfrm>
              <a:off x="965763" y="908517"/>
              <a:ext cx="198770" cy="258655"/>
              <a:chOff x="1011338" y="906267"/>
              <a:chExt cx="198770" cy="258655"/>
            </a:xfrm>
          </p:grpSpPr>
          <p:grpSp>
            <p:nvGrpSpPr>
              <p:cNvPr id="1414" name="Google Shape;1414;p30"/>
              <p:cNvGrpSpPr/>
              <p:nvPr/>
            </p:nvGrpSpPr>
            <p:grpSpPr>
              <a:xfrm rot="-464811">
                <a:off x="1026622" y="916517"/>
                <a:ext cx="168203" cy="238155"/>
                <a:chOff x="6083334" y="4589382"/>
                <a:chExt cx="168198" cy="238149"/>
              </a:xfrm>
            </p:grpSpPr>
            <p:sp>
              <p:nvSpPr>
                <p:cNvPr id="1415" name="Google Shape;1415;p30"/>
                <p:cNvSpPr/>
                <p:nvPr/>
              </p:nvSpPr>
              <p:spPr>
                <a:xfrm>
                  <a:off x="6083334" y="4706346"/>
                  <a:ext cx="168198" cy="121185"/>
                </a:xfrm>
                <a:custGeom>
                  <a:rect b="b" l="l" r="r" t="t"/>
                  <a:pathLst>
                    <a:path extrusionOk="0" h="1062" w="1474">
                      <a:moveTo>
                        <a:pt x="182" y="0"/>
                      </a:moveTo>
                      <a:cubicBezTo>
                        <a:pt x="154" y="0"/>
                        <a:pt x="126" y="14"/>
                        <a:pt x="113" y="44"/>
                      </a:cubicBezTo>
                      <a:cubicBezTo>
                        <a:pt x="0" y="393"/>
                        <a:pt x="124" y="775"/>
                        <a:pt x="428" y="977"/>
                      </a:cubicBezTo>
                      <a:cubicBezTo>
                        <a:pt x="534" y="1034"/>
                        <a:pt x="648" y="1062"/>
                        <a:pt x="761" y="1062"/>
                      </a:cubicBezTo>
                      <a:cubicBezTo>
                        <a:pt x="980" y="1062"/>
                        <a:pt x="1193" y="957"/>
                        <a:pt x="1327" y="764"/>
                      </a:cubicBezTo>
                      <a:cubicBezTo>
                        <a:pt x="1428" y="595"/>
                        <a:pt x="1473" y="393"/>
                        <a:pt x="1451" y="202"/>
                      </a:cubicBezTo>
                      <a:cubicBezTo>
                        <a:pt x="1445" y="157"/>
                        <a:pt x="1406" y="134"/>
                        <a:pt x="1370" y="134"/>
                      </a:cubicBezTo>
                      <a:cubicBezTo>
                        <a:pt x="1335" y="134"/>
                        <a:pt x="1304" y="157"/>
                        <a:pt x="1316" y="202"/>
                      </a:cubicBezTo>
                      <a:cubicBezTo>
                        <a:pt x="1348" y="551"/>
                        <a:pt x="1126" y="922"/>
                        <a:pt x="753" y="922"/>
                      </a:cubicBezTo>
                      <a:cubicBezTo>
                        <a:pt x="742" y="922"/>
                        <a:pt x="731" y="922"/>
                        <a:pt x="720" y="921"/>
                      </a:cubicBezTo>
                      <a:cubicBezTo>
                        <a:pt x="326" y="899"/>
                        <a:pt x="146" y="426"/>
                        <a:pt x="248" y="89"/>
                      </a:cubicBezTo>
                      <a:cubicBezTo>
                        <a:pt x="268" y="34"/>
                        <a:pt x="226" y="0"/>
                        <a:pt x="182" y="0"/>
                      </a:cubicBezTo>
                      <a:close/>
                    </a:path>
                  </a:pathLst>
                </a:custGeom>
                <a:solidFill>
                  <a:srgbClr val="3F9C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30"/>
                <p:cNvSpPr/>
                <p:nvPr/>
              </p:nvSpPr>
              <p:spPr>
                <a:xfrm>
                  <a:off x="6134570" y="4589382"/>
                  <a:ext cx="34804" cy="48269"/>
                </a:xfrm>
                <a:custGeom>
                  <a:rect b="b" l="l" r="r" t="t"/>
                  <a:pathLst>
                    <a:path extrusionOk="0" h="423" w="305">
                      <a:moveTo>
                        <a:pt x="109" y="1"/>
                      </a:moveTo>
                      <a:cubicBezTo>
                        <a:pt x="86" y="1"/>
                        <a:pt x="64" y="13"/>
                        <a:pt x="57" y="35"/>
                      </a:cubicBezTo>
                      <a:cubicBezTo>
                        <a:pt x="23" y="114"/>
                        <a:pt x="1" y="192"/>
                        <a:pt x="12" y="271"/>
                      </a:cubicBezTo>
                      <a:cubicBezTo>
                        <a:pt x="1" y="327"/>
                        <a:pt x="23" y="372"/>
                        <a:pt x="57" y="406"/>
                      </a:cubicBezTo>
                      <a:cubicBezTo>
                        <a:pt x="80" y="417"/>
                        <a:pt x="102" y="423"/>
                        <a:pt x="123" y="423"/>
                      </a:cubicBezTo>
                      <a:cubicBezTo>
                        <a:pt x="144" y="423"/>
                        <a:pt x="164" y="417"/>
                        <a:pt x="181" y="406"/>
                      </a:cubicBezTo>
                      <a:cubicBezTo>
                        <a:pt x="248" y="350"/>
                        <a:pt x="293" y="282"/>
                        <a:pt x="293" y="192"/>
                      </a:cubicBezTo>
                      <a:cubicBezTo>
                        <a:pt x="305" y="102"/>
                        <a:pt x="237" y="24"/>
                        <a:pt x="147" y="12"/>
                      </a:cubicBezTo>
                      <a:cubicBezTo>
                        <a:pt x="135" y="4"/>
                        <a:pt x="122" y="1"/>
                        <a:pt x="109" y="1"/>
                      </a:cubicBezTo>
                      <a:close/>
                    </a:path>
                  </a:pathLst>
                </a:custGeom>
                <a:solidFill>
                  <a:srgbClr val="3F9C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30"/>
                <p:cNvSpPr/>
                <p:nvPr/>
              </p:nvSpPr>
              <p:spPr>
                <a:xfrm>
                  <a:off x="6219354" y="4626696"/>
                  <a:ext cx="0" cy="114"/>
                </a:xfrm>
                <a:custGeom>
                  <a:rect b="b" l="l" r="r" t="t"/>
                  <a:pathLst>
                    <a:path extrusionOk="0" h="1" w="0">
                      <a:moveTo>
                        <a:pt x="0" y="0"/>
                      </a:moveTo>
                      <a:lnTo>
                        <a:pt x="0" y="0"/>
                      </a:lnTo>
                      <a:lnTo>
                        <a:pt x="0" y="0"/>
                      </a:lnTo>
                      <a:cubicBezTo>
                        <a:pt x="0" y="0"/>
                        <a:pt x="0" y="0"/>
                        <a:pt x="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8" name="Google Shape;1418;p30"/>
              <p:cNvSpPr/>
              <p:nvPr/>
            </p:nvSpPr>
            <p:spPr>
              <a:xfrm rot="-464821">
                <a:off x="1150977" y="938618"/>
                <a:ext cx="34805" cy="48270"/>
              </a:xfrm>
              <a:custGeom>
                <a:rect b="b" l="l" r="r" t="t"/>
                <a:pathLst>
                  <a:path extrusionOk="0" h="423" w="305">
                    <a:moveTo>
                      <a:pt x="109" y="1"/>
                    </a:moveTo>
                    <a:cubicBezTo>
                      <a:pt x="86" y="1"/>
                      <a:pt x="64" y="13"/>
                      <a:pt x="57" y="35"/>
                    </a:cubicBezTo>
                    <a:cubicBezTo>
                      <a:pt x="23" y="114"/>
                      <a:pt x="1" y="192"/>
                      <a:pt x="12" y="271"/>
                    </a:cubicBezTo>
                    <a:cubicBezTo>
                      <a:pt x="1" y="327"/>
                      <a:pt x="23" y="372"/>
                      <a:pt x="57" y="406"/>
                    </a:cubicBezTo>
                    <a:cubicBezTo>
                      <a:pt x="80" y="417"/>
                      <a:pt x="102" y="423"/>
                      <a:pt x="123" y="423"/>
                    </a:cubicBezTo>
                    <a:cubicBezTo>
                      <a:pt x="144" y="423"/>
                      <a:pt x="164" y="417"/>
                      <a:pt x="181" y="406"/>
                    </a:cubicBezTo>
                    <a:cubicBezTo>
                      <a:pt x="248" y="350"/>
                      <a:pt x="293" y="282"/>
                      <a:pt x="293" y="192"/>
                    </a:cubicBezTo>
                    <a:cubicBezTo>
                      <a:pt x="305" y="102"/>
                      <a:pt x="237" y="24"/>
                      <a:pt x="147" y="12"/>
                    </a:cubicBezTo>
                    <a:cubicBezTo>
                      <a:pt x="135" y="4"/>
                      <a:pt x="122" y="1"/>
                      <a:pt x="109" y="1"/>
                    </a:cubicBezTo>
                    <a:close/>
                  </a:path>
                </a:pathLst>
              </a:custGeom>
              <a:solidFill>
                <a:srgbClr val="3F9C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19" name="Google Shape;1419;p30"/>
          <p:cNvGrpSpPr/>
          <p:nvPr/>
        </p:nvGrpSpPr>
        <p:grpSpPr>
          <a:xfrm>
            <a:off x="416760" y="4325172"/>
            <a:ext cx="596694" cy="566663"/>
            <a:chOff x="8095310" y="4409072"/>
            <a:chExt cx="596694" cy="566663"/>
          </a:xfrm>
        </p:grpSpPr>
        <p:grpSp>
          <p:nvGrpSpPr>
            <p:cNvPr id="1420" name="Google Shape;1420;p30"/>
            <p:cNvGrpSpPr/>
            <p:nvPr/>
          </p:nvGrpSpPr>
          <p:grpSpPr>
            <a:xfrm>
              <a:off x="8095310" y="4409072"/>
              <a:ext cx="596694" cy="566663"/>
              <a:chOff x="-2027365" y="866072"/>
              <a:chExt cx="596694" cy="566663"/>
            </a:xfrm>
          </p:grpSpPr>
          <p:sp>
            <p:nvSpPr>
              <p:cNvPr id="1421" name="Google Shape;1421;p30"/>
              <p:cNvSpPr/>
              <p:nvPr/>
            </p:nvSpPr>
            <p:spPr>
              <a:xfrm>
                <a:off x="-2027365" y="866072"/>
                <a:ext cx="596694" cy="566663"/>
              </a:xfrm>
              <a:custGeom>
                <a:rect b="b" l="l" r="r" t="t"/>
                <a:pathLst>
                  <a:path extrusionOk="0" h="2019" w="2126">
                    <a:moveTo>
                      <a:pt x="735" y="0"/>
                    </a:moveTo>
                    <a:cubicBezTo>
                      <a:pt x="571" y="0"/>
                      <a:pt x="551" y="693"/>
                      <a:pt x="551" y="693"/>
                    </a:cubicBezTo>
                    <a:cubicBezTo>
                      <a:pt x="551" y="693"/>
                      <a:pt x="79" y="851"/>
                      <a:pt x="34" y="986"/>
                    </a:cubicBezTo>
                    <a:cubicBezTo>
                      <a:pt x="0" y="1132"/>
                      <a:pt x="619" y="1312"/>
                      <a:pt x="619" y="1312"/>
                    </a:cubicBezTo>
                    <a:cubicBezTo>
                      <a:pt x="619" y="1312"/>
                      <a:pt x="574" y="1851"/>
                      <a:pt x="765" y="1997"/>
                    </a:cubicBezTo>
                    <a:cubicBezTo>
                      <a:pt x="784" y="2012"/>
                      <a:pt x="805" y="2018"/>
                      <a:pt x="825" y="2018"/>
                    </a:cubicBezTo>
                    <a:cubicBezTo>
                      <a:pt x="1000" y="2018"/>
                      <a:pt x="1215" y="1570"/>
                      <a:pt x="1215" y="1570"/>
                    </a:cubicBezTo>
                    <a:cubicBezTo>
                      <a:pt x="1215" y="1570"/>
                      <a:pt x="1564" y="1745"/>
                      <a:pt x="1806" y="1745"/>
                    </a:cubicBezTo>
                    <a:cubicBezTo>
                      <a:pt x="1831" y="1745"/>
                      <a:pt x="1855" y="1743"/>
                      <a:pt x="1878" y="1739"/>
                    </a:cubicBezTo>
                    <a:cubicBezTo>
                      <a:pt x="2125" y="1705"/>
                      <a:pt x="1709" y="1121"/>
                      <a:pt x="1709" y="1121"/>
                    </a:cubicBezTo>
                    <a:cubicBezTo>
                      <a:pt x="1709" y="1121"/>
                      <a:pt x="1990" y="671"/>
                      <a:pt x="1855" y="480"/>
                    </a:cubicBezTo>
                    <a:cubicBezTo>
                      <a:pt x="1805" y="413"/>
                      <a:pt x="1713" y="392"/>
                      <a:pt x="1616" y="392"/>
                    </a:cubicBezTo>
                    <a:cubicBezTo>
                      <a:pt x="1432" y="392"/>
                      <a:pt x="1226" y="468"/>
                      <a:pt x="1226" y="468"/>
                    </a:cubicBezTo>
                    <a:cubicBezTo>
                      <a:pt x="1226" y="468"/>
                      <a:pt x="956" y="97"/>
                      <a:pt x="765" y="8"/>
                    </a:cubicBezTo>
                    <a:cubicBezTo>
                      <a:pt x="755" y="3"/>
                      <a:pt x="745" y="0"/>
                      <a:pt x="735" y="0"/>
                    </a:cubicBezTo>
                    <a:close/>
                  </a:path>
                </a:pathLst>
              </a:custGeom>
              <a:solidFill>
                <a:srgbClr val="FBD0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30"/>
              <p:cNvSpPr/>
              <p:nvPr/>
            </p:nvSpPr>
            <p:spPr>
              <a:xfrm>
                <a:off x="-1832864" y="884034"/>
                <a:ext cx="128825" cy="115915"/>
              </a:xfrm>
              <a:custGeom>
                <a:rect b="b" l="l" r="r" t="t"/>
                <a:pathLst>
                  <a:path extrusionOk="0" h="413" w="459">
                    <a:moveTo>
                      <a:pt x="59" y="1"/>
                    </a:moveTo>
                    <a:cubicBezTo>
                      <a:pt x="29" y="1"/>
                      <a:pt x="1" y="41"/>
                      <a:pt x="27" y="67"/>
                    </a:cubicBezTo>
                    <a:lnTo>
                      <a:pt x="83" y="101"/>
                    </a:lnTo>
                    <a:cubicBezTo>
                      <a:pt x="94" y="112"/>
                      <a:pt x="117" y="123"/>
                      <a:pt x="128" y="146"/>
                    </a:cubicBezTo>
                    <a:cubicBezTo>
                      <a:pt x="162" y="168"/>
                      <a:pt x="196" y="191"/>
                      <a:pt x="218" y="225"/>
                    </a:cubicBezTo>
                    <a:cubicBezTo>
                      <a:pt x="252" y="247"/>
                      <a:pt x="286" y="270"/>
                      <a:pt x="308" y="303"/>
                    </a:cubicBezTo>
                    <a:cubicBezTo>
                      <a:pt x="342" y="326"/>
                      <a:pt x="364" y="360"/>
                      <a:pt x="387" y="393"/>
                    </a:cubicBezTo>
                    <a:cubicBezTo>
                      <a:pt x="390" y="407"/>
                      <a:pt x="399" y="412"/>
                      <a:pt x="408" y="412"/>
                    </a:cubicBezTo>
                    <a:cubicBezTo>
                      <a:pt x="430" y="412"/>
                      <a:pt x="459" y="383"/>
                      <a:pt x="443" y="360"/>
                    </a:cubicBezTo>
                    <a:cubicBezTo>
                      <a:pt x="420" y="326"/>
                      <a:pt x="398" y="292"/>
                      <a:pt x="376" y="258"/>
                    </a:cubicBezTo>
                    <a:cubicBezTo>
                      <a:pt x="342" y="225"/>
                      <a:pt x="308" y="202"/>
                      <a:pt x="274" y="180"/>
                    </a:cubicBezTo>
                    <a:cubicBezTo>
                      <a:pt x="252" y="146"/>
                      <a:pt x="218" y="112"/>
                      <a:pt x="184" y="90"/>
                    </a:cubicBezTo>
                    <a:cubicBezTo>
                      <a:pt x="162" y="78"/>
                      <a:pt x="151" y="67"/>
                      <a:pt x="128" y="56"/>
                    </a:cubicBezTo>
                    <a:lnTo>
                      <a:pt x="83" y="11"/>
                    </a:lnTo>
                    <a:cubicBezTo>
                      <a:pt x="76" y="4"/>
                      <a:pt x="68" y="1"/>
                      <a:pt x="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30"/>
              <p:cNvSpPr/>
              <p:nvPr/>
            </p:nvSpPr>
            <p:spPr>
              <a:xfrm>
                <a:off x="-1673166" y="1000510"/>
                <a:ext cx="125738" cy="29189"/>
              </a:xfrm>
              <a:custGeom>
                <a:rect b="b" l="l" r="r" t="t"/>
                <a:pathLst>
                  <a:path extrusionOk="0" h="104" w="448">
                    <a:moveTo>
                      <a:pt x="222" y="1"/>
                    </a:moveTo>
                    <a:cubicBezTo>
                      <a:pt x="200" y="1"/>
                      <a:pt x="166" y="1"/>
                      <a:pt x="133" y="12"/>
                    </a:cubicBezTo>
                    <a:lnTo>
                      <a:pt x="31" y="34"/>
                    </a:lnTo>
                    <a:cubicBezTo>
                      <a:pt x="1" y="55"/>
                      <a:pt x="17" y="103"/>
                      <a:pt x="45" y="103"/>
                    </a:cubicBezTo>
                    <a:cubicBezTo>
                      <a:pt x="48" y="103"/>
                      <a:pt x="51" y="103"/>
                      <a:pt x="54" y="102"/>
                    </a:cubicBezTo>
                    <a:lnTo>
                      <a:pt x="144" y="79"/>
                    </a:lnTo>
                    <a:cubicBezTo>
                      <a:pt x="166" y="79"/>
                      <a:pt x="200" y="68"/>
                      <a:pt x="222" y="68"/>
                    </a:cubicBezTo>
                    <a:lnTo>
                      <a:pt x="402" y="68"/>
                    </a:lnTo>
                    <a:cubicBezTo>
                      <a:pt x="408" y="71"/>
                      <a:pt x="414" y="73"/>
                      <a:pt x="418" y="73"/>
                    </a:cubicBezTo>
                    <a:cubicBezTo>
                      <a:pt x="431" y="73"/>
                      <a:pt x="439" y="62"/>
                      <a:pt x="447" y="46"/>
                    </a:cubicBezTo>
                    <a:cubicBezTo>
                      <a:pt x="447" y="23"/>
                      <a:pt x="436" y="12"/>
                      <a:pt x="4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30"/>
              <p:cNvSpPr/>
              <p:nvPr/>
            </p:nvSpPr>
            <p:spPr>
              <a:xfrm>
                <a:off x="-2000982" y="1085551"/>
                <a:ext cx="140052" cy="67360"/>
              </a:xfrm>
              <a:custGeom>
                <a:rect b="b" l="l" r="r" t="t"/>
                <a:pathLst>
                  <a:path extrusionOk="0" h="240" w="499">
                    <a:moveTo>
                      <a:pt x="445" y="0"/>
                    </a:moveTo>
                    <a:cubicBezTo>
                      <a:pt x="442" y="0"/>
                      <a:pt x="438" y="0"/>
                      <a:pt x="435" y="1"/>
                    </a:cubicBezTo>
                    <a:lnTo>
                      <a:pt x="322" y="35"/>
                    </a:lnTo>
                    <a:cubicBezTo>
                      <a:pt x="277" y="35"/>
                      <a:pt x="244" y="46"/>
                      <a:pt x="210" y="69"/>
                    </a:cubicBezTo>
                    <a:cubicBezTo>
                      <a:pt x="199" y="80"/>
                      <a:pt x="188" y="91"/>
                      <a:pt x="176" y="102"/>
                    </a:cubicBezTo>
                    <a:lnTo>
                      <a:pt x="120" y="125"/>
                    </a:lnTo>
                    <a:cubicBezTo>
                      <a:pt x="98" y="136"/>
                      <a:pt x="64" y="159"/>
                      <a:pt x="30" y="170"/>
                    </a:cubicBezTo>
                    <a:cubicBezTo>
                      <a:pt x="0" y="200"/>
                      <a:pt x="24" y="239"/>
                      <a:pt x="53" y="239"/>
                    </a:cubicBezTo>
                    <a:cubicBezTo>
                      <a:pt x="57" y="239"/>
                      <a:pt x="60" y="239"/>
                      <a:pt x="64" y="237"/>
                    </a:cubicBezTo>
                    <a:cubicBezTo>
                      <a:pt x="98" y="215"/>
                      <a:pt x="120" y="204"/>
                      <a:pt x="154" y="192"/>
                    </a:cubicBezTo>
                    <a:cubicBezTo>
                      <a:pt x="188" y="170"/>
                      <a:pt x="221" y="159"/>
                      <a:pt x="244" y="125"/>
                    </a:cubicBezTo>
                    <a:cubicBezTo>
                      <a:pt x="255" y="125"/>
                      <a:pt x="266" y="114"/>
                      <a:pt x="277" y="114"/>
                    </a:cubicBezTo>
                    <a:lnTo>
                      <a:pt x="345" y="91"/>
                    </a:lnTo>
                    <a:lnTo>
                      <a:pt x="457" y="69"/>
                    </a:lnTo>
                    <a:cubicBezTo>
                      <a:pt x="499" y="58"/>
                      <a:pt x="483" y="0"/>
                      <a:pt x="44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30"/>
              <p:cNvSpPr/>
              <p:nvPr/>
            </p:nvSpPr>
            <p:spPr>
              <a:xfrm>
                <a:off x="-1837916" y="1284261"/>
                <a:ext cx="53046" cy="132474"/>
              </a:xfrm>
              <a:custGeom>
                <a:rect b="b" l="l" r="r" t="t"/>
                <a:pathLst>
                  <a:path extrusionOk="0" h="472" w="189">
                    <a:moveTo>
                      <a:pt x="65" y="0"/>
                    </a:moveTo>
                    <a:cubicBezTo>
                      <a:pt x="62" y="0"/>
                      <a:pt x="59" y="1"/>
                      <a:pt x="56" y="2"/>
                    </a:cubicBezTo>
                    <a:cubicBezTo>
                      <a:pt x="23" y="24"/>
                      <a:pt x="11" y="58"/>
                      <a:pt x="11" y="91"/>
                    </a:cubicBezTo>
                    <a:cubicBezTo>
                      <a:pt x="0" y="136"/>
                      <a:pt x="0" y="181"/>
                      <a:pt x="11" y="226"/>
                    </a:cubicBezTo>
                    <a:cubicBezTo>
                      <a:pt x="23" y="260"/>
                      <a:pt x="34" y="305"/>
                      <a:pt x="56" y="339"/>
                    </a:cubicBezTo>
                    <a:lnTo>
                      <a:pt x="79" y="406"/>
                    </a:lnTo>
                    <a:cubicBezTo>
                      <a:pt x="90" y="418"/>
                      <a:pt x="101" y="440"/>
                      <a:pt x="112" y="462"/>
                    </a:cubicBezTo>
                    <a:cubicBezTo>
                      <a:pt x="116" y="469"/>
                      <a:pt x="123" y="472"/>
                      <a:pt x="132" y="472"/>
                    </a:cubicBezTo>
                    <a:cubicBezTo>
                      <a:pt x="155" y="472"/>
                      <a:pt x="188" y="453"/>
                      <a:pt x="180" y="429"/>
                    </a:cubicBezTo>
                    <a:lnTo>
                      <a:pt x="146" y="373"/>
                    </a:lnTo>
                    <a:cubicBezTo>
                      <a:pt x="135" y="361"/>
                      <a:pt x="135" y="339"/>
                      <a:pt x="124" y="328"/>
                    </a:cubicBezTo>
                    <a:cubicBezTo>
                      <a:pt x="112" y="294"/>
                      <a:pt x="90" y="260"/>
                      <a:pt x="79" y="238"/>
                    </a:cubicBezTo>
                    <a:cubicBezTo>
                      <a:pt x="67" y="204"/>
                      <a:pt x="67" y="170"/>
                      <a:pt x="67" y="136"/>
                    </a:cubicBezTo>
                    <a:cubicBezTo>
                      <a:pt x="67" y="114"/>
                      <a:pt x="79" y="103"/>
                      <a:pt x="79" y="91"/>
                    </a:cubicBezTo>
                    <a:cubicBezTo>
                      <a:pt x="79" y="91"/>
                      <a:pt x="79" y="69"/>
                      <a:pt x="90" y="69"/>
                    </a:cubicBezTo>
                    <a:cubicBezTo>
                      <a:pt x="121" y="49"/>
                      <a:pt x="95" y="0"/>
                      <a:pt x="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30"/>
              <p:cNvSpPr/>
              <p:nvPr/>
            </p:nvSpPr>
            <p:spPr>
              <a:xfrm>
                <a:off x="-1577179" y="1216902"/>
                <a:ext cx="72692" cy="112547"/>
              </a:xfrm>
              <a:custGeom>
                <a:rect b="b" l="l" r="r" t="t"/>
                <a:pathLst>
                  <a:path extrusionOk="0" h="401" w="259">
                    <a:moveTo>
                      <a:pt x="51" y="0"/>
                    </a:moveTo>
                    <a:cubicBezTo>
                      <a:pt x="18" y="0"/>
                      <a:pt x="0" y="45"/>
                      <a:pt x="38" y="73"/>
                    </a:cubicBezTo>
                    <a:cubicBezTo>
                      <a:pt x="49" y="73"/>
                      <a:pt x="49" y="84"/>
                      <a:pt x="60" y="95"/>
                    </a:cubicBezTo>
                    <a:cubicBezTo>
                      <a:pt x="72" y="95"/>
                      <a:pt x="72" y="107"/>
                      <a:pt x="83" y="118"/>
                    </a:cubicBezTo>
                    <a:cubicBezTo>
                      <a:pt x="94" y="152"/>
                      <a:pt x="105" y="174"/>
                      <a:pt x="117" y="208"/>
                    </a:cubicBezTo>
                    <a:cubicBezTo>
                      <a:pt x="128" y="230"/>
                      <a:pt x="139" y="264"/>
                      <a:pt x="150" y="287"/>
                    </a:cubicBezTo>
                    <a:cubicBezTo>
                      <a:pt x="173" y="320"/>
                      <a:pt x="173" y="343"/>
                      <a:pt x="184" y="376"/>
                    </a:cubicBezTo>
                    <a:cubicBezTo>
                      <a:pt x="188" y="394"/>
                      <a:pt x="201" y="401"/>
                      <a:pt x="214" y="401"/>
                    </a:cubicBezTo>
                    <a:cubicBezTo>
                      <a:pt x="235" y="401"/>
                      <a:pt x="258" y="382"/>
                      <a:pt x="251" y="354"/>
                    </a:cubicBezTo>
                    <a:cubicBezTo>
                      <a:pt x="240" y="320"/>
                      <a:pt x="229" y="298"/>
                      <a:pt x="218" y="264"/>
                    </a:cubicBezTo>
                    <a:cubicBezTo>
                      <a:pt x="207" y="230"/>
                      <a:pt x="195" y="197"/>
                      <a:pt x="173" y="163"/>
                    </a:cubicBezTo>
                    <a:cubicBezTo>
                      <a:pt x="173" y="152"/>
                      <a:pt x="162" y="140"/>
                      <a:pt x="150" y="129"/>
                    </a:cubicBezTo>
                    <a:cubicBezTo>
                      <a:pt x="150" y="95"/>
                      <a:pt x="128" y="62"/>
                      <a:pt x="105" y="39"/>
                    </a:cubicBezTo>
                    <a:cubicBezTo>
                      <a:pt x="94" y="28"/>
                      <a:pt x="83" y="17"/>
                      <a:pt x="72" y="5"/>
                    </a:cubicBezTo>
                    <a:cubicBezTo>
                      <a:pt x="64" y="2"/>
                      <a:pt x="58" y="0"/>
                      <a:pt x="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7" name="Google Shape;1427;p30"/>
            <p:cNvGrpSpPr/>
            <p:nvPr/>
          </p:nvGrpSpPr>
          <p:grpSpPr>
            <a:xfrm rot="-1373109">
              <a:off x="8318023" y="4593976"/>
              <a:ext cx="151243" cy="196832"/>
              <a:chOff x="7782088" y="667305"/>
              <a:chExt cx="198770" cy="258655"/>
            </a:xfrm>
          </p:grpSpPr>
          <p:grpSp>
            <p:nvGrpSpPr>
              <p:cNvPr id="1428" name="Google Shape;1428;p30"/>
              <p:cNvGrpSpPr/>
              <p:nvPr/>
            </p:nvGrpSpPr>
            <p:grpSpPr>
              <a:xfrm rot="-464811">
                <a:off x="7797372" y="677554"/>
                <a:ext cx="168203" cy="238155"/>
                <a:chOff x="6083334" y="4589382"/>
                <a:chExt cx="168198" cy="238149"/>
              </a:xfrm>
            </p:grpSpPr>
            <p:sp>
              <p:nvSpPr>
                <p:cNvPr id="1429" name="Google Shape;1429;p30"/>
                <p:cNvSpPr/>
                <p:nvPr/>
              </p:nvSpPr>
              <p:spPr>
                <a:xfrm>
                  <a:off x="6083334" y="4706346"/>
                  <a:ext cx="168198" cy="121185"/>
                </a:xfrm>
                <a:custGeom>
                  <a:rect b="b" l="l" r="r" t="t"/>
                  <a:pathLst>
                    <a:path extrusionOk="0" h="1062" w="1474">
                      <a:moveTo>
                        <a:pt x="182" y="0"/>
                      </a:moveTo>
                      <a:cubicBezTo>
                        <a:pt x="154" y="0"/>
                        <a:pt x="126" y="14"/>
                        <a:pt x="113" y="44"/>
                      </a:cubicBezTo>
                      <a:cubicBezTo>
                        <a:pt x="0" y="393"/>
                        <a:pt x="124" y="775"/>
                        <a:pt x="428" y="977"/>
                      </a:cubicBezTo>
                      <a:cubicBezTo>
                        <a:pt x="534" y="1034"/>
                        <a:pt x="648" y="1062"/>
                        <a:pt x="761" y="1062"/>
                      </a:cubicBezTo>
                      <a:cubicBezTo>
                        <a:pt x="980" y="1062"/>
                        <a:pt x="1193" y="957"/>
                        <a:pt x="1327" y="764"/>
                      </a:cubicBezTo>
                      <a:cubicBezTo>
                        <a:pt x="1428" y="595"/>
                        <a:pt x="1473" y="393"/>
                        <a:pt x="1451" y="202"/>
                      </a:cubicBezTo>
                      <a:cubicBezTo>
                        <a:pt x="1445" y="157"/>
                        <a:pt x="1406" y="134"/>
                        <a:pt x="1370" y="134"/>
                      </a:cubicBezTo>
                      <a:cubicBezTo>
                        <a:pt x="1335" y="134"/>
                        <a:pt x="1304" y="157"/>
                        <a:pt x="1316" y="202"/>
                      </a:cubicBezTo>
                      <a:cubicBezTo>
                        <a:pt x="1348" y="551"/>
                        <a:pt x="1126" y="922"/>
                        <a:pt x="753" y="922"/>
                      </a:cubicBezTo>
                      <a:cubicBezTo>
                        <a:pt x="742" y="922"/>
                        <a:pt x="731" y="922"/>
                        <a:pt x="720" y="921"/>
                      </a:cubicBezTo>
                      <a:cubicBezTo>
                        <a:pt x="326" y="899"/>
                        <a:pt x="146" y="426"/>
                        <a:pt x="248" y="89"/>
                      </a:cubicBezTo>
                      <a:cubicBezTo>
                        <a:pt x="268" y="34"/>
                        <a:pt x="226" y="0"/>
                        <a:pt x="182" y="0"/>
                      </a:cubicBezTo>
                      <a:close/>
                    </a:path>
                  </a:pathLst>
                </a:custGeom>
                <a:solidFill>
                  <a:srgbClr val="3F9C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30"/>
                <p:cNvSpPr/>
                <p:nvPr/>
              </p:nvSpPr>
              <p:spPr>
                <a:xfrm>
                  <a:off x="6134570" y="4589382"/>
                  <a:ext cx="34804" cy="48269"/>
                </a:xfrm>
                <a:custGeom>
                  <a:rect b="b" l="l" r="r" t="t"/>
                  <a:pathLst>
                    <a:path extrusionOk="0" h="423" w="305">
                      <a:moveTo>
                        <a:pt x="109" y="1"/>
                      </a:moveTo>
                      <a:cubicBezTo>
                        <a:pt x="86" y="1"/>
                        <a:pt x="64" y="13"/>
                        <a:pt x="57" y="35"/>
                      </a:cubicBezTo>
                      <a:cubicBezTo>
                        <a:pt x="23" y="114"/>
                        <a:pt x="1" y="192"/>
                        <a:pt x="12" y="271"/>
                      </a:cubicBezTo>
                      <a:cubicBezTo>
                        <a:pt x="1" y="327"/>
                        <a:pt x="23" y="372"/>
                        <a:pt x="57" y="406"/>
                      </a:cubicBezTo>
                      <a:cubicBezTo>
                        <a:pt x="80" y="417"/>
                        <a:pt x="102" y="423"/>
                        <a:pt x="123" y="423"/>
                      </a:cubicBezTo>
                      <a:cubicBezTo>
                        <a:pt x="144" y="423"/>
                        <a:pt x="164" y="417"/>
                        <a:pt x="181" y="406"/>
                      </a:cubicBezTo>
                      <a:cubicBezTo>
                        <a:pt x="248" y="350"/>
                        <a:pt x="293" y="282"/>
                        <a:pt x="293" y="192"/>
                      </a:cubicBezTo>
                      <a:cubicBezTo>
                        <a:pt x="305" y="102"/>
                        <a:pt x="237" y="24"/>
                        <a:pt x="147" y="12"/>
                      </a:cubicBezTo>
                      <a:cubicBezTo>
                        <a:pt x="135" y="4"/>
                        <a:pt x="122" y="1"/>
                        <a:pt x="109" y="1"/>
                      </a:cubicBezTo>
                      <a:close/>
                    </a:path>
                  </a:pathLst>
                </a:custGeom>
                <a:solidFill>
                  <a:srgbClr val="3F9C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1" name="Google Shape;1431;p30"/>
              <p:cNvSpPr/>
              <p:nvPr/>
            </p:nvSpPr>
            <p:spPr>
              <a:xfrm rot="-464821">
                <a:off x="7912152" y="680505"/>
                <a:ext cx="34805" cy="48270"/>
              </a:xfrm>
              <a:custGeom>
                <a:rect b="b" l="l" r="r" t="t"/>
                <a:pathLst>
                  <a:path extrusionOk="0" h="423" w="305">
                    <a:moveTo>
                      <a:pt x="109" y="1"/>
                    </a:moveTo>
                    <a:cubicBezTo>
                      <a:pt x="86" y="1"/>
                      <a:pt x="64" y="13"/>
                      <a:pt x="57" y="35"/>
                    </a:cubicBezTo>
                    <a:cubicBezTo>
                      <a:pt x="23" y="114"/>
                      <a:pt x="1" y="192"/>
                      <a:pt x="12" y="271"/>
                    </a:cubicBezTo>
                    <a:cubicBezTo>
                      <a:pt x="1" y="327"/>
                      <a:pt x="23" y="372"/>
                      <a:pt x="57" y="406"/>
                    </a:cubicBezTo>
                    <a:cubicBezTo>
                      <a:pt x="80" y="417"/>
                      <a:pt x="102" y="423"/>
                      <a:pt x="123" y="423"/>
                    </a:cubicBezTo>
                    <a:cubicBezTo>
                      <a:pt x="144" y="423"/>
                      <a:pt x="164" y="417"/>
                      <a:pt x="181" y="406"/>
                    </a:cubicBezTo>
                    <a:cubicBezTo>
                      <a:pt x="248" y="350"/>
                      <a:pt x="293" y="282"/>
                      <a:pt x="293" y="192"/>
                    </a:cubicBezTo>
                    <a:cubicBezTo>
                      <a:pt x="305" y="102"/>
                      <a:pt x="237" y="24"/>
                      <a:pt x="147" y="12"/>
                    </a:cubicBezTo>
                    <a:cubicBezTo>
                      <a:pt x="135" y="4"/>
                      <a:pt x="122" y="1"/>
                      <a:pt x="109" y="1"/>
                    </a:cubicBezTo>
                    <a:close/>
                  </a:path>
                </a:pathLst>
              </a:custGeom>
              <a:solidFill>
                <a:srgbClr val="3F9C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2" name="Shape 92"/>
        <p:cNvGrpSpPr/>
        <p:nvPr/>
      </p:nvGrpSpPr>
      <p:grpSpPr>
        <a:xfrm>
          <a:off x="0" y="0"/>
          <a:ext cx="0" cy="0"/>
          <a:chOff x="0" y="0"/>
          <a:chExt cx="0" cy="0"/>
        </a:xfrm>
      </p:grpSpPr>
      <p:sp>
        <p:nvSpPr>
          <p:cNvPr id="93" name="Google Shape;93;p4"/>
          <p:cNvSpPr/>
          <p:nvPr/>
        </p:nvSpPr>
        <p:spPr>
          <a:xfrm>
            <a:off x="-2575" y="-6425"/>
            <a:ext cx="9146700" cy="5149800"/>
          </a:xfrm>
          <a:prstGeom prst="rect">
            <a:avLst/>
          </a:prstGeom>
          <a:gradFill>
            <a:gsLst>
              <a:gs pos="0">
                <a:srgbClr val="CCEBEF"/>
              </a:gs>
              <a:gs pos="100000">
                <a:srgbClr val="6FBFCA"/>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lt1"/>
                </a:solidFill>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95" name="Google Shape;95;p4"/>
          <p:cNvSpPr txBox="1"/>
          <p:nvPr>
            <p:ph idx="1" type="body"/>
          </p:nvPr>
        </p:nvSpPr>
        <p:spPr>
          <a:xfrm>
            <a:off x="720000" y="1017725"/>
            <a:ext cx="7704000" cy="35907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Font typeface="Syne"/>
              <a:buAutoNum type="arabicPeriod"/>
              <a:defRPr sz="1200">
                <a:solidFill>
                  <a:srgbClr val="434343"/>
                </a:solidFill>
                <a:latin typeface="Syne"/>
                <a:ea typeface="Syne"/>
                <a:cs typeface="Syne"/>
                <a:sym typeface="Syne"/>
              </a:defRPr>
            </a:lvl1pPr>
            <a:lvl2pPr indent="-304800" lvl="1" marL="9144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indent="-304800" lvl="2" marL="1371600" rtl="0">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indent="-304800" lvl="3" marL="1828800" rtl="0">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indent="-304800" lvl="4" marL="2286000" rtl="0">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indent="-304800" lvl="5" marL="2743200" rtl="0">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indent="-304800" lvl="6" marL="3200400" rtl="0">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indent="-304800" lvl="7" marL="3657600" rtl="0">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indent="-304800" lvl="8" marL="4114800" rtl="0">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p:txBody>
      </p:sp>
      <p:sp>
        <p:nvSpPr>
          <p:cNvPr id="96" name="Google Shape;96;p4"/>
          <p:cNvSpPr/>
          <p:nvPr/>
        </p:nvSpPr>
        <p:spPr>
          <a:xfrm>
            <a:off x="339510" y="1381736"/>
            <a:ext cx="109663" cy="114482"/>
          </a:xfrm>
          <a:custGeom>
            <a:rect b="b" l="l" r="r" t="t"/>
            <a:pathLst>
              <a:path extrusionOk="0" h="1069" w="1024">
                <a:moveTo>
                  <a:pt x="630" y="1"/>
                </a:moveTo>
                <a:lnTo>
                  <a:pt x="371" y="270"/>
                </a:lnTo>
                <a:lnTo>
                  <a:pt x="0" y="203"/>
                </a:lnTo>
                <a:lnTo>
                  <a:pt x="180" y="540"/>
                </a:lnTo>
                <a:lnTo>
                  <a:pt x="0" y="866"/>
                </a:lnTo>
                <a:lnTo>
                  <a:pt x="0" y="866"/>
                </a:lnTo>
                <a:lnTo>
                  <a:pt x="371" y="810"/>
                </a:lnTo>
                <a:lnTo>
                  <a:pt x="630" y="1069"/>
                </a:lnTo>
                <a:lnTo>
                  <a:pt x="686" y="698"/>
                </a:lnTo>
                <a:lnTo>
                  <a:pt x="1023" y="540"/>
                </a:lnTo>
                <a:lnTo>
                  <a:pt x="686" y="372"/>
                </a:lnTo>
                <a:lnTo>
                  <a:pt x="6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4"/>
          <p:cNvSpPr/>
          <p:nvPr/>
        </p:nvSpPr>
        <p:spPr>
          <a:xfrm>
            <a:off x="279842" y="4675984"/>
            <a:ext cx="50655" cy="54296"/>
          </a:xfrm>
          <a:custGeom>
            <a:rect b="b" l="l" r="r" t="t"/>
            <a:pathLst>
              <a:path extrusionOk="0" h="507" w="473">
                <a:moveTo>
                  <a:pt x="292" y="0"/>
                </a:moveTo>
                <a:lnTo>
                  <a:pt x="169" y="135"/>
                </a:lnTo>
                <a:lnTo>
                  <a:pt x="0" y="101"/>
                </a:lnTo>
                <a:lnTo>
                  <a:pt x="79" y="259"/>
                </a:lnTo>
                <a:lnTo>
                  <a:pt x="0" y="416"/>
                </a:lnTo>
                <a:lnTo>
                  <a:pt x="169" y="382"/>
                </a:lnTo>
                <a:lnTo>
                  <a:pt x="292" y="506"/>
                </a:lnTo>
                <a:lnTo>
                  <a:pt x="315" y="337"/>
                </a:lnTo>
                <a:lnTo>
                  <a:pt x="472" y="259"/>
                </a:lnTo>
                <a:lnTo>
                  <a:pt x="315" y="180"/>
                </a:lnTo>
                <a:lnTo>
                  <a:pt x="2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4"/>
          <p:cNvSpPr/>
          <p:nvPr/>
        </p:nvSpPr>
        <p:spPr>
          <a:xfrm>
            <a:off x="583296" y="3574953"/>
            <a:ext cx="113197" cy="108485"/>
          </a:xfrm>
          <a:custGeom>
            <a:rect b="b" l="l" r="r" t="t"/>
            <a:pathLst>
              <a:path extrusionOk="0" h="1013" w="1057">
                <a:moveTo>
                  <a:pt x="203" y="1"/>
                </a:moveTo>
                <a:lnTo>
                  <a:pt x="259" y="372"/>
                </a:lnTo>
                <a:lnTo>
                  <a:pt x="0" y="630"/>
                </a:lnTo>
                <a:lnTo>
                  <a:pt x="360" y="687"/>
                </a:lnTo>
                <a:lnTo>
                  <a:pt x="529" y="1013"/>
                </a:lnTo>
                <a:lnTo>
                  <a:pt x="697" y="687"/>
                </a:lnTo>
                <a:lnTo>
                  <a:pt x="1057" y="630"/>
                </a:lnTo>
                <a:lnTo>
                  <a:pt x="798" y="372"/>
                </a:lnTo>
                <a:lnTo>
                  <a:pt x="855" y="1"/>
                </a:lnTo>
                <a:lnTo>
                  <a:pt x="529" y="181"/>
                </a:lnTo>
                <a:lnTo>
                  <a:pt x="2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a:off x="6740352" y="201682"/>
            <a:ext cx="66397" cy="69931"/>
          </a:xfrm>
          <a:custGeom>
            <a:rect b="b" l="l" r="r" t="t"/>
            <a:pathLst>
              <a:path extrusionOk="0" h="653" w="620">
                <a:moveTo>
                  <a:pt x="226" y="0"/>
                </a:moveTo>
                <a:lnTo>
                  <a:pt x="203" y="225"/>
                </a:lnTo>
                <a:lnTo>
                  <a:pt x="1" y="337"/>
                </a:lnTo>
                <a:lnTo>
                  <a:pt x="203" y="427"/>
                </a:lnTo>
                <a:lnTo>
                  <a:pt x="248" y="652"/>
                </a:lnTo>
                <a:lnTo>
                  <a:pt x="394" y="483"/>
                </a:lnTo>
                <a:lnTo>
                  <a:pt x="619" y="517"/>
                </a:lnTo>
                <a:lnTo>
                  <a:pt x="619" y="517"/>
                </a:lnTo>
                <a:lnTo>
                  <a:pt x="507" y="326"/>
                </a:lnTo>
                <a:lnTo>
                  <a:pt x="608" y="112"/>
                </a:lnTo>
                <a:lnTo>
                  <a:pt x="608" y="112"/>
                </a:lnTo>
                <a:lnTo>
                  <a:pt x="383" y="157"/>
                </a:lnTo>
                <a:lnTo>
                  <a:pt x="2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8809868" y="2770294"/>
            <a:ext cx="80748" cy="85567"/>
          </a:xfrm>
          <a:custGeom>
            <a:rect b="b" l="l" r="r" t="t"/>
            <a:pathLst>
              <a:path extrusionOk="0" h="799" w="754">
                <a:moveTo>
                  <a:pt x="282" y="0"/>
                </a:moveTo>
                <a:lnTo>
                  <a:pt x="248" y="281"/>
                </a:lnTo>
                <a:lnTo>
                  <a:pt x="1" y="405"/>
                </a:lnTo>
                <a:lnTo>
                  <a:pt x="248" y="517"/>
                </a:lnTo>
                <a:lnTo>
                  <a:pt x="293" y="798"/>
                </a:lnTo>
                <a:lnTo>
                  <a:pt x="484" y="596"/>
                </a:lnTo>
                <a:lnTo>
                  <a:pt x="754" y="641"/>
                </a:lnTo>
                <a:lnTo>
                  <a:pt x="619" y="394"/>
                </a:lnTo>
                <a:lnTo>
                  <a:pt x="743" y="146"/>
                </a:lnTo>
                <a:lnTo>
                  <a:pt x="473" y="203"/>
                </a:lnTo>
                <a:lnTo>
                  <a:pt x="2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a:off x="8401756" y="1784903"/>
            <a:ext cx="54296" cy="55474"/>
          </a:xfrm>
          <a:custGeom>
            <a:rect b="b" l="l" r="r" t="t"/>
            <a:pathLst>
              <a:path extrusionOk="0" h="518" w="507">
                <a:moveTo>
                  <a:pt x="214" y="0"/>
                </a:moveTo>
                <a:lnTo>
                  <a:pt x="169" y="180"/>
                </a:lnTo>
                <a:lnTo>
                  <a:pt x="0" y="237"/>
                </a:lnTo>
                <a:lnTo>
                  <a:pt x="147" y="338"/>
                </a:lnTo>
                <a:lnTo>
                  <a:pt x="147" y="518"/>
                </a:lnTo>
                <a:lnTo>
                  <a:pt x="293" y="405"/>
                </a:lnTo>
                <a:lnTo>
                  <a:pt x="473" y="461"/>
                </a:lnTo>
                <a:lnTo>
                  <a:pt x="473" y="461"/>
                </a:lnTo>
                <a:lnTo>
                  <a:pt x="405" y="293"/>
                </a:lnTo>
                <a:lnTo>
                  <a:pt x="506" y="135"/>
                </a:lnTo>
                <a:lnTo>
                  <a:pt x="506" y="135"/>
                </a:lnTo>
                <a:lnTo>
                  <a:pt x="326" y="147"/>
                </a:lnTo>
                <a:lnTo>
                  <a:pt x="2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
          <p:cNvSpPr/>
          <p:nvPr/>
        </p:nvSpPr>
        <p:spPr>
          <a:xfrm>
            <a:off x="6238950" y="4882534"/>
            <a:ext cx="84389" cy="88030"/>
          </a:xfrm>
          <a:custGeom>
            <a:rect b="b" l="l" r="r" t="t"/>
            <a:pathLst>
              <a:path extrusionOk="0" h="822" w="788">
                <a:moveTo>
                  <a:pt x="281" y="1"/>
                </a:moveTo>
                <a:lnTo>
                  <a:pt x="247" y="282"/>
                </a:lnTo>
                <a:lnTo>
                  <a:pt x="0" y="428"/>
                </a:lnTo>
                <a:lnTo>
                  <a:pt x="259" y="540"/>
                </a:lnTo>
                <a:lnTo>
                  <a:pt x="304" y="821"/>
                </a:lnTo>
                <a:lnTo>
                  <a:pt x="506" y="608"/>
                </a:lnTo>
                <a:lnTo>
                  <a:pt x="787" y="653"/>
                </a:lnTo>
                <a:lnTo>
                  <a:pt x="641" y="405"/>
                </a:lnTo>
                <a:lnTo>
                  <a:pt x="765" y="147"/>
                </a:lnTo>
                <a:lnTo>
                  <a:pt x="483" y="203"/>
                </a:lnTo>
                <a:lnTo>
                  <a:pt x="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
          <p:cNvSpPr/>
          <p:nvPr/>
        </p:nvSpPr>
        <p:spPr>
          <a:xfrm>
            <a:off x="8296420" y="4541038"/>
            <a:ext cx="132473" cy="134937"/>
          </a:xfrm>
          <a:custGeom>
            <a:rect b="b" l="l" r="r" t="t"/>
            <a:pathLst>
              <a:path extrusionOk="0" h="1260" w="1237">
                <a:moveTo>
                  <a:pt x="540" y="0"/>
                </a:moveTo>
                <a:lnTo>
                  <a:pt x="416" y="428"/>
                </a:lnTo>
                <a:lnTo>
                  <a:pt x="0" y="574"/>
                </a:lnTo>
                <a:lnTo>
                  <a:pt x="371" y="810"/>
                </a:lnTo>
                <a:lnTo>
                  <a:pt x="371" y="1260"/>
                </a:lnTo>
                <a:lnTo>
                  <a:pt x="720" y="978"/>
                </a:lnTo>
                <a:lnTo>
                  <a:pt x="1147" y="1113"/>
                </a:lnTo>
                <a:lnTo>
                  <a:pt x="1147" y="1113"/>
                </a:lnTo>
                <a:lnTo>
                  <a:pt x="990" y="697"/>
                </a:lnTo>
                <a:lnTo>
                  <a:pt x="1237" y="338"/>
                </a:lnTo>
                <a:lnTo>
                  <a:pt x="1237" y="338"/>
                </a:lnTo>
                <a:lnTo>
                  <a:pt x="799" y="360"/>
                </a:lnTo>
                <a:lnTo>
                  <a:pt x="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a:off x="2104184" y="4883766"/>
            <a:ext cx="88030" cy="85567"/>
          </a:xfrm>
          <a:custGeom>
            <a:rect b="b" l="l" r="r" t="t"/>
            <a:pathLst>
              <a:path extrusionOk="0" h="799" w="822">
                <a:moveTo>
                  <a:pt x="383" y="1"/>
                </a:moveTo>
                <a:lnTo>
                  <a:pt x="282" y="270"/>
                </a:lnTo>
                <a:lnTo>
                  <a:pt x="1" y="327"/>
                </a:lnTo>
                <a:lnTo>
                  <a:pt x="226" y="518"/>
                </a:lnTo>
                <a:lnTo>
                  <a:pt x="192" y="799"/>
                </a:lnTo>
                <a:lnTo>
                  <a:pt x="439" y="641"/>
                </a:lnTo>
                <a:lnTo>
                  <a:pt x="698" y="754"/>
                </a:lnTo>
                <a:lnTo>
                  <a:pt x="698" y="754"/>
                </a:lnTo>
                <a:lnTo>
                  <a:pt x="631" y="484"/>
                </a:lnTo>
                <a:lnTo>
                  <a:pt x="822" y="259"/>
                </a:lnTo>
                <a:lnTo>
                  <a:pt x="529" y="248"/>
                </a:lnTo>
                <a:lnTo>
                  <a:pt x="3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a:off x="270850" y="2604632"/>
            <a:ext cx="68646" cy="71109"/>
          </a:xfrm>
          <a:custGeom>
            <a:rect b="b" l="l" r="r" t="t"/>
            <a:pathLst>
              <a:path extrusionOk="0" h="664" w="641">
                <a:moveTo>
                  <a:pt x="225" y="1"/>
                </a:moveTo>
                <a:lnTo>
                  <a:pt x="202" y="225"/>
                </a:lnTo>
                <a:lnTo>
                  <a:pt x="0" y="338"/>
                </a:lnTo>
                <a:lnTo>
                  <a:pt x="214" y="439"/>
                </a:lnTo>
                <a:lnTo>
                  <a:pt x="259" y="664"/>
                </a:lnTo>
                <a:lnTo>
                  <a:pt x="416" y="484"/>
                </a:lnTo>
                <a:lnTo>
                  <a:pt x="641" y="518"/>
                </a:lnTo>
                <a:lnTo>
                  <a:pt x="529" y="315"/>
                </a:lnTo>
                <a:lnTo>
                  <a:pt x="630" y="102"/>
                </a:lnTo>
                <a:lnTo>
                  <a:pt x="394" y="158"/>
                </a:lnTo>
                <a:lnTo>
                  <a:pt x="2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a:off x="2192226" y="216775"/>
            <a:ext cx="39838" cy="39731"/>
          </a:xfrm>
          <a:custGeom>
            <a:rect b="b" l="l" r="r" t="t"/>
            <a:pathLst>
              <a:path extrusionOk="0" h="371" w="372">
                <a:moveTo>
                  <a:pt x="158" y="0"/>
                </a:moveTo>
                <a:lnTo>
                  <a:pt x="124" y="124"/>
                </a:lnTo>
                <a:lnTo>
                  <a:pt x="0" y="169"/>
                </a:lnTo>
                <a:lnTo>
                  <a:pt x="101" y="247"/>
                </a:lnTo>
                <a:lnTo>
                  <a:pt x="101" y="371"/>
                </a:lnTo>
                <a:lnTo>
                  <a:pt x="203" y="292"/>
                </a:lnTo>
                <a:lnTo>
                  <a:pt x="338" y="337"/>
                </a:lnTo>
                <a:lnTo>
                  <a:pt x="293" y="214"/>
                </a:lnTo>
                <a:lnTo>
                  <a:pt x="371" y="112"/>
                </a:lnTo>
                <a:lnTo>
                  <a:pt x="236" y="112"/>
                </a:lnTo>
                <a:lnTo>
                  <a:pt x="1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4"/>
          <p:cNvGrpSpPr/>
          <p:nvPr/>
        </p:nvGrpSpPr>
        <p:grpSpPr>
          <a:xfrm flipH="1">
            <a:off x="3604341" y="4841610"/>
            <a:ext cx="1523884" cy="689361"/>
            <a:chOff x="5935450" y="921661"/>
            <a:chExt cx="739786" cy="334641"/>
          </a:xfrm>
        </p:grpSpPr>
        <p:sp>
          <p:nvSpPr>
            <p:cNvPr id="108" name="Google Shape;108;p4"/>
            <p:cNvSpPr/>
            <p:nvPr/>
          </p:nvSpPr>
          <p:spPr>
            <a:xfrm>
              <a:off x="5935450" y="921661"/>
              <a:ext cx="739786" cy="334641"/>
            </a:xfrm>
            <a:custGeom>
              <a:rect b="b" l="l" r="r" t="t"/>
              <a:pathLst>
                <a:path extrusionOk="0" h="2833" w="6263">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4"/>
            <p:cNvSpPr/>
            <p:nvPr/>
          </p:nvSpPr>
          <p:spPr>
            <a:xfrm>
              <a:off x="6282962" y="966429"/>
              <a:ext cx="44531" cy="25396"/>
            </a:xfrm>
            <a:custGeom>
              <a:rect b="b" l="l" r="r" t="t"/>
              <a:pathLst>
                <a:path extrusionOk="0" h="215" w="377">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4"/>
            <p:cNvSpPr/>
            <p:nvPr/>
          </p:nvSpPr>
          <p:spPr>
            <a:xfrm>
              <a:off x="6171456" y="969973"/>
              <a:ext cx="77132" cy="98042"/>
            </a:xfrm>
            <a:custGeom>
              <a:rect b="b" l="l" r="r" t="t"/>
              <a:pathLst>
                <a:path extrusionOk="0" h="830" w="653">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4"/>
            <p:cNvSpPr/>
            <p:nvPr/>
          </p:nvSpPr>
          <p:spPr>
            <a:xfrm>
              <a:off x="6508809" y="1003047"/>
              <a:ext cx="74416" cy="136904"/>
            </a:xfrm>
            <a:custGeom>
              <a:rect b="b" l="l" r="r" t="t"/>
              <a:pathLst>
                <a:path extrusionOk="0" h="1159" w="63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4"/>
            <p:cNvSpPr/>
            <p:nvPr/>
          </p:nvSpPr>
          <p:spPr>
            <a:xfrm>
              <a:off x="5997582" y="1091992"/>
              <a:ext cx="63785" cy="54454"/>
            </a:xfrm>
            <a:custGeom>
              <a:rect b="b" l="l" r="r" t="t"/>
              <a:pathLst>
                <a:path extrusionOk="0" h="461" w="54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
            <p:cNvSpPr/>
            <p:nvPr/>
          </p:nvSpPr>
          <p:spPr>
            <a:xfrm>
              <a:off x="6381238" y="947648"/>
              <a:ext cx="91779" cy="39571"/>
            </a:xfrm>
            <a:custGeom>
              <a:rect b="b" l="l" r="r" t="t"/>
              <a:pathLst>
                <a:path extrusionOk="0" h="335" w="777">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 name="Google Shape;114;p4"/>
          <p:cNvGrpSpPr/>
          <p:nvPr/>
        </p:nvGrpSpPr>
        <p:grpSpPr>
          <a:xfrm>
            <a:off x="-966325" y="-402483"/>
            <a:ext cx="1662816" cy="752173"/>
            <a:chOff x="5935450" y="921661"/>
            <a:chExt cx="739786" cy="334641"/>
          </a:xfrm>
        </p:grpSpPr>
        <p:sp>
          <p:nvSpPr>
            <p:cNvPr id="115" name="Google Shape;115;p4"/>
            <p:cNvSpPr/>
            <p:nvPr/>
          </p:nvSpPr>
          <p:spPr>
            <a:xfrm>
              <a:off x="5935450" y="921661"/>
              <a:ext cx="739786" cy="334641"/>
            </a:xfrm>
            <a:custGeom>
              <a:rect b="b" l="l" r="r" t="t"/>
              <a:pathLst>
                <a:path extrusionOk="0" h="2833" w="6263">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
            <p:cNvSpPr/>
            <p:nvPr/>
          </p:nvSpPr>
          <p:spPr>
            <a:xfrm>
              <a:off x="6282962" y="966429"/>
              <a:ext cx="44531" cy="25396"/>
            </a:xfrm>
            <a:custGeom>
              <a:rect b="b" l="l" r="r" t="t"/>
              <a:pathLst>
                <a:path extrusionOk="0" h="215" w="377">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4"/>
            <p:cNvSpPr/>
            <p:nvPr/>
          </p:nvSpPr>
          <p:spPr>
            <a:xfrm>
              <a:off x="6171456" y="969973"/>
              <a:ext cx="77132" cy="98042"/>
            </a:xfrm>
            <a:custGeom>
              <a:rect b="b" l="l" r="r" t="t"/>
              <a:pathLst>
                <a:path extrusionOk="0" h="830" w="653">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
            <p:cNvSpPr/>
            <p:nvPr/>
          </p:nvSpPr>
          <p:spPr>
            <a:xfrm>
              <a:off x="6508809" y="1003047"/>
              <a:ext cx="74416" cy="136904"/>
            </a:xfrm>
            <a:custGeom>
              <a:rect b="b" l="l" r="r" t="t"/>
              <a:pathLst>
                <a:path extrusionOk="0" h="1159" w="63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4"/>
            <p:cNvSpPr/>
            <p:nvPr/>
          </p:nvSpPr>
          <p:spPr>
            <a:xfrm>
              <a:off x="5997582" y="1091992"/>
              <a:ext cx="63785" cy="54454"/>
            </a:xfrm>
            <a:custGeom>
              <a:rect b="b" l="l" r="r" t="t"/>
              <a:pathLst>
                <a:path extrusionOk="0" h="461" w="54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4"/>
            <p:cNvSpPr/>
            <p:nvPr/>
          </p:nvSpPr>
          <p:spPr>
            <a:xfrm>
              <a:off x="6381238" y="947648"/>
              <a:ext cx="91779" cy="39571"/>
            </a:xfrm>
            <a:custGeom>
              <a:rect b="b" l="l" r="r" t="t"/>
              <a:pathLst>
                <a:path extrusionOk="0" h="335" w="777">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 name="Google Shape;121;p4"/>
          <p:cNvGrpSpPr/>
          <p:nvPr/>
        </p:nvGrpSpPr>
        <p:grpSpPr>
          <a:xfrm flipH="1">
            <a:off x="7373458" y="-154925"/>
            <a:ext cx="2533396" cy="1146012"/>
            <a:chOff x="5935450" y="921661"/>
            <a:chExt cx="739786" cy="334641"/>
          </a:xfrm>
        </p:grpSpPr>
        <p:sp>
          <p:nvSpPr>
            <p:cNvPr id="122" name="Google Shape;122;p4"/>
            <p:cNvSpPr/>
            <p:nvPr/>
          </p:nvSpPr>
          <p:spPr>
            <a:xfrm>
              <a:off x="5935450" y="921661"/>
              <a:ext cx="739786" cy="334641"/>
            </a:xfrm>
            <a:custGeom>
              <a:rect b="b" l="l" r="r" t="t"/>
              <a:pathLst>
                <a:path extrusionOk="0" h="2833" w="6263">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6282962" y="966429"/>
              <a:ext cx="44531" cy="25396"/>
            </a:xfrm>
            <a:custGeom>
              <a:rect b="b" l="l" r="r" t="t"/>
              <a:pathLst>
                <a:path extrusionOk="0" h="215" w="377">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a:off x="6171456" y="969973"/>
              <a:ext cx="77132" cy="98042"/>
            </a:xfrm>
            <a:custGeom>
              <a:rect b="b" l="l" r="r" t="t"/>
              <a:pathLst>
                <a:path extrusionOk="0" h="830" w="653">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4"/>
            <p:cNvSpPr/>
            <p:nvPr/>
          </p:nvSpPr>
          <p:spPr>
            <a:xfrm>
              <a:off x="6508809" y="1003047"/>
              <a:ext cx="74416" cy="136904"/>
            </a:xfrm>
            <a:custGeom>
              <a:rect b="b" l="l" r="r" t="t"/>
              <a:pathLst>
                <a:path extrusionOk="0" h="1159" w="63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4"/>
            <p:cNvSpPr/>
            <p:nvPr/>
          </p:nvSpPr>
          <p:spPr>
            <a:xfrm>
              <a:off x="5997582" y="1091992"/>
              <a:ext cx="63785" cy="54454"/>
            </a:xfrm>
            <a:custGeom>
              <a:rect b="b" l="l" r="r" t="t"/>
              <a:pathLst>
                <a:path extrusionOk="0" h="461" w="54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a:off x="6381238" y="947648"/>
              <a:ext cx="91779" cy="39571"/>
            </a:xfrm>
            <a:custGeom>
              <a:rect b="b" l="l" r="r" t="t"/>
              <a:pathLst>
                <a:path extrusionOk="0" h="335" w="777">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 name="Google Shape;128;p4"/>
          <p:cNvGrpSpPr/>
          <p:nvPr/>
        </p:nvGrpSpPr>
        <p:grpSpPr>
          <a:xfrm>
            <a:off x="-623782" y="-59930"/>
            <a:ext cx="1662816" cy="752173"/>
            <a:chOff x="5935450" y="921661"/>
            <a:chExt cx="739786" cy="334641"/>
          </a:xfrm>
        </p:grpSpPr>
        <p:sp>
          <p:nvSpPr>
            <p:cNvPr id="129" name="Google Shape;129;p4"/>
            <p:cNvSpPr/>
            <p:nvPr/>
          </p:nvSpPr>
          <p:spPr>
            <a:xfrm>
              <a:off x="5935450" y="921661"/>
              <a:ext cx="739786" cy="334641"/>
            </a:xfrm>
            <a:custGeom>
              <a:rect b="b" l="l" r="r" t="t"/>
              <a:pathLst>
                <a:path extrusionOk="0" h="2833" w="6263">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4"/>
            <p:cNvSpPr/>
            <p:nvPr/>
          </p:nvSpPr>
          <p:spPr>
            <a:xfrm>
              <a:off x="6282962" y="966429"/>
              <a:ext cx="44531" cy="25396"/>
            </a:xfrm>
            <a:custGeom>
              <a:rect b="b" l="l" r="r" t="t"/>
              <a:pathLst>
                <a:path extrusionOk="0" h="215" w="377">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4"/>
            <p:cNvSpPr/>
            <p:nvPr/>
          </p:nvSpPr>
          <p:spPr>
            <a:xfrm>
              <a:off x="6171456" y="969973"/>
              <a:ext cx="77132" cy="98042"/>
            </a:xfrm>
            <a:custGeom>
              <a:rect b="b" l="l" r="r" t="t"/>
              <a:pathLst>
                <a:path extrusionOk="0" h="830" w="653">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a:off x="6508809" y="1003047"/>
              <a:ext cx="74416" cy="136904"/>
            </a:xfrm>
            <a:custGeom>
              <a:rect b="b" l="l" r="r" t="t"/>
              <a:pathLst>
                <a:path extrusionOk="0" h="1159" w="63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5997582" y="1091992"/>
              <a:ext cx="63785" cy="54454"/>
            </a:xfrm>
            <a:custGeom>
              <a:rect b="b" l="l" r="r" t="t"/>
              <a:pathLst>
                <a:path extrusionOk="0" h="461" w="54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a:off x="6381238" y="947648"/>
              <a:ext cx="91779" cy="39571"/>
            </a:xfrm>
            <a:custGeom>
              <a:rect b="b" l="l" r="r" t="t"/>
              <a:pathLst>
                <a:path extrusionOk="0" h="335" w="777">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
    <p:spTree>
      <p:nvGrpSpPr>
        <p:cNvPr id="1432" name="Shape 1432"/>
        <p:cNvGrpSpPr/>
        <p:nvPr/>
      </p:nvGrpSpPr>
      <p:grpSpPr>
        <a:xfrm>
          <a:off x="0" y="0"/>
          <a:ext cx="0" cy="0"/>
          <a:chOff x="0" y="0"/>
          <a:chExt cx="0" cy="0"/>
        </a:xfrm>
      </p:grpSpPr>
      <p:sp>
        <p:nvSpPr>
          <p:cNvPr id="1433" name="Google Shape;1433;p31"/>
          <p:cNvSpPr/>
          <p:nvPr/>
        </p:nvSpPr>
        <p:spPr>
          <a:xfrm flipH="1">
            <a:off x="-2575" y="-6425"/>
            <a:ext cx="9146700" cy="5149800"/>
          </a:xfrm>
          <a:prstGeom prst="rect">
            <a:avLst/>
          </a:prstGeom>
          <a:gradFill>
            <a:gsLst>
              <a:gs pos="0">
                <a:srgbClr val="CCEBEF">
                  <a:alpha val="55294"/>
                </a:srgbClr>
              </a:gs>
              <a:gs pos="100000">
                <a:srgbClr val="599FA8"/>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31"/>
          <p:cNvSpPr txBox="1"/>
          <p:nvPr>
            <p:ph idx="1" type="subTitle"/>
          </p:nvPr>
        </p:nvSpPr>
        <p:spPr>
          <a:xfrm>
            <a:off x="2238100" y="2679600"/>
            <a:ext cx="4668000" cy="12714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Char char="●"/>
              <a:defRPr sz="16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435" name="Google Shape;1435;p31"/>
          <p:cNvSpPr txBox="1"/>
          <p:nvPr>
            <p:ph type="title"/>
          </p:nvPr>
        </p:nvSpPr>
        <p:spPr>
          <a:xfrm>
            <a:off x="2238100" y="2368500"/>
            <a:ext cx="4668000" cy="3111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1436" name="Google Shape;1436;p31"/>
          <p:cNvSpPr/>
          <p:nvPr/>
        </p:nvSpPr>
        <p:spPr>
          <a:xfrm flipH="1">
            <a:off x="5910524" y="327094"/>
            <a:ext cx="66397" cy="69931"/>
          </a:xfrm>
          <a:custGeom>
            <a:rect b="b" l="l" r="r" t="t"/>
            <a:pathLst>
              <a:path extrusionOk="0" h="653" w="620">
                <a:moveTo>
                  <a:pt x="226" y="0"/>
                </a:moveTo>
                <a:lnTo>
                  <a:pt x="203" y="225"/>
                </a:lnTo>
                <a:lnTo>
                  <a:pt x="1" y="337"/>
                </a:lnTo>
                <a:lnTo>
                  <a:pt x="203" y="427"/>
                </a:lnTo>
                <a:lnTo>
                  <a:pt x="248" y="652"/>
                </a:lnTo>
                <a:lnTo>
                  <a:pt x="394" y="483"/>
                </a:lnTo>
                <a:lnTo>
                  <a:pt x="619" y="517"/>
                </a:lnTo>
                <a:lnTo>
                  <a:pt x="619" y="517"/>
                </a:lnTo>
                <a:lnTo>
                  <a:pt x="507" y="326"/>
                </a:lnTo>
                <a:lnTo>
                  <a:pt x="608" y="112"/>
                </a:lnTo>
                <a:lnTo>
                  <a:pt x="608" y="112"/>
                </a:lnTo>
                <a:lnTo>
                  <a:pt x="383" y="157"/>
                </a:lnTo>
                <a:lnTo>
                  <a:pt x="2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31"/>
          <p:cNvSpPr/>
          <p:nvPr/>
        </p:nvSpPr>
        <p:spPr>
          <a:xfrm flipH="1">
            <a:off x="305707" y="1466369"/>
            <a:ext cx="80748" cy="85567"/>
          </a:xfrm>
          <a:custGeom>
            <a:rect b="b" l="l" r="r" t="t"/>
            <a:pathLst>
              <a:path extrusionOk="0" h="799" w="754">
                <a:moveTo>
                  <a:pt x="282" y="0"/>
                </a:moveTo>
                <a:lnTo>
                  <a:pt x="248" y="281"/>
                </a:lnTo>
                <a:lnTo>
                  <a:pt x="1" y="405"/>
                </a:lnTo>
                <a:lnTo>
                  <a:pt x="248" y="517"/>
                </a:lnTo>
                <a:lnTo>
                  <a:pt x="293" y="798"/>
                </a:lnTo>
                <a:lnTo>
                  <a:pt x="484" y="596"/>
                </a:lnTo>
                <a:lnTo>
                  <a:pt x="754" y="641"/>
                </a:lnTo>
                <a:lnTo>
                  <a:pt x="619" y="394"/>
                </a:lnTo>
                <a:lnTo>
                  <a:pt x="743" y="146"/>
                </a:lnTo>
                <a:lnTo>
                  <a:pt x="473" y="203"/>
                </a:lnTo>
                <a:lnTo>
                  <a:pt x="2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31"/>
          <p:cNvSpPr/>
          <p:nvPr/>
        </p:nvSpPr>
        <p:spPr>
          <a:xfrm flipH="1">
            <a:off x="1892304" y="200407"/>
            <a:ext cx="67575" cy="71217"/>
          </a:xfrm>
          <a:custGeom>
            <a:rect b="b" l="l" r="r" t="t"/>
            <a:pathLst>
              <a:path extrusionOk="0" h="665" w="631">
                <a:moveTo>
                  <a:pt x="394" y="1"/>
                </a:moveTo>
                <a:lnTo>
                  <a:pt x="237" y="169"/>
                </a:lnTo>
                <a:lnTo>
                  <a:pt x="1" y="124"/>
                </a:lnTo>
                <a:lnTo>
                  <a:pt x="1" y="124"/>
                </a:lnTo>
                <a:lnTo>
                  <a:pt x="113" y="327"/>
                </a:lnTo>
                <a:lnTo>
                  <a:pt x="1" y="540"/>
                </a:lnTo>
                <a:lnTo>
                  <a:pt x="1" y="540"/>
                </a:lnTo>
                <a:lnTo>
                  <a:pt x="237" y="495"/>
                </a:lnTo>
                <a:lnTo>
                  <a:pt x="394" y="664"/>
                </a:lnTo>
                <a:lnTo>
                  <a:pt x="428" y="439"/>
                </a:lnTo>
                <a:lnTo>
                  <a:pt x="630" y="327"/>
                </a:lnTo>
                <a:lnTo>
                  <a:pt x="428" y="226"/>
                </a:lnTo>
                <a:lnTo>
                  <a:pt x="3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31"/>
          <p:cNvSpPr/>
          <p:nvPr/>
        </p:nvSpPr>
        <p:spPr>
          <a:xfrm flipH="1">
            <a:off x="302059" y="3471803"/>
            <a:ext cx="88030" cy="85567"/>
          </a:xfrm>
          <a:custGeom>
            <a:rect b="b" l="l" r="r" t="t"/>
            <a:pathLst>
              <a:path extrusionOk="0" h="799" w="822">
                <a:moveTo>
                  <a:pt x="383" y="1"/>
                </a:moveTo>
                <a:lnTo>
                  <a:pt x="282" y="270"/>
                </a:lnTo>
                <a:lnTo>
                  <a:pt x="1" y="327"/>
                </a:lnTo>
                <a:lnTo>
                  <a:pt x="226" y="518"/>
                </a:lnTo>
                <a:lnTo>
                  <a:pt x="192" y="799"/>
                </a:lnTo>
                <a:lnTo>
                  <a:pt x="439" y="641"/>
                </a:lnTo>
                <a:lnTo>
                  <a:pt x="698" y="754"/>
                </a:lnTo>
                <a:lnTo>
                  <a:pt x="698" y="754"/>
                </a:lnTo>
                <a:lnTo>
                  <a:pt x="631" y="484"/>
                </a:lnTo>
                <a:lnTo>
                  <a:pt x="822" y="259"/>
                </a:lnTo>
                <a:lnTo>
                  <a:pt x="529" y="248"/>
                </a:lnTo>
                <a:lnTo>
                  <a:pt x="3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31"/>
          <p:cNvSpPr/>
          <p:nvPr/>
        </p:nvSpPr>
        <p:spPr>
          <a:xfrm flipH="1">
            <a:off x="8829727" y="2443244"/>
            <a:ext cx="68646" cy="71109"/>
          </a:xfrm>
          <a:custGeom>
            <a:rect b="b" l="l" r="r" t="t"/>
            <a:pathLst>
              <a:path extrusionOk="0" h="664" w="641">
                <a:moveTo>
                  <a:pt x="225" y="1"/>
                </a:moveTo>
                <a:lnTo>
                  <a:pt x="202" y="225"/>
                </a:lnTo>
                <a:lnTo>
                  <a:pt x="0" y="338"/>
                </a:lnTo>
                <a:lnTo>
                  <a:pt x="214" y="439"/>
                </a:lnTo>
                <a:lnTo>
                  <a:pt x="259" y="664"/>
                </a:lnTo>
                <a:lnTo>
                  <a:pt x="416" y="484"/>
                </a:lnTo>
                <a:lnTo>
                  <a:pt x="641" y="518"/>
                </a:lnTo>
                <a:lnTo>
                  <a:pt x="529" y="315"/>
                </a:lnTo>
                <a:lnTo>
                  <a:pt x="630" y="102"/>
                </a:lnTo>
                <a:lnTo>
                  <a:pt x="394" y="158"/>
                </a:lnTo>
                <a:lnTo>
                  <a:pt x="2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31"/>
          <p:cNvSpPr/>
          <p:nvPr/>
        </p:nvSpPr>
        <p:spPr>
          <a:xfrm flipH="1">
            <a:off x="7752559" y="200400"/>
            <a:ext cx="39838" cy="39731"/>
          </a:xfrm>
          <a:custGeom>
            <a:rect b="b" l="l" r="r" t="t"/>
            <a:pathLst>
              <a:path extrusionOk="0" h="371" w="372">
                <a:moveTo>
                  <a:pt x="158" y="0"/>
                </a:moveTo>
                <a:lnTo>
                  <a:pt x="124" y="124"/>
                </a:lnTo>
                <a:lnTo>
                  <a:pt x="0" y="169"/>
                </a:lnTo>
                <a:lnTo>
                  <a:pt x="101" y="247"/>
                </a:lnTo>
                <a:lnTo>
                  <a:pt x="101" y="371"/>
                </a:lnTo>
                <a:lnTo>
                  <a:pt x="203" y="292"/>
                </a:lnTo>
                <a:lnTo>
                  <a:pt x="338" y="337"/>
                </a:lnTo>
                <a:lnTo>
                  <a:pt x="293" y="214"/>
                </a:lnTo>
                <a:lnTo>
                  <a:pt x="371" y="112"/>
                </a:lnTo>
                <a:lnTo>
                  <a:pt x="236" y="112"/>
                </a:lnTo>
                <a:lnTo>
                  <a:pt x="1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2" name="Google Shape;1442;p31"/>
          <p:cNvGrpSpPr/>
          <p:nvPr/>
        </p:nvGrpSpPr>
        <p:grpSpPr>
          <a:xfrm>
            <a:off x="-691225" y="63119"/>
            <a:ext cx="1944170" cy="1085852"/>
            <a:chOff x="-167550" y="-6"/>
            <a:chExt cx="1944170" cy="1085852"/>
          </a:xfrm>
        </p:grpSpPr>
        <p:sp>
          <p:nvSpPr>
            <p:cNvPr id="1443" name="Google Shape;1443;p31"/>
            <p:cNvSpPr/>
            <p:nvPr/>
          </p:nvSpPr>
          <p:spPr>
            <a:xfrm>
              <a:off x="-167550" y="-6"/>
              <a:ext cx="1944170" cy="1085852"/>
            </a:xfrm>
            <a:custGeom>
              <a:rect b="b" l="l" r="r" t="t"/>
              <a:pathLst>
                <a:path extrusionOk="0" h="11673" w="20900">
                  <a:moveTo>
                    <a:pt x="11993" y="0"/>
                  </a:moveTo>
                  <a:cubicBezTo>
                    <a:pt x="9503" y="0"/>
                    <a:pt x="7724" y="2512"/>
                    <a:pt x="7724" y="2512"/>
                  </a:cubicBezTo>
                  <a:cubicBezTo>
                    <a:pt x="7267" y="1937"/>
                    <a:pt x="6152" y="1212"/>
                    <a:pt x="4885" y="1212"/>
                  </a:cubicBezTo>
                  <a:cubicBezTo>
                    <a:pt x="4219" y="1212"/>
                    <a:pt x="3511" y="1412"/>
                    <a:pt x="2833" y="1938"/>
                  </a:cubicBezTo>
                  <a:cubicBezTo>
                    <a:pt x="877" y="3467"/>
                    <a:pt x="1923" y="6604"/>
                    <a:pt x="1923" y="6604"/>
                  </a:cubicBezTo>
                  <a:cubicBezTo>
                    <a:pt x="1923" y="6604"/>
                    <a:pt x="0" y="8313"/>
                    <a:pt x="1574" y="9966"/>
                  </a:cubicBezTo>
                  <a:cubicBezTo>
                    <a:pt x="1962" y="10374"/>
                    <a:pt x="2446" y="10515"/>
                    <a:pt x="2927" y="10515"/>
                  </a:cubicBezTo>
                  <a:cubicBezTo>
                    <a:pt x="3982" y="10515"/>
                    <a:pt x="5025" y="9842"/>
                    <a:pt x="5025" y="9842"/>
                  </a:cubicBezTo>
                  <a:cubicBezTo>
                    <a:pt x="5025" y="9842"/>
                    <a:pt x="6856" y="11673"/>
                    <a:pt x="9356" y="11673"/>
                  </a:cubicBezTo>
                  <a:cubicBezTo>
                    <a:pt x="9661" y="11673"/>
                    <a:pt x="9976" y="11646"/>
                    <a:pt x="10298" y="11584"/>
                  </a:cubicBezTo>
                  <a:cubicBezTo>
                    <a:pt x="13277" y="11011"/>
                    <a:pt x="13840" y="9887"/>
                    <a:pt x="13840" y="9887"/>
                  </a:cubicBezTo>
                  <a:cubicBezTo>
                    <a:pt x="14391" y="10830"/>
                    <a:pt x="15933" y="11503"/>
                    <a:pt x="17424" y="11503"/>
                  </a:cubicBezTo>
                  <a:cubicBezTo>
                    <a:pt x="19097" y="11503"/>
                    <a:pt x="20705" y="10656"/>
                    <a:pt x="20776" y="8392"/>
                  </a:cubicBezTo>
                  <a:cubicBezTo>
                    <a:pt x="20900" y="4119"/>
                    <a:pt x="16369" y="4074"/>
                    <a:pt x="16369" y="4074"/>
                  </a:cubicBezTo>
                  <a:cubicBezTo>
                    <a:pt x="16144" y="3029"/>
                    <a:pt x="15492" y="589"/>
                    <a:pt x="12659" y="61"/>
                  </a:cubicBezTo>
                  <a:cubicBezTo>
                    <a:pt x="12432" y="20"/>
                    <a:pt x="12210" y="0"/>
                    <a:pt x="119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31"/>
            <p:cNvSpPr/>
            <p:nvPr/>
          </p:nvSpPr>
          <p:spPr>
            <a:xfrm>
              <a:off x="21656" y="354684"/>
              <a:ext cx="33581" cy="170882"/>
            </a:xfrm>
            <a:custGeom>
              <a:rect b="b" l="l" r="r" t="t"/>
              <a:pathLst>
                <a:path extrusionOk="0" h="1837" w="361">
                  <a:moveTo>
                    <a:pt x="280" y="0"/>
                  </a:moveTo>
                  <a:cubicBezTo>
                    <a:pt x="256" y="0"/>
                    <a:pt x="231" y="12"/>
                    <a:pt x="215" y="37"/>
                  </a:cubicBezTo>
                  <a:cubicBezTo>
                    <a:pt x="46" y="599"/>
                    <a:pt x="1" y="1195"/>
                    <a:pt x="80" y="1779"/>
                  </a:cubicBezTo>
                  <a:cubicBezTo>
                    <a:pt x="84" y="1819"/>
                    <a:pt x="109" y="1836"/>
                    <a:pt x="137" y="1836"/>
                  </a:cubicBezTo>
                  <a:cubicBezTo>
                    <a:pt x="180" y="1836"/>
                    <a:pt x="228" y="1796"/>
                    <a:pt x="215" y="1734"/>
                  </a:cubicBezTo>
                  <a:cubicBezTo>
                    <a:pt x="147" y="1183"/>
                    <a:pt x="192" y="610"/>
                    <a:pt x="361" y="82"/>
                  </a:cubicBezTo>
                  <a:cubicBezTo>
                    <a:pt x="361" y="32"/>
                    <a:pt x="321" y="0"/>
                    <a:pt x="28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31"/>
            <p:cNvSpPr/>
            <p:nvPr/>
          </p:nvSpPr>
          <p:spPr>
            <a:xfrm>
              <a:off x="71794" y="218036"/>
              <a:ext cx="68092" cy="66976"/>
            </a:xfrm>
            <a:custGeom>
              <a:rect b="b" l="l" r="r" t="t"/>
              <a:pathLst>
                <a:path extrusionOk="0" h="720" w="732">
                  <a:moveTo>
                    <a:pt x="624" y="1"/>
                  </a:moveTo>
                  <a:cubicBezTo>
                    <a:pt x="612" y="1"/>
                    <a:pt x="600" y="4"/>
                    <a:pt x="586" y="10"/>
                  </a:cubicBezTo>
                  <a:cubicBezTo>
                    <a:pt x="350" y="157"/>
                    <a:pt x="159" y="359"/>
                    <a:pt x="24" y="606"/>
                  </a:cubicBezTo>
                  <a:cubicBezTo>
                    <a:pt x="1" y="668"/>
                    <a:pt x="47" y="720"/>
                    <a:pt x="97" y="720"/>
                  </a:cubicBezTo>
                  <a:cubicBezTo>
                    <a:pt x="119" y="720"/>
                    <a:pt x="142" y="709"/>
                    <a:pt x="159" y="685"/>
                  </a:cubicBezTo>
                  <a:cubicBezTo>
                    <a:pt x="283" y="460"/>
                    <a:pt x="451" y="269"/>
                    <a:pt x="665" y="145"/>
                  </a:cubicBezTo>
                  <a:cubicBezTo>
                    <a:pt x="732" y="97"/>
                    <a:pt x="693" y="1"/>
                    <a:pt x="624"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31"/>
            <p:cNvSpPr/>
            <p:nvPr/>
          </p:nvSpPr>
          <p:spPr>
            <a:xfrm>
              <a:off x="211326" y="169200"/>
              <a:ext cx="183626" cy="35069"/>
            </a:xfrm>
            <a:custGeom>
              <a:rect b="b" l="l" r="r" t="t"/>
              <a:pathLst>
                <a:path extrusionOk="0" h="377" w="1974">
                  <a:moveTo>
                    <a:pt x="817" y="0"/>
                  </a:moveTo>
                  <a:cubicBezTo>
                    <a:pt x="568" y="0"/>
                    <a:pt x="318" y="36"/>
                    <a:pt x="76" y="108"/>
                  </a:cubicBezTo>
                  <a:cubicBezTo>
                    <a:pt x="1" y="140"/>
                    <a:pt x="28" y="244"/>
                    <a:pt x="98" y="244"/>
                  </a:cubicBezTo>
                  <a:cubicBezTo>
                    <a:pt x="102" y="244"/>
                    <a:pt x="106" y="244"/>
                    <a:pt x="109" y="243"/>
                  </a:cubicBezTo>
                  <a:cubicBezTo>
                    <a:pt x="338" y="176"/>
                    <a:pt x="572" y="143"/>
                    <a:pt x="804" y="143"/>
                  </a:cubicBezTo>
                  <a:cubicBezTo>
                    <a:pt x="1154" y="143"/>
                    <a:pt x="1501" y="218"/>
                    <a:pt x="1818" y="367"/>
                  </a:cubicBezTo>
                  <a:cubicBezTo>
                    <a:pt x="1832" y="374"/>
                    <a:pt x="1845" y="376"/>
                    <a:pt x="1857" y="376"/>
                  </a:cubicBezTo>
                  <a:cubicBezTo>
                    <a:pt x="1928" y="376"/>
                    <a:pt x="1973" y="281"/>
                    <a:pt x="1897" y="243"/>
                  </a:cubicBezTo>
                  <a:cubicBezTo>
                    <a:pt x="1560" y="81"/>
                    <a:pt x="1190" y="0"/>
                    <a:pt x="81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31"/>
            <p:cNvSpPr/>
            <p:nvPr/>
          </p:nvSpPr>
          <p:spPr>
            <a:xfrm>
              <a:off x="444159" y="226315"/>
              <a:ext cx="36372" cy="26139"/>
            </a:xfrm>
            <a:custGeom>
              <a:rect b="b" l="l" r="r" t="t"/>
              <a:pathLst>
                <a:path extrusionOk="0" h="281" w="391">
                  <a:moveTo>
                    <a:pt x="102" y="0"/>
                  </a:moveTo>
                  <a:cubicBezTo>
                    <a:pt x="80" y="0"/>
                    <a:pt x="57" y="0"/>
                    <a:pt x="46" y="11"/>
                  </a:cubicBezTo>
                  <a:cubicBezTo>
                    <a:pt x="23" y="23"/>
                    <a:pt x="12" y="34"/>
                    <a:pt x="12" y="56"/>
                  </a:cubicBezTo>
                  <a:cubicBezTo>
                    <a:pt x="1" y="101"/>
                    <a:pt x="23" y="135"/>
                    <a:pt x="57" y="146"/>
                  </a:cubicBezTo>
                  <a:lnTo>
                    <a:pt x="80" y="157"/>
                  </a:lnTo>
                  <a:cubicBezTo>
                    <a:pt x="113" y="180"/>
                    <a:pt x="158" y="191"/>
                    <a:pt x="192" y="225"/>
                  </a:cubicBezTo>
                  <a:lnTo>
                    <a:pt x="226" y="259"/>
                  </a:lnTo>
                  <a:cubicBezTo>
                    <a:pt x="241" y="274"/>
                    <a:pt x="259" y="281"/>
                    <a:pt x="277" y="281"/>
                  </a:cubicBezTo>
                  <a:cubicBezTo>
                    <a:pt x="335" y="281"/>
                    <a:pt x="390" y="207"/>
                    <a:pt x="338" y="146"/>
                  </a:cubicBezTo>
                  <a:cubicBezTo>
                    <a:pt x="271" y="79"/>
                    <a:pt x="192" y="34"/>
                    <a:pt x="102"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31"/>
            <p:cNvSpPr/>
            <p:nvPr/>
          </p:nvSpPr>
          <p:spPr>
            <a:xfrm>
              <a:off x="617086" y="168269"/>
              <a:ext cx="74883" cy="73674"/>
            </a:xfrm>
            <a:custGeom>
              <a:rect b="b" l="l" r="r" t="t"/>
              <a:pathLst>
                <a:path extrusionOk="0" h="792" w="805">
                  <a:moveTo>
                    <a:pt x="682" y="1"/>
                  </a:moveTo>
                  <a:cubicBezTo>
                    <a:pt x="667" y="1"/>
                    <a:pt x="651" y="6"/>
                    <a:pt x="638" y="17"/>
                  </a:cubicBezTo>
                  <a:lnTo>
                    <a:pt x="53" y="658"/>
                  </a:lnTo>
                  <a:cubicBezTo>
                    <a:pt x="0" y="711"/>
                    <a:pt x="51" y="791"/>
                    <a:pt x="108" y="791"/>
                  </a:cubicBezTo>
                  <a:cubicBezTo>
                    <a:pt x="123" y="791"/>
                    <a:pt x="140" y="785"/>
                    <a:pt x="154" y="770"/>
                  </a:cubicBezTo>
                  <a:lnTo>
                    <a:pt x="750" y="141"/>
                  </a:lnTo>
                  <a:cubicBezTo>
                    <a:pt x="804" y="78"/>
                    <a:pt x="743" y="1"/>
                    <a:pt x="682"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31"/>
            <p:cNvSpPr/>
            <p:nvPr/>
          </p:nvSpPr>
          <p:spPr>
            <a:xfrm>
              <a:off x="731037" y="47248"/>
              <a:ext cx="167534" cy="92185"/>
            </a:xfrm>
            <a:custGeom>
              <a:rect b="b" l="l" r="r" t="t"/>
              <a:pathLst>
                <a:path extrusionOk="0" h="991" w="1801">
                  <a:moveTo>
                    <a:pt x="1691" y="0"/>
                  </a:moveTo>
                  <a:cubicBezTo>
                    <a:pt x="1685" y="0"/>
                    <a:pt x="1679" y="1"/>
                    <a:pt x="1672" y="3"/>
                  </a:cubicBezTo>
                  <a:cubicBezTo>
                    <a:pt x="1077" y="183"/>
                    <a:pt x="537" y="475"/>
                    <a:pt x="54" y="868"/>
                  </a:cubicBezTo>
                  <a:cubicBezTo>
                    <a:pt x="1" y="912"/>
                    <a:pt x="51" y="990"/>
                    <a:pt x="113" y="990"/>
                  </a:cubicBezTo>
                  <a:cubicBezTo>
                    <a:pt x="130" y="990"/>
                    <a:pt x="149" y="984"/>
                    <a:pt x="166" y="969"/>
                  </a:cubicBezTo>
                  <a:cubicBezTo>
                    <a:pt x="616" y="598"/>
                    <a:pt x="1144" y="317"/>
                    <a:pt x="1706" y="149"/>
                  </a:cubicBezTo>
                  <a:cubicBezTo>
                    <a:pt x="1800" y="128"/>
                    <a:pt x="1768" y="0"/>
                    <a:pt x="1691"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31"/>
            <p:cNvSpPr/>
            <p:nvPr/>
          </p:nvSpPr>
          <p:spPr>
            <a:xfrm>
              <a:off x="970196" y="44551"/>
              <a:ext cx="160557" cy="63906"/>
            </a:xfrm>
            <a:custGeom>
              <a:rect b="b" l="l" r="r" t="t"/>
              <a:pathLst>
                <a:path extrusionOk="0" h="687" w="1726">
                  <a:moveTo>
                    <a:pt x="368" y="1"/>
                  </a:moveTo>
                  <a:cubicBezTo>
                    <a:pt x="267" y="1"/>
                    <a:pt x="166" y="14"/>
                    <a:pt x="68" y="43"/>
                  </a:cubicBezTo>
                  <a:cubicBezTo>
                    <a:pt x="1" y="77"/>
                    <a:pt x="23" y="178"/>
                    <a:pt x="102" y="178"/>
                  </a:cubicBezTo>
                  <a:cubicBezTo>
                    <a:pt x="192" y="155"/>
                    <a:pt x="283" y="144"/>
                    <a:pt x="374" y="144"/>
                  </a:cubicBezTo>
                  <a:cubicBezTo>
                    <a:pt x="556" y="144"/>
                    <a:pt x="735" y="189"/>
                    <a:pt x="900" y="279"/>
                  </a:cubicBezTo>
                  <a:cubicBezTo>
                    <a:pt x="1024" y="346"/>
                    <a:pt x="1136" y="425"/>
                    <a:pt x="1249" y="504"/>
                  </a:cubicBezTo>
                  <a:cubicBezTo>
                    <a:pt x="1350" y="594"/>
                    <a:pt x="1462" y="650"/>
                    <a:pt x="1597" y="684"/>
                  </a:cubicBezTo>
                  <a:cubicBezTo>
                    <a:pt x="1605" y="685"/>
                    <a:pt x="1611" y="686"/>
                    <a:pt x="1618" y="686"/>
                  </a:cubicBezTo>
                  <a:cubicBezTo>
                    <a:pt x="1703" y="686"/>
                    <a:pt x="1726" y="558"/>
                    <a:pt x="1642" y="538"/>
                  </a:cubicBezTo>
                  <a:cubicBezTo>
                    <a:pt x="1496" y="493"/>
                    <a:pt x="1372" y="425"/>
                    <a:pt x="1260" y="335"/>
                  </a:cubicBezTo>
                  <a:cubicBezTo>
                    <a:pt x="1148" y="245"/>
                    <a:pt x="1013" y="178"/>
                    <a:pt x="878" y="122"/>
                  </a:cubicBezTo>
                  <a:cubicBezTo>
                    <a:pt x="720" y="43"/>
                    <a:pt x="545" y="1"/>
                    <a:pt x="36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1"/>
            <p:cNvSpPr/>
            <p:nvPr/>
          </p:nvSpPr>
          <p:spPr>
            <a:xfrm>
              <a:off x="1183029" y="163153"/>
              <a:ext cx="88278" cy="168464"/>
            </a:xfrm>
            <a:custGeom>
              <a:rect b="b" l="l" r="r" t="t"/>
              <a:pathLst>
                <a:path extrusionOk="0" h="1811" w="949">
                  <a:moveTo>
                    <a:pt x="110" y="0"/>
                  </a:moveTo>
                  <a:cubicBezTo>
                    <a:pt x="52" y="0"/>
                    <a:pt x="0" y="77"/>
                    <a:pt x="51" y="128"/>
                  </a:cubicBezTo>
                  <a:cubicBezTo>
                    <a:pt x="265" y="353"/>
                    <a:pt x="434" y="600"/>
                    <a:pt x="557" y="881"/>
                  </a:cubicBezTo>
                  <a:cubicBezTo>
                    <a:pt x="613" y="1016"/>
                    <a:pt x="658" y="1151"/>
                    <a:pt x="692" y="1297"/>
                  </a:cubicBezTo>
                  <a:cubicBezTo>
                    <a:pt x="737" y="1455"/>
                    <a:pt x="737" y="1612"/>
                    <a:pt x="782" y="1758"/>
                  </a:cubicBezTo>
                  <a:cubicBezTo>
                    <a:pt x="796" y="1794"/>
                    <a:pt x="827" y="1811"/>
                    <a:pt x="858" y="1811"/>
                  </a:cubicBezTo>
                  <a:cubicBezTo>
                    <a:pt x="904" y="1811"/>
                    <a:pt x="948" y="1774"/>
                    <a:pt x="928" y="1713"/>
                  </a:cubicBezTo>
                  <a:cubicBezTo>
                    <a:pt x="883" y="1567"/>
                    <a:pt x="883" y="1399"/>
                    <a:pt x="838" y="1241"/>
                  </a:cubicBezTo>
                  <a:cubicBezTo>
                    <a:pt x="805" y="1095"/>
                    <a:pt x="748" y="949"/>
                    <a:pt x="681" y="803"/>
                  </a:cubicBezTo>
                  <a:cubicBezTo>
                    <a:pt x="557" y="510"/>
                    <a:pt x="377" y="252"/>
                    <a:pt x="164" y="27"/>
                  </a:cubicBezTo>
                  <a:cubicBezTo>
                    <a:pt x="147" y="8"/>
                    <a:pt x="128" y="0"/>
                    <a:pt x="11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31"/>
            <p:cNvSpPr/>
            <p:nvPr/>
          </p:nvSpPr>
          <p:spPr>
            <a:xfrm>
              <a:off x="-21134" y="685097"/>
              <a:ext cx="60744" cy="129859"/>
            </a:xfrm>
            <a:custGeom>
              <a:rect b="b" l="l" r="r" t="t"/>
              <a:pathLst>
                <a:path extrusionOk="0" h="1396" w="653">
                  <a:moveTo>
                    <a:pt x="570" y="1"/>
                  </a:moveTo>
                  <a:cubicBezTo>
                    <a:pt x="563" y="1"/>
                    <a:pt x="557" y="2"/>
                    <a:pt x="551" y="4"/>
                  </a:cubicBezTo>
                  <a:cubicBezTo>
                    <a:pt x="292" y="127"/>
                    <a:pt x="112" y="375"/>
                    <a:pt x="67" y="667"/>
                  </a:cubicBezTo>
                  <a:cubicBezTo>
                    <a:pt x="34" y="802"/>
                    <a:pt x="11" y="948"/>
                    <a:pt x="11" y="1094"/>
                  </a:cubicBezTo>
                  <a:cubicBezTo>
                    <a:pt x="0" y="1206"/>
                    <a:pt x="56" y="1319"/>
                    <a:pt x="169" y="1386"/>
                  </a:cubicBezTo>
                  <a:cubicBezTo>
                    <a:pt x="180" y="1393"/>
                    <a:pt x="191" y="1395"/>
                    <a:pt x="201" y="1395"/>
                  </a:cubicBezTo>
                  <a:cubicBezTo>
                    <a:pt x="266" y="1395"/>
                    <a:pt x="313" y="1290"/>
                    <a:pt x="236" y="1251"/>
                  </a:cubicBezTo>
                  <a:cubicBezTo>
                    <a:pt x="157" y="1206"/>
                    <a:pt x="157" y="1117"/>
                    <a:pt x="157" y="1038"/>
                  </a:cubicBezTo>
                  <a:cubicBezTo>
                    <a:pt x="169" y="914"/>
                    <a:pt x="191" y="802"/>
                    <a:pt x="214" y="678"/>
                  </a:cubicBezTo>
                  <a:cubicBezTo>
                    <a:pt x="270" y="464"/>
                    <a:pt x="371" y="240"/>
                    <a:pt x="596" y="138"/>
                  </a:cubicBezTo>
                  <a:cubicBezTo>
                    <a:pt x="630" y="127"/>
                    <a:pt x="652" y="93"/>
                    <a:pt x="641" y="49"/>
                  </a:cubicBezTo>
                  <a:cubicBezTo>
                    <a:pt x="632" y="21"/>
                    <a:pt x="600" y="1"/>
                    <a:pt x="570"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31"/>
            <p:cNvSpPr/>
            <p:nvPr/>
          </p:nvSpPr>
          <p:spPr>
            <a:xfrm>
              <a:off x="18586" y="874395"/>
              <a:ext cx="59441" cy="44465"/>
            </a:xfrm>
            <a:custGeom>
              <a:rect b="b" l="l" r="r" t="t"/>
              <a:pathLst>
                <a:path extrusionOk="0" h="478" w="639">
                  <a:moveTo>
                    <a:pt x="79" y="1"/>
                  </a:moveTo>
                  <a:cubicBezTo>
                    <a:pt x="72" y="1"/>
                    <a:pt x="64" y="1"/>
                    <a:pt x="56" y="3"/>
                  </a:cubicBezTo>
                  <a:cubicBezTo>
                    <a:pt x="23" y="15"/>
                    <a:pt x="0" y="60"/>
                    <a:pt x="0" y="105"/>
                  </a:cubicBezTo>
                  <a:cubicBezTo>
                    <a:pt x="63" y="326"/>
                    <a:pt x="274" y="478"/>
                    <a:pt x="504" y="478"/>
                  </a:cubicBezTo>
                  <a:cubicBezTo>
                    <a:pt x="520" y="478"/>
                    <a:pt x="535" y="477"/>
                    <a:pt x="551" y="476"/>
                  </a:cubicBezTo>
                  <a:cubicBezTo>
                    <a:pt x="554" y="476"/>
                    <a:pt x="557" y="476"/>
                    <a:pt x="560" y="476"/>
                  </a:cubicBezTo>
                  <a:cubicBezTo>
                    <a:pt x="638" y="476"/>
                    <a:pt x="638" y="329"/>
                    <a:pt x="560" y="329"/>
                  </a:cubicBezTo>
                  <a:cubicBezTo>
                    <a:pt x="557" y="329"/>
                    <a:pt x="554" y="329"/>
                    <a:pt x="551" y="329"/>
                  </a:cubicBezTo>
                  <a:lnTo>
                    <a:pt x="529" y="307"/>
                  </a:lnTo>
                  <a:lnTo>
                    <a:pt x="405" y="307"/>
                  </a:lnTo>
                  <a:cubicBezTo>
                    <a:pt x="382" y="307"/>
                    <a:pt x="371" y="307"/>
                    <a:pt x="360" y="296"/>
                  </a:cubicBezTo>
                  <a:lnTo>
                    <a:pt x="349" y="296"/>
                  </a:lnTo>
                  <a:cubicBezTo>
                    <a:pt x="326" y="284"/>
                    <a:pt x="304" y="273"/>
                    <a:pt x="281" y="262"/>
                  </a:cubicBezTo>
                  <a:lnTo>
                    <a:pt x="270" y="251"/>
                  </a:lnTo>
                  <a:lnTo>
                    <a:pt x="236" y="217"/>
                  </a:lnTo>
                  <a:lnTo>
                    <a:pt x="214" y="195"/>
                  </a:lnTo>
                  <a:lnTo>
                    <a:pt x="203" y="183"/>
                  </a:lnTo>
                  <a:cubicBezTo>
                    <a:pt x="180" y="161"/>
                    <a:pt x="169" y="138"/>
                    <a:pt x="158" y="116"/>
                  </a:cubicBezTo>
                  <a:cubicBezTo>
                    <a:pt x="158" y="116"/>
                    <a:pt x="158" y="116"/>
                    <a:pt x="158" y="105"/>
                  </a:cubicBezTo>
                  <a:cubicBezTo>
                    <a:pt x="158" y="105"/>
                    <a:pt x="158" y="105"/>
                    <a:pt x="158" y="93"/>
                  </a:cubicBezTo>
                  <a:lnTo>
                    <a:pt x="146" y="60"/>
                  </a:lnTo>
                  <a:cubicBezTo>
                    <a:pt x="137" y="22"/>
                    <a:pt x="112" y="1"/>
                    <a:pt x="79"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31"/>
            <p:cNvSpPr/>
            <p:nvPr/>
          </p:nvSpPr>
          <p:spPr>
            <a:xfrm>
              <a:off x="587691" y="1014951"/>
              <a:ext cx="217394" cy="34511"/>
            </a:xfrm>
            <a:custGeom>
              <a:rect b="b" l="l" r="r" t="t"/>
              <a:pathLst>
                <a:path extrusionOk="0" h="371" w="2337">
                  <a:moveTo>
                    <a:pt x="116" y="0"/>
                  </a:moveTo>
                  <a:cubicBezTo>
                    <a:pt x="46" y="0"/>
                    <a:pt x="0" y="96"/>
                    <a:pt x="77" y="134"/>
                  </a:cubicBezTo>
                  <a:cubicBezTo>
                    <a:pt x="372" y="260"/>
                    <a:pt x="676" y="337"/>
                    <a:pt x="1000" y="337"/>
                  </a:cubicBezTo>
                  <a:cubicBezTo>
                    <a:pt x="1022" y="337"/>
                    <a:pt x="1044" y="337"/>
                    <a:pt x="1066" y="336"/>
                  </a:cubicBezTo>
                  <a:cubicBezTo>
                    <a:pt x="1460" y="347"/>
                    <a:pt x="1853" y="359"/>
                    <a:pt x="2247" y="370"/>
                  </a:cubicBezTo>
                  <a:cubicBezTo>
                    <a:pt x="2250" y="370"/>
                    <a:pt x="2253" y="370"/>
                    <a:pt x="2256" y="370"/>
                  </a:cubicBezTo>
                  <a:cubicBezTo>
                    <a:pt x="2336" y="370"/>
                    <a:pt x="2333" y="224"/>
                    <a:pt x="2235" y="224"/>
                  </a:cubicBezTo>
                  <a:lnTo>
                    <a:pt x="1122" y="190"/>
                  </a:lnTo>
                  <a:cubicBezTo>
                    <a:pt x="1098" y="191"/>
                    <a:pt x="1074" y="191"/>
                    <a:pt x="1050" y="191"/>
                  </a:cubicBezTo>
                  <a:cubicBezTo>
                    <a:pt x="738" y="191"/>
                    <a:pt x="437" y="125"/>
                    <a:pt x="156" y="10"/>
                  </a:cubicBezTo>
                  <a:cubicBezTo>
                    <a:pt x="142" y="3"/>
                    <a:pt x="129" y="0"/>
                    <a:pt x="116"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31"/>
            <p:cNvSpPr/>
            <p:nvPr/>
          </p:nvSpPr>
          <p:spPr>
            <a:xfrm>
              <a:off x="892802" y="919139"/>
              <a:ext cx="198417" cy="104092"/>
            </a:xfrm>
            <a:custGeom>
              <a:rect b="b" l="l" r="r" t="t"/>
              <a:pathLst>
                <a:path extrusionOk="0" h="1119" w="2133">
                  <a:moveTo>
                    <a:pt x="2018" y="1"/>
                  </a:moveTo>
                  <a:cubicBezTo>
                    <a:pt x="2002" y="1"/>
                    <a:pt x="1985" y="6"/>
                    <a:pt x="1968" y="17"/>
                  </a:cubicBezTo>
                  <a:cubicBezTo>
                    <a:pt x="1417" y="467"/>
                    <a:pt x="765" y="804"/>
                    <a:pt x="68" y="973"/>
                  </a:cubicBezTo>
                  <a:cubicBezTo>
                    <a:pt x="1" y="1018"/>
                    <a:pt x="23" y="1119"/>
                    <a:pt x="102" y="1119"/>
                  </a:cubicBezTo>
                  <a:cubicBezTo>
                    <a:pt x="822" y="928"/>
                    <a:pt x="1496" y="590"/>
                    <a:pt x="2070" y="118"/>
                  </a:cubicBezTo>
                  <a:cubicBezTo>
                    <a:pt x="2132" y="74"/>
                    <a:pt x="2081" y="1"/>
                    <a:pt x="201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31"/>
            <p:cNvSpPr/>
            <p:nvPr/>
          </p:nvSpPr>
          <p:spPr>
            <a:xfrm>
              <a:off x="1388885" y="418590"/>
              <a:ext cx="148185" cy="50232"/>
            </a:xfrm>
            <a:custGeom>
              <a:rect b="b" l="l" r="r" t="t"/>
              <a:pathLst>
                <a:path extrusionOk="0" h="540" w="1593">
                  <a:moveTo>
                    <a:pt x="283" y="1"/>
                  </a:moveTo>
                  <a:cubicBezTo>
                    <a:pt x="222" y="1"/>
                    <a:pt x="160" y="5"/>
                    <a:pt x="98" y="13"/>
                  </a:cubicBezTo>
                  <a:cubicBezTo>
                    <a:pt x="1" y="35"/>
                    <a:pt x="38" y="160"/>
                    <a:pt x="121" y="160"/>
                  </a:cubicBezTo>
                  <a:cubicBezTo>
                    <a:pt x="125" y="160"/>
                    <a:pt x="128" y="160"/>
                    <a:pt x="132" y="159"/>
                  </a:cubicBezTo>
                  <a:cubicBezTo>
                    <a:pt x="188" y="151"/>
                    <a:pt x="244" y="147"/>
                    <a:pt x="299" y="147"/>
                  </a:cubicBezTo>
                  <a:cubicBezTo>
                    <a:pt x="708" y="147"/>
                    <a:pt x="1091" y="352"/>
                    <a:pt x="1447" y="530"/>
                  </a:cubicBezTo>
                  <a:cubicBezTo>
                    <a:pt x="1459" y="537"/>
                    <a:pt x="1471" y="540"/>
                    <a:pt x="1482" y="540"/>
                  </a:cubicBezTo>
                  <a:cubicBezTo>
                    <a:pt x="1546" y="540"/>
                    <a:pt x="1593" y="445"/>
                    <a:pt x="1526" y="406"/>
                  </a:cubicBezTo>
                  <a:cubicBezTo>
                    <a:pt x="1131" y="199"/>
                    <a:pt x="719" y="1"/>
                    <a:pt x="283"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31"/>
            <p:cNvSpPr/>
            <p:nvPr/>
          </p:nvSpPr>
          <p:spPr>
            <a:xfrm>
              <a:off x="1587207" y="500263"/>
              <a:ext cx="59720" cy="37209"/>
            </a:xfrm>
            <a:custGeom>
              <a:rect b="b" l="l" r="r" t="t"/>
              <a:pathLst>
                <a:path extrusionOk="0" h="400" w="642">
                  <a:moveTo>
                    <a:pt x="68" y="1"/>
                  </a:moveTo>
                  <a:cubicBezTo>
                    <a:pt x="35" y="1"/>
                    <a:pt x="1" y="34"/>
                    <a:pt x="1" y="79"/>
                  </a:cubicBezTo>
                  <a:cubicBezTo>
                    <a:pt x="1" y="124"/>
                    <a:pt x="35" y="158"/>
                    <a:pt x="68" y="158"/>
                  </a:cubicBezTo>
                  <a:lnTo>
                    <a:pt x="125" y="158"/>
                  </a:lnTo>
                  <a:lnTo>
                    <a:pt x="192" y="169"/>
                  </a:lnTo>
                  <a:cubicBezTo>
                    <a:pt x="237" y="180"/>
                    <a:pt x="271" y="192"/>
                    <a:pt x="316" y="214"/>
                  </a:cubicBezTo>
                  <a:cubicBezTo>
                    <a:pt x="394" y="248"/>
                    <a:pt x="462" y="304"/>
                    <a:pt x="518" y="383"/>
                  </a:cubicBezTo>
                  <a:cubicBezTo>
                    <a:pt x="529" y="394"/>
                    <a:pt x="546" y="400"/>
                    <a:pt x="564" y="400"/>
                  </a:cubicBezTo>
                  <a:cubicBezTo>
                    <a:pt x="583" y="400"/>
                    <a:pt x="602" y="394"/>
                    <a:pt x="619" y="383"/>
                  </a:cubicBezTo>
                  <a:cubicBezTo>
                    <a:pt x="642" y="349"/>
                    <a:pt x="642" y="304"/>
                    <a:pt x="619" y="270"/>
                  </a:cubicBezTo>
                  <a:cubicBezTo>
                    <a:pt x="484" y="113"/>
                    <a:pt x="282" y="12"/>
                    <a:pt x="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31"/>
            <p:cNvSpPr/>
            <p:nvPr/>
          </p:nvSpPr>
          <p:spPr>
            <a:xfrm>
              <a:off x="1251306" y="951510"/>
              <a:ext cx="224184" cy="71720"/>
            </a:xfrm>
            <a:custGeom>
              <a:rect b="b" l="l" r="r" t="t"/>
              <a:pathLst>
                <a:path extrusionOk="0" h="771" w="2410">
                  <a:moveTo>
                    <a:pt x="109" y="0"/>
                  </a:moveTo>
                  <a:cubicBezTo>
                    <a:pt x="44" y="0"/>
                    <a:pt x="0" y="92"/>
                    <a:pt x="59" y="141"/>
                  </a:cubicBezTo>
                  <a:cubicBezTo>
                    <a:pt x="745" y="546"/>
                    <a:pt x="1532" y="760"/>
                    <a:pt x="2330" y="771"/>
                  </a:cubicBezTo>
                  <a:cubicBezTo>
                    <a:pt x="2409" y="760"/>
                    <a:pt x="2409" y="625"/>
                    <a:pt x="2330" y="613"/>
                  </a:cubicBezTo>
                  <a:cubicBezTo>
                    <a:pt x="1555" y="602"/>
                    <a:pt x="801" y="400"/>
                    <a:pt x="138" y="6"/>
                  </a:cubicBezTo>
                  <a:cubicBezTo>
                    <a:pt x="128" y="2"/>
                    <a:pt x="118" y="0"/>
                    <a:pt x="10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31"/>
            <p:cNvSpPr/>
            <p:nvPr/>
          </p:nvSpPr>
          <p:spPr>
            <a:xfrm>
              <a:off x="717177" y="443241"/>
              <a:ext cx="36651" cy="50604"/>
            </a:xfrm>
            <a:custGeom>
              <a:rect b="b" l="l" r="r" t="t"/>
              <a:pathLst>
                <a:path extrusionOk="0" h="544" w="394">
                  <a:moveTo>
                    <a:pt x="242" y="1"/>
                  </a:moveTo>
                  <a:cubicBezTo>
                    <a:pt x="217" y="1"/>
                    <a:pt x="191" y="7"/>
                    <a:pt x="169" y="18"/>
                  </a:cubicBezTo>
                  <a:lnTo>
                    <a:pt x="146" y="29"/>
                  </a:lnTo>
                  <a:lnTo>
                    <a:pt x="113" y="29"/>
                  </a:lnTo>
                  <a:cubicBezTo>
                    <a:pt x="68" y="29"/>
                    <a:pt x="34" y="63"/>
                    <a:pt x="34" y="96"/>
                  </a:cubicBezTo>
                  <a:cubicBezTo>
                    <a:pt x="23" y="153"/>
                    <a:pt x="23" y="220"/>
                    <a:pt x="11" y="276"/>
                  </a:cubicBezTo>
                  <a:cubicBezTo>
                    <a:pt x="0" y="321"/>
                    <a:pt x="0" y="366"/>
                    <a:pt x="11" y="411"/>
                  </a:cubicBezTo>
                  <a:cubicBezTo>
                    <a:pt x="23" y="467"/>
                    <a:pt x="56" y="524"/>
                    <a:pt x="113" y="535"/>
                  </a:cubicBezTo>
                  <a:cubicBezTo>
                    <a:pt x="128" y="541"/>
                    <a:pt x="145" y="544"/>
                    <a:pt x="162" y="544"/>
                  </a:cubicBezTo>
                  <a:cubicBezTo>
                    <a:pt x="205" y="544"/>
                    <a:pt x="249" y="526"/>
                    <a:pt x="281" y="501"/>
                  </a:cubicBezTo>
                  <a:cubicBezTo>
                    <a:pt x="326" y="456"/>
                    <a:pt x="349" y="411"/>
                    <a:pt x="360" y="355"/>
                  </a:cubicBezTo>
                  <a:cubicBezTo>
                    <a:pt x="360" y="299"/>
                    <a:pt x="371" y="243"/>
                    <a:pt x="371" y="186"/>
                  </a:cubicBezTo>
                  <a:cubicBezTo>
                    <a:pt x="394" y="119"/>
                    <a:pt x="360" y="63"/>
                    <a:pt x="315" y="18"/>
                  </a:cubicBezTo>
                  <a:cubicBezTo>
                    <a:pt x="293" y="7"/>
                    <a:pt x="267" y="1"/>
                    <a:pt x="242" y="1"/>
                  </a:cubicBezTo>
                  <a:close/>
                </a:path>
              </a:pathLst>
            </a:custGeom>
            <a:solidFill>
              <a:schemeClr val="accent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1"/>
            <p:cNvSpPr/>
            <p:nvPr/>
          </p:nvSpPr>
          <p:spPr>
            <a:xfrm>
              <a:off x="799780" y="446962"/>
              <a:ext cx="29395" cy="46790"/>
            </a:xfrm>
            <a:custGeom>
              <a:rect b="b" l="l" r="r" t="t"/>
              <a:pathLst>
                <a:path extrusionOk="0" h="503" w="316">
                  <a:moveTo>
                    <a:pt x="135" y="0"/>
                  </a:moveTo>
                  <a:cubicBezTo>
                    <a:pt x="102" y="0"/>
                    <a:pt x="79" y="23"/>
                    <a:pt x="68" y="45"/>
                  </a:cubicBezTo>
                  <a:cubicBezTo>
                    <a:pt x="34" y="101"/>
                    <a:pt x="23" y="158"/>
                    <a:pt x="12" y="225"/>
                  </a:cubicBezTo>
                  <a:cubicBezTo>
                    <a:pt x="0" y="281"/>
                    <a:pt x="0" y="349"/>
                    <a:pt x="12" y="416"/>
                  </a:cubicBezTo>
                  <a:cubicBezTo>
                    <a:pt x="23" y="427"/>
                    <a:pt x="34" y="450"/>
                    <a:pt x="45" y="461"/>
                  </a:cubicBezTo>
                  <a:lnTo>
                    <a:pt x="57" y="461"/>
                  </a:lnTo>
                  <a:cubicBezTo>
                    <a:pt x="68" y="472"/>
                    <a:pt x="68" y="484"/>
                    <a:pt x="79" y="484"/>
                  </a:cubicBezTo>
                  <a:cubicBezTo>
                    <a:pt x="99" y="497"/>
                    <a:pt x="122" y="502"/>
                    <a:pt x="145" y="502"/>
                  </a:cubicBezTo>
                  <a:cubicBezTo>
                    <a:pt x="162" y="502"/>
                    <a:pt x="178" y="500"/>
                    <a:pt x="191" y="495"/>
                  </a:cubicBezTo>
                  <a:cubicBezTo>
                    <a:pt x="259" y="472"/>
                    <a:pt x="304" y="405"/>
                    <a:pt x="304" y="326"/>
                  </a:cubicBezTo>
                  <a:cubicBezTo>
                    <a:pt x="304" y="315"/>
                    <a:pt x="304" y="304"/>
                    <a:pt x="304" y="293"/>
                  </a:cubicBezTo>
                  <a:cubicBezTo>
                    <a:pt x="304" y="259"/>
                    <a:pt x="304" y="214"/>
                    <a:pt x="304" y="180"/>
                  </a:cubicBezTo>
                  <a:cubicBezTo>
                    <a:pt x="315" y="135"/>
                    <a:pt x="293" y="90"/>
                    <a:pt x="259" y="79"/>
                  </a:cubicBezTo>
                  <a:lnTo>
                    <a:pt x="225" y="79"/>
                  </a:lnTo>
                  <a:lnTo>
                    <a:pt x="214" y="68"/>
                  </a:lnTo>
                  <a:lnTo>
                    <a:pt x="191" y="56"/>
                  </a:lnTo>
                  <a:cubicBezTo>
                    <a:pt x="191" y="45"/>
                    <a:pt x="191" y="45"/>
                    <a:pt x="191" y="45"/>
                  </a:cubicBezTo>
                  <a:cubicBezTo>
                    <a:pt x="180" y="23"/>
                    <a:pt x="158" y="11"/>
                    <a:pt x="135" y="0"/>
                  </a:cubicBezTo>
                  <a:close/>
                </a:path>
              </a:pathLst>
            </a:custGeom>
            <a:solidFill>
              <a:schemeClr val="accent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31"/>
            <p:cNvSpPr/>
            <p:nvPr/>
          </p:nvSpPr>
          <p:spPr>
            <a:xfrm>
              <a:off x="714014" y="560913"/>
              <a:ext cx="117208" cy="75627"/>
            </a:xfrm>
            <a:custGeom>
              <a:rect b="b" l="l" r="r" t="t"/>
              <a:pathLst>
                <a:path extrusionOk="0" h="813" w="1260">
                  <a:moveTo>
                    <a:pt x="1181" y="1"/>
                  </a:moveTo>
                  <a:cubicBezTo>
                    <a:pt x="1136" y="1"/>
                    <a:pt x="1102" y="34"/>
                    <a:pt x="1102" y="68"/>
                  </a:cubicBezTo>
                  <a:cubicBezTo>
                    <a:pt x="1102" y="237"/>
                    <a:pt x="1057" y="383"/>
                    <a:pt x="967" y="518"/>
                  </a:cubicBezTo>
                  <a:cubicBezTo>
                    <a:pt x="877" y="619"/>
                    <a:pt x="754" y="664"/>
                    <a:pt x="619" y="664"/>
                  </a:cubicBezTo>
                  <a:cubicBezTo>
                    <a:pt x="327" y="641"/>
                    <a:pt x="158" y="349"/>
                    <a:pt x="169" y="79"/>
                  </a:cubicBezTo>
                  <a:cubicBezTo>
                    <a:pt x="175" y="29"/>
                    <a:pt x="141" y="3"/>
                    <a:pt x="104" y="3"/>
                  </a:cubicBezTo>
                  <a:cubicBezTo>
                    <a:pt x="68" y="3"/>
                    <a:pt x="29" y="29"/>
                    <a:pt x="23" y="79"/>
                  </a:cubicBezTo>
                  <a:cubicBezTo>
                    <a:pt x="0" y="360"/>
                    <a:pt x="147" y="619"/>
                    <a:pt x="394" y="754"/>
                  </a:cubicBezTo>
                  <a:cubicBezTo>
                    <a:pt x="473" y="793"/>
                    <a:pt x="558" y="812"/>
                    <a:pt x="642" y="812"/>
                  </a:cubicBezTo>
                  <a:cubicBezTo>
                    <a:pt x="822" y="812"/>
                    <a:pt x="999" y="727"/>
                    <a:pt x="1113" y="574"/>
                  </a:cubicBezTo>
                  <a:cubicBezTo>
                    <a:pt x="1203" y="417"/>
                    <a:pt x="1248" y="248"/>
                    <a:pt x="1260" y="79"/>
                  </a:cubicBezTo>
                  <a:cubicBezTo>
                    <a:pt x="1260" y="34"/>
                    <a:pt x="1226" y="1"/>
                    <a:pt x="1181" y="1"/>
                  </a:cubicBezTo>
                  <a:close/>
                </a:path>
              </a:pathLst>
            </a:custGeom>
            <a:solidFill>
              <a:schemeClr val="accent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2" name="Google Shape;1462;p31"/>
          <p:cNvGrpSpPr/>
          <p:nvPr/>
        </p:nvGrpSpPr>
        <p:grpSpPr>
          <a:xfrm>
            <a:off x="8009967" y="190351"/>
            <a:ext cx="1713102" cy="1156456"/>
            <a:chOff x="2251342" y="373064"/>
            <a:chExt cx="1713102" cy="1156456"/>
          </a:xfrm>
        </p:grpSpPr>
        <p:sp>
          <p:nvSpPr>
            <p:cNvPr id="1463" name="Google Shape;1463;p31"/>
            <p:cNvSpPr/>
            <p:nvPr/>
          </p:nvSpPr>
          <p:spPr>
            <a:xfrm>
              <a:off x="2251342" y="373064"/>
              <a:ext cx="1713102" cy="1156456"/>
            </a:xfrm>
            <a:custGeom>
              <a:rect b="b" l="l" r="r" t="t"/>
              <a:pathLst>
                <a:path extrusionOk="0" h="12432" w="18416">
                  <a:moveTo>
                    <a:pt x="6845" y="0"/>
                  </a:moveTo>
                  <a:cubicBezTo>
                    <a:pt x="6533" y="0"/>
                    <a:pt x="6188" y="87"/>
                    <a:pt x="5813" y="290"/>
                  </a:cubicBezTo>
                  <a:cubicBezTo>
                    <a:pt x="4812" y="819"/>
                    <a:pt x="4205" y="1864"/>
                    <a:pt x="4239" y="2988"/>
                  </a:cubicBezTo>
                  <a:cubicBezTo>
                    <a:pt x="4239" y="2988"/>
                    <a:pt x="3653" y="2669"/>
                    <a:pt x="2949" y="2669"/>
                  </a:cubicBezTo>
                  <a:cubicBezTo>
                    <a:pt x="2230" y="2669"/>
                    <a:pt x="1388" y="3002"/>
                    <a:pt x="922" y="4349"/>
                  </a:cubicBezTo>
                  <a:cubicBezTo>
                    <a:pt x="0" y="7013"/>
                    <a:pt x="2271" y="7485"/>
                    <a:pt x="2271" y="7485"/>
                  </a:cubicBezTo>
                  <a:cubicBezTo>
                    <a:pt x="2271" y="7485"/>
                    <a:pt x="1046" y="11195"/>
                    <a:pt x="4059" y="12196"/>
                  </a:cubicBezTo>
                  <a:cubicBezTo>
                    <a:pt x="4554" y="12362"/>
                    <a:pt x="5013" y="12432"/>
                    <a:pt x="5436" y="12432"/>
                  </a:cubicBezTo>
                  <a:cubicBezTo>
                    <a:pt x="7587" y="12432"/>
                    <a:pt x="8781" y="10633"/>
                    <a:pt x="8781" y="10633"/>
                  </a:cubicBezTo>
                  <a:cubicBezTo>
                    <a:pt x="8781" y="10633"/>
                    <a:pt x="9436" y="11953"/>
                    <a:pt x="11076" y="11953"/>
                  </a:cubicBezTo>
                  <a:cubicBezTo>
                    <a:pt x="11271" y="11953"/>
                    <a:pt x="11480" y="11934"/>
                    <a:pt x="11704" y="11892"/>
                  </a:cubicBezTo>
                  <a:cubicBezTo>
                    <a:pt x="13795" y="11499"/>
                    <a:pt x="13615" y="9284"/>
                    <a:pt x="13615" y="9284"/>
                  </a:cubicBezTo>
                  <a:lnTo>
                    <a:pt x="13615" y="9284"/>
                  </a:lnTo>
                  <a:cubicBezTo>
                    <a:pt x="13615" y="9284"/>
                    <a:pt x="14680" y="9900"/>
                    <a:pt x="15733" y="9900"/>
                  </a:cubicBezTo>
                  <a:cubicBezTo>
                    <a:pt x="16490" y="9900"/>
                    <a:pt x="17240" y="9582"/>
                    <a:pt x="17584" y="8486"/>
                  </a:cubicBezTo>
                  <a:cubicBezTo>
                    <a:pt x="18416" y="5866"/>
                    <a:pt x="16324" y="4956"/>
                    <a:pt x="16324" y="4956"/>
                  </a:cubicBezTo>
                  <a:cubicBezTo>
                    <a:pt x="16324" y="4956"/>
                    <a:pt x="18112" y="2685"/>
                    <a:pt x="15672" y="897"/>
                  </a:cubicBezTo>
                  <a:cubicBezTo>
                    <a:pt x="15135" y="505"/>
                    <a:pt x="14640" y="352"/>
                    <a:pt x="14195" y="352"/>
                  </a:cubicBezTo>
                  <a:cubicBezTo>
                    <a:pt x="12611" y="352"/>
                    <a:pt x="11659" y="2291"/>
                    <a:pt x="11659" y="2291"/>
                  </a:cubicBezTo>
                  <a:cubicBezTo>
                    <a:pt x="11603" y="1538"/>
                    <a:pt x="11018" y="920"/>
                    <a:pt x="10254" y="852"/>
                  </a:cubicBezTo>
                  <a:cubicBezTo>
                    <a:pt x="10163" y="841"/>
                    <a:pt x="10077" y="836"/>
                    <a:pt x="9996" y="836"/>
                  </a:cubicBezTo>
                  <a:cubicBezTo>
                    <a:pt x="8877" y="836"/>
                    <a:pt x="8691" y="1853"/>
                    <a:pt x="8691" y="1853"/>
                  </a:cubicBezTo>
                  <a:cubicBezTo>
                    <a:pt x="8621" y="1073"/>
                    <a:pt x="7943" y="0"/>
                    <a:pt x="68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31"/>
            <p:cNvSpPr/>
            <p:nvPr/>
          </p:nvSpPr>
          <p:spPr>
            <a:xfrm>
              <a:off x="2394502" y="663011"/>
              <a:ext cx="169580" cy="101115"/>
            </a:xfrm>
            <a:custGeom>
              <a:rect b="b" l="l" r="r" t="t"/>
              <a:pathLst>
                <a:path extrusionOk="0" h="1087" w="1823">
                  <a:moveTo>
                    <a:pt x="1593" y="1"/>
                  </a:moveTo>
                  <a:cubicBezTo>
                    <a:pt x="927" y="1"/>
                    <a:pt x="318" y="374"/>
                    <a:pt x="24" y="973"/>
                  </a:cubicBezTo>
                  <a:cubicBezTo>
                    <a:pt x="1" y="1035"/>
                    <a:pt x="53" y="1087"/>
                    <a:pt x="102" y="1087"/>
                  </a:cubicBezTo>
                  <a:cubicBezTo>
                    <a:pt x="124" y="1087"/>
                    <a:pt x="145" y="1076"/>
                    <a:pt x="159" y="1052"/>
                  </a:cubicBezTo>
                  <a:cubicBezTo>
                    <a:pt x="417" y="504"/>
                    <a:pt x="971" y="156"/>
                    <a:pt x="1574" y="156"/>
                  </a:cubicBezTo>
                  <a:cubicBezTo>
                    <a:pt x="1627" y="156"/>
                    <a:pt x="1680" y="158"/>
                    <a:pt x="1733" y="164"/>
                  </a:cubicBezTo>
                  <a:cubicBezTo>
                    <a:pt x="1736" y="164"/>
                    <a:pt x="1739" y="164"/>
                    <a:pt x="1742" y="164"/>
                  </a:cubicBezTo>
                  <a:cubicBezTo>
                    <a:pt x="1823" y="164"/>
                    <a:pt x="1820" y="17"/>
                    <a:pt x="1733" y="6"/>
                  </a:cubicBezTo>
                  <a:cubicBezTo>
                    <a:pt x="1686" y="3"/>
                    <a:pt x="1640" y="1"/>
                    <a:pt x="1593"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31"/>
            <p:cNvSpPr/>
            <p:nvPr/>
          </p:nvSpPr>
          <p:spPr>
            <a:xfrm>
              <a:off x="2599614" y="670918"/>
              <a:ext cx="53395" cy="27535"/>
            </a:xfrm>
            <a:custGeom>
              <a:rect b="b" l="l" r="r" t="t"/>
              <a:pathLst>
                <a:path extrusionOk="0" h="296" w="574">
                  <a:moveTo>
                    <a:pt x="79" y="0"/>
                  </a:moveTo>
                  <a:cubicBezTo>
                    <a:pt x="34" y="0"/>
                    <a:pt x="0" y="34"/>
                    <a:pt x="0" y="79"/>
                  </a:cubicBezTo>
                  <a:cubicBezTo>
                    <a:pt x="0" y="124"/>
                    <a:pt x="34" y="157"/>
                    <a:pt x="79" y="157"/>
                  </a:cubicBezTo>
                  <a:lnTo>
                    <a:pt x="169" y="157"/>
                  </a:lnTo>
                  <a:cubicBezTo>
                    <a:pt x="203" y="157"/>
                    <a:pt x="236" y="169"/>
                    <a:pt x="281" y="180"/>
                  </a:cubicBezTo>
                  <a:lnTo>
                    <a:pt x="304" y="191"/>
                  </a:lnTo>
                  <a:lnTo>
                    <a:pt x="315" y="202"/>
                  </a:lnTo>
                  <a:cubicBezTo>
                    <a:pt x="326" y="202"/>
                    <a:pt x="349" y="214"/>
                    <a:pt x="360" y="225"/>
                  </a:cubicBezTo>
                  <a:cubicBezTo>
                    <a:pt x="382" y="225"/>
                    <a:pt x="394" y="236"/>
                    <a:pt x="405" y="247"/>
                  </a:cubicBezTo>
                  <a:lnTo>
                    <a:pt x="427" y="270"/>
                  </a:lnTo>
                  <a:cubicBezTo>
                    <a:pt x="427" y="270"/>
                    <a:pt x="442" y="275"/>
                    <a:pt x="449" y="275"/>
                  </a:cubicBezTo>
                  <a:cubicBezTo>
                    <a:pt x="451" y="275"/>
                    <a:pt x="452" y="274"/>
                    <a:pt x="452" y="273"/>
                  </a:cubicBezTo>
                  <a:lnTo>
                    <a:pt x="452" y="273"/>
                  </a:lnTo>
                  <a:cubicBezTo>
                    <a:pt x="463" y="288"/>
                    <a:pt x="479" y="295"/>
                    <a:pt x="496" y="295"/>
                  </a:cubicBezTo>
                  <a:cubicBezTo>
                    <a:pt x="514" y="295"/>
                    <a:pt x="534" y="287"/>
                    <a:pt x="551" y="270"/>
                  </a:cubicBezTo>
                  <a:cubicBezTo>
                    <a:pt x="574" y="247"/>
                    <a:pt x="574" y="202"/>
                    <a:pt x="551" y="180"/>
                  </a:cubicBezTo>
                  <a:cubicBezTo>
                    <a:pt x="416" y="67"/>
                    <a:pt x="247" y="11"/>
                    <a:pt x="7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1"/>
            <p:cNvSpPr/>
            <p:nvPr/>
          </p:nvSpPr>
          <p:spPr>
            <a:xfrm>
              <a:off x="2342317" y="815846"/>
              <a:ext cx="40372" cy="99813"/>
            </a:xfrm>
            <a:custGeom>
              <a:rect b="b" l="l" r="r" t="t"/>
              <a:pathLst>
                <a:path extrusionOk="0" h="1073" w="434">
                  <a:moveTo>
                    <a:pt x="329" y="0"/>
                  </a:moveTo>
                  <a:cubicBezTo>
                    <a:pt x="310" y="0"/>
                    <a:pt x="289" y="8"/>
                    <a:pt x="270" y="27"/>
                  </a:cubicBezTo>
                  <a:cubicBezTo>
                    <a:pt x="0" y="275"/>
                    <a:pt x="34" y="668"/>
                    <a:pt x="68" y="1005"/>
                  </a:cubicBezTo>
                  <a:cubicBezTo>
                    <a:pt x="62" y="1050"/>
                    <a:pt x="102" y="1073"/>
                    <a:pt x="141" y="1073"/>
                  </a:cubicBezTo>
                  <a:cubicBezTo>
                    <a:pt x="180" y="1073"/>
                    <a:pt x="220" y="1050"/>
                    <a:pt x="214" y="1005"/>
                  </a:cubicBezTo>
                  <a:cubicBezTo>
                    <a:pt x="180" y="713"/>
                    <a:pt x="147" y="353"/>
                    <a:pt x="383" y="128"/>
                  </a:cubicBezTo>
                  <a:cubicBezTo>
                    <a:pt x="434" y="77"/>
                    <a:pt x="388" y="0"/>
                    <a:pt x="32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31"/>
            <p:cNvSpPr/>
            <p:nvPr/>
          </p:nvSpPr>
          <p:spPr>
            <a:xfrm>
              <a:off x="2690031" y="455202"/>
              <a:ext cx="143255" cy="169487"/>
            </a:xfrm>
            <a:custGeom>
              <a:rect b="b" l="l" r="r" t="t"/>
              <a:pathLst>
                <a:path extrusionOk="0" h="1822" w="1540">
                  <a:moveTo>
                    <a:pt x="1430" y="1"/>
                  </a:moveTo>
                  <a:cubicBezTo>
                    <a:pt x="1424" y="1"/>
                    <a:pt x="1418" y="1"/>
                    <a:pt x="1412" y="3"/>
                  </a:cubicBezTo>
                  <a:cubicBezTo>
                    <a:pt x="658" y="284"/>
                    <a:pt x="107" y="947"/>
                    <a:pt x="6" y="1746"/>
                  </a:cubicBezTo>
                  <a:cubicBezTo>
                    <a:pt x="1" y="1796"/>
                    <a:pt x="34" y="1822"/>
                    <a:pt x="71" y="1822"/>
                  </a:cubicBezTo>
                  <a:cubicBezTo>
                    <a:pt x="107" y="1822"/>
                    <a:pt x="147" y="1796"/>
                    <a:pt x="152" y="1746"/>
                  </a:cubicBezTo>
                  <a:cubicBezTo>
                    <a:pt x="254" y="1015"/>
                    <a:pt x="759" y="408"/>
                    <a:pt x="1445" y="149"/>
                  </a:cubicBezTo>
                  <a:cubicBezTo>
                    <a:pt x="1539" y="128"/>
                    <a:pt x="1507" y="1"/>
                    <a:pt x="1430"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31"/>
            <p:cNvSpPr/>
            <p:nvPr/>
          </p:nvSpPr>
          <p:spPr>
            <a:xfrm>
              <a:off x="2895794" y="434272"/>
              <a:ext cx="68837" cy="29395"/>
            </a:xfrm>
            <a:custGeom>
              <a:rect b="b" l="l" r="r" t="t"/>
              <a:pathLst>
                <a:path extrusionOk="0" h="316" w="740">
                  <a:moveTo>
                    <a:pt x="159" y="0"/>
                  </a:moveTo>
                  <a:cubicBezTo>
                    <a:pt x="135" y="0"/>
                    <a:pt x="112" y="1"/>
                    <a:pt x="88" y="3"/>
                  </a:cubicBezTo>
                  <a:cubicBezTo>
                    <a:pt x="82" y="2"/>
                    <a:pt x="77" y="1"/>
                    <a:pt x="73" y="1"/>
                  </a:cubicBezTo>
                  <a:cubicBezTo>
                    <a:pt x="0" y="1"/>
                    <a:pt x="3" y="150"/>
                    <a:pt x="80" y="150"/>
                  </a:cubicBezTo>
                  <a:cubicBezTo>
                    <a:pt x="82" y="150"/>
                    <a:pt x="85" y="150"/>
                    <a:pt x="88" y="149"/>
                  </a:cubicBezTo>
                  <a:cubicBezTo>
                    <a:pt x="116" y="147"/>
                    <a:pt x="143" y="145"/>
                    <a:pt x="170" y="145"/>
                  </a:cubicBezTo>
                  <a:cubicBezTo>
                    <a:pt x="251" y="145"/>
                    <a:pt x="327" y="158"/>
                    <a:pt x="402" y="183"/>
                  </a:cubicBezTo>
                  <a:cubicBezTo>
                    <a:pt x="447" y="194"/>
                    <a:pt x="504" y="206"/>
                    <a:pt x="549" y="217"/>
                  </a:cubicBezTo>
                  <a:cubicBezTo>
                    <a:pt x="560" y="228"/>
                    <a:pt x="571" y="228"/>
                    <a:pt x="582" y="239"/>
                  </a:cubicBezTo>
                  <a:cubicBezTo>
                    <a:pt x="580" y="237"/>
                    <a:pt x="580" y="236"/>
                    <a:pt x="580" y="236"/>
                  </a:cubicBezTo>
                  <a:cubicBezTo>
                    <a:pt x="582" y="236"/>
                    <a:pt x="592" y="243"/>
                    <a:pt x="590" y="243"/>
                  </a:cubicBezTo>
                  <a:cubicBezTo>
                    <a:pt x="589" y="243"/>
                    <a:pt x="587" y="242"/>
                    <a:pt x="582" y="239"/>
                  </a:cubicBezTo>
                  <a:lnTo>
                    <a:pt x="582" y="239"/>
                  </a:lnTo>
                  <a:cubicBezTo>
                    <a:pt x="582" y="290"/>
                    <a:pt x="619" y="315"/>
                    <a:pt x="655" y="315"/>
                  </a:cubicBezTo>
                  <a:cubicBezTo>
                    <a:pt x="692" y="315"/>
                    <a:pt x="729" y="290"/>
                    <a:pt x="729" y="239"/>
                  </a:cubicBezTo>
                  <a:cubicBezTo>
                    <a:pt x="740" y="116"/>
                    <a:pt x="594" y="82"/>
                    <a:pt x="492" y="48"/>
                  </a:cubicBezTo>
                  <a:cubicBezTo>
                    <a:pt x="381" y="20"/>
                    <a:pt x="270" y="0"/>
                    <a:pt x="15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31"/>
            <p:cNvSpPr/>
            <p:nvPr/>
          </p:nvSpPr>
          <p:spPr>
            <a:xfrm>
              <a:off x="3094023" y="491015"/>
              <a:ext cx="107348" cy="66790"/>
            </a:xfrm>
            <a:custGeom>
              <a:rect b="b" l="l" r="r" t="t"/>
              <a:pathLst>
                <a:path extrusionOk="0" h="718" w="1154">
                  <a:moveTo>
                    <a:pt x="930" y="1"/>
                  </a:moveTo>
                  <a:cubicBezTo>
                    <a:pt x="773" y="1"/>
                    <a:pt x="621" y="49"/>
                    <a:pt x="498" y="146"/>
                  </a:cubicBezTo>
                  <a:cubicBezTo>
                    <a:pt x="329" y="259"/>
                    <a:pt x="183" y="416"/>
                    <a:pt x="59" y="585"/>
                  </a:cubicBezTo>
                  <a:cubicBezTo>
                    <a:pt x="0" y="636"/>
                    <a:pt x="55" y="718"/>
                    <a:pt x="114" y="718"/>
                  </a:cubicBezTo>
                  <a:cubicBezTo>
                    <a:pt x="134" y="718"/>
                    <a:pt x="155" y="709"/>
                    <a:pt x="171" y="686"/>
                  </a:cubicBezTo>
                  <a:cubicBezTo>
                    <a:pt x="354" y="453"/>
                    <a:pt x="601" y="146"/>
                    <a:pt x="920" y="146"/>
                  </a:cubicBezTo>
                  <a:cubicBezTo>
                    <a:pt x="954" y="146"/>
                    <a:pt x="990" y="150"/>
                    <a:pt x="1026" y="158"/>
                  </a:cubicBezTo>
                  <a:cubicBezTo>
                    <a:pt x="1032" y="159"/>
                    <a:pt x="1038" y="160"/>
                    <a:pt x="1044" y="160"/>
                  </a:cubicBezTo>
                  <a:cubicBezTo>
                    <a:pt x="1121" y="160"/>
                    <a:pt x="1154" y="32"/>
                    <a:pt x="1060" y="12"/>
                  </a:cubicBezTo>
                  <a:cubicBezTo>
                    <a:pt x="1016" y="4"/>
                    <a:pt x="973" y="1"/>
                    <a:pt x="930"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31"/>
            <p:cNvSpPr/>
            <p:nvPr/>
          </p:nvSpPr>
          <p:spPr>
            <a:xfrm>
              <a:off x="3246950" y="506270"/>
              <a:ext cx="41860" cy="36093"/>
            </a:xfrm>
            <a:custGeom>
              <a:rect b="b" l="l" r="r" t="t"/>
              <a:pathLst>
                <a:path extrusionOk="0" h="388" w="450">
                  <a:moveTo>
                    <a:pt x="76" y="0"/>
                  </a:moveTo>
                  <a:cubicBezTo>
                    <a:pt x="70" y="0"/>
                    <a:pt x="63" y="2"/>
                    <a:pt x="56" y="5"/>
                  </a:cubicBezTo>
                  <a:cubicBezTo>
                    <a:pt x="45" y="5"/>
                    <a:pt x="23" y="27"/>
                    <a:pt x="11" y="39"/>
                  </a:cubicBezTo>
                  <a:cubicBezTo>
                    <a:pt x="0" y="72"/>
                    <a:pt x="11" y="117"/>
                    <a:pt x="45" y="140"/>
                  </a:cubicBezTo>
                  <a:cubicBezTo>
                    <a:pt x="68" y="151"/>
                    <a:pt x="101" y="162"/>
                    <a:pt x="124" y="185"/>
                  </a:cubicBezTo>
                  <a:lnTo>
                    <a:pt x="169" y="207"/>
                  </a:lnTo>
                  <a:lnTo>
                    <a:pt x="191" y="219"/>
                  </a:lnTo>
                  <a:cubicBezTo>
                    <a:pt x="214" y="241"/>
                    <a:pt x="236" y="264"/>
                    <a:pt x="259" y="286"/>
                  </a:cubicBezTo>
                  <a:lnTo>
                    <a:pt x="270" y="308"/>
                  </a:lnTo>
                  <a:cubicBezTo>
                    <a:pt x="281" y="320"/>
                    <a:pt x="293" y="342"/>
                    <a:pt x="293" y="353"/>
                  </a:cubicBezTo>
                  <a:cubicBezTo>
                    <a:pt x="307" y="375"/>
                    <a:pt x="331" y="388"/>
                    <a:pt x="358" y="388"/>
                  </a:cubicBezTo>
                  <a:cubicBezTo>
                    <a:pt x="373" y="388"/>
                    <a:pt x="389" y="384"/>
                    <a:pt x="405" y="376"/>
                  </a:cubicBezTo>
                  <a:cubicBezTo>
                    <a:pt x="439" y="365"/>
                    <a:pt x="450" y="320"/>
                    <a:pt x="439" y="286"/>
                  </a:cubicBezTo>
                  <a:cubicBezTo>
                    <a:pt x="360" y="162"/>
                    <a:pt x="248" y="72"/>
                    <a:pt x="124" y="16"/>
                  </a:cubicBezTo>
                  <a:cubicBezTo>
                    <a:pt x="108" y="8"/>
                    <a:pt x="92" y="0"/>
                    <a:pt x="76"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31"/>
            <p:cNvSpPr/>
            <p:nvPr/>
          </p:nvSpPr>
          <p:spPr>
            <a:xfrm>
              <a:off x="3374762" y="505619"/>
              <a:ext cx="69953" cy="86604"/>
            </a:xfrm>
            <a:custGeom>
              <a:rect b="b" l="l" r="r" t="t"/>
              <a:pathLst>
                <a:path extrusionOk="0" h="931" w="752">
                  <a:moveTo>
                    <a:pt x="666" y="0"/>
                  </a:moveTo>
                  <a:cubicBezTo>
                    <a:pt x="653" y="0"/>
                    <a:pt x="639" y="4"/>
                    <a:pt x="627" y="12"/>
                  </a:cubicBezTo>
                  <a:cubicBezTo>
                    <a:pt x="335" y="214"/>
                    <a:pt x="121" y="507"/>
                    <a:pt x="20" y="844"/>
                  </a:cubicBezTo>
                  <a:cubicBezTo>
                    <a:pt x="0" y="897"/>
                    <a:pt x="43" y="931"/>
                    <a:pt x="86" y="931"/>
                  </a:cubicBezTo>
                  <a:cubicBezTo>
                    <a:pt x="116" y="931"/>
                    <a:pt x="146" y="914"/>
                    <a:pt x="155" y="878"/>
                  </a:cubicBezTo>
                  <a:cubicBezTo>
                    <a:pt x="256" y="585"/>
                    <a:pt x="448" y="327"/>
                    <a:pt x="695" y="147"/>
                  </a:cubicBezTo>
                  <a:cubicBezTo>
                    <a:pt x="740" y="124"/>
                    <a:pt x="751" y="79"/>
                    <a:pt x="729" y="34"/>
                  </a:cubicBezTo>
                  <a:cubicBezTo>
                    <a:pt x="714" y="13"/>
                    <a:pt x="690" y="0"/>
                    <a:pt x="666"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1"/>
            <p:cNvSpPr/>
            <p:nvPr/>
          </p:nvSpPr>
          <p:spPr>
            <a:xfrm>
              <a:off x="3502108" y="449806"/>
              <a:ext cx="246882" cy="106883"/>
            </a:xfrm>
            <a:custGeom>
              <a:rect b="b" l="l" r="r" t="t"/>
              <a:pathLst>
                <a:path extrusionOk="0" h="1149" w="2654">
                  <a:moveTo>
                    <a:pt x="939" y="0"/>
                  </a:moveTo>
                  <a:cubicBezTo>
                    <a:pt x="635" y="0"/>
                    <a:pt x="334" y="81"/>
                    <a:pt x="68" y="241"/>
                  </a:cubicBezTo>
                  <a:cubicBezTo>
                    <a:pt x="1" y="289"/>
                    <a:pt x="48" y="386"/>
                    <a:pt x="112" y="386"/>
                  </a:cubicBezTo>
                  <a:cubicBezTo>
                    <a:pt x="123" y="386"/>
                    <a:pt x="135" y="383"/>
                    <a:pt x="147" y="376"/>
                  </a:cubicBezTo>
                  <a:cubicBezTo>
                    <a:pt x="383" y="227"/>
                    <a:pt x="652" y="152"/>
                    <a:pt x="924" y="152"/>
                  </a:cubicBezTo>
                  <a:cubicBezTo>
                    <a:pt x="1105" y="152"/>
                    <a:pt x="1287" y="185"/>
                    <a:pt x="1462" y="252"/>
                  </a:cubicBezTo>
                  <a:cubicBezTo>
                    <a:pt x="1676" y="320"/>
                    <a:pt x="1867" y="421"/>
                    <a:pt x="2047" y="567"/>
                  </a:cubicBezTo>
                  <a:cubicBezTo>
                    <a:pt x="2136" y="634"/>
                    <a:pt x="2215" y="713"/>
                    <a:pt x="2294" y="792"/>
                  </a:cubicBezTo>
                  <a:cubicBezTo>
                    <a:pt x="2361" y="859"/>
                    <a:pt x="2485" y="960"/>
                    <a:pt x="2496" y="1073"/>
                  </a:cubicBezTo>
                  <a:cubicBezTo>
                    <a:pt x="2502" y="1123"/>
                    <a:pt x="2541" y="1149"/>
                    <a:pt x="2579" y="1149"/>
                  </a:cubicBezTo>
                  <a:cubicBezTo>
                    <a:pt x="2617" y="1149"/>
                    <a:pt x="2654" y="1123"/>
                    <a:pt x="2654" y="1073"/>
                  </a:cubicBezTo>
                  <a:cubicBezTo>
                    <a:pt x="2631" y="960"/>
                    <a:pt x="2575" y="848"/>
                    <a:pt x="2485" y="769"/>
                  </a:cubicBezTo>
                  <a:cubicBezTo>
                    <a:pt x="2395" y="679"/>
                    <a:pt x="2305" y="578"/>
                    <a:pt x="2204" y="500"/>
                  </a:cubicBezTo>
                  <a:cubicBezTo>
                    <a:pt x="2013" y="342"/>
                    <a:pt x="1799" y="207"/>
                    <a:pt x="1563" y="117"/>
                  </a:cubicBezTo>
                  <a:cubicBezTo>
                    <a:pt x="1361" y="39"/>
                    <a:pt x="1149" y="0"/>
                    <a:pt x="93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31"/>
            <p:cNvSpPr/>
            <p:nvPr/>
          </p:nvSpPr>
          <p:spPr>
            <a:xfrm>
              <a:off x="3411319" y="1225512"/>
              <a:ext cx="82511" cy="178417"/>
            </a:xfrm>
            <a:custGeom>
              <a:rect b="b" l="l" r="r" t="t"/>
              <a:pathLst>
                <a:path extrusionOk="0" h="1918" w="887">
                  <a:moveTo>
                    <a:pt x="721" y="1"/>
                  </a:moveTo>
                  <a:cubicBezTo>
                    <a:pt x="675" y="1"/>
                    <a:pt x="630" y="37"/>
                    <a:pt x="650" y="98"/>
                  </a:cubicBezTo>
                  <a:cubicBezTo>
                    <a:pt x="729" y="412"/>
                    <a:pt x="684" y="750"/>
                    <a:pt x="538" y="1042"/>
                  </a:cubicBezTo>
                  <a:cubicBezTo>
                    <a:pt x="470" y="1188"/>
                    <a:pt x="414" y="1323"/>
                    <a:pt x="336" y="1469"/>
                  </a:cubicBezTo>
                  <a:cubicBezTo>
                    <a:pt x="279" y="1593"/>
                    <a:pt x="189" y="1694"/>
                    <a:pt x="77" y="1773"/>
                  </a:cubicBezTo>
                  <a:cubicBezTo>
                    <a:pt x="0" y="1821"/>
                    <a:pt x="46" y="1917"/>
                    <a:pt x="117" y="1917"/>
                  </a:cubicBezTo>
                  <a:cubicBezTo>
                    <a:pt x="129" y="1917"/>
                    <a:pt x="142" y="1914"/>
                    <a:pt x="156" y="1908"/>
                  </a:cubicBezTo>
                  <a:cubicBezTo>
                    <a:pt x="279" y="1829"/>
                    <a:pt x="381" y="1717"/>
                    <a:pt x="448" y="1582"/>
                  </a:cubicBezTo>
                  <a:cubicBezTo>
                    <a:pt x="538" y="1424"/>
                    <a:pt x="605" y="1267"/>
                    <a:pt x="684" y="1098"/>
                  </a:cubicBezTo>
                  <a:cubicBezTo>
                    <a:pt x="841" y="772"/>
                    <a:pt x="886" y="401"/>
                    <a:pt x="797" y="53"/>
                  </a:cubicBezTo>
                  <a:cubicBezTo>
                    <a:pt x="783" y="17"/>
                    <a:pt x="752" y="1"/>
                    <a:pt x="721"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31"/>
            <p:cNvSpPr/>
            <p:nvPr/>
          </p:nvSpPr>
          <p:spPr>
            <a:xfrm>
              <a:off x="3220811" y="1436392"/>
              <a:ext cx="123813" cy="20465"/>
            </a:xfrm>
            <a:custGeom>
              <a:rect b="b" l="l" r="r" t="t"/>
              <a:pathLst>
                <a:path extrusionOk="0" h="220" w="1331">
                  <a:moveTo>
                    <a:pt x="113" y="0"/>
                  </a:moveTo>
                  <a:cubicBezTo>
                    <a:pt x="34" y="0"/>
                    <a:pt x="0" y="113"/>
                    <a:pt x="68" y="147"/>
                  </a:cubicBezTo>
                  <a:cubicBezTo>
                    <a:pt x="271" y="194"/>
                    <a:pt x="480" y="220"/>
                    <a:pt x="689" y="220"/>
                  </a:cubicBezTo>
                  <a:cubicBezTo>
                    <a:pt x="873" y="220"/>
                    <a:pt x="1058" y="200"/>
                    <a:pt x="1237" y="158"/>
                  </a:cubicBezTo>
                  <a:cubicBezTo>
                    <a:pt x="1331" y="147"/>
                    <a:pt x="1299" y="21"/>
                    <a:pt x="1222" y="21"/>
                  </a:cubicBezTo>
                  <a:cubicBezTo>
                    <a:pt x="1216" y="21"/>
                    <a:pt x="1210" y="21"/>
                    <a:pt x="1203" y="23"/>
                  </a:cubicBezTo>
                  <a:cubicBezTo>
                    <a:pt x="1041" y="58"/>
                    <a:pt x="877" y="76"/>
                    <a:pt x="712" y="76"/>
                  </a:cubicBezTo>
                  <a:cubicBezTo>
                    <a:pt x="512" y="76"/>
                    <a:pt x="310" y="50"/>
                    <a:pt x="113"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31"/>
            <p:cNvSpPr/>
            <p:nvPr/>
          </p:nvSpPr>
          <p:spPr>
            <a:xfrm>
              <a:off x="2474128" y="1101794"/>
              <a:ext cx="56093" cy="223812"/>
            </a:xfrm>
            <a:custGeom>
              <a:rect b="b" l="l" r="r" t="t"/>
              <a:pathLst>
                <a:path extrusionOk="0" h="2406" w="603">
                  <a:moveTo>
                    <a:pt x="371" y="0"/>
                  </a:moveTo>
                  <a:cubicBezTo>
                    <a:pt x="353" y="0"/>
                    <a:pt x="333" y="7"/>
                    <a:pt x="315" y="22"/>
                  </a:cubicBezTo>
                  <a:cubicBezTo>
                    <a:pt x="180" y="157"/>
                    <a:pt x="101" y="326"/>
                    <a:pt x="79" y="517"/>
                  </a:cubicBezTo>
                  <a:cubicBezTo>
                    <a:pt x="34" y="753"/>
                    <a:pt x="11" y="989"/>
                    <a:pt x="11" y="1237"/>
                  </a:cubicBezTo>
                  <a:cubicBezTo>
                    <a:pt x="0" y="1653"/>
                    <a:pt x="157" y="2069"/>
                    <a:pt x="438" y="2383"/>
                  </a:cubicBezTo>
                  <a:cubicBezTo>
                    <a:pt x="454" y="2399"/>
                    <a:pt x="472" y="2405"/>
                    <a:pt x="489" y="2405"/>
                  </a:cubicBezTo>
                  <a:cubicBezTo>
                    <a:pt x="548" y="2405"/>
                    <a:pt x="603" y="2331"/>
                    <a:pt x="551" y="2271"/>
                  </a:cubicBezTo>
                  <a:cubicBezTo>
                    <a:pt x="292" y="1990"/>
                    <a:pt x="157" y="1619"/>
                    <a:pt x="157" y="1237"/>
                  </a:cubicBezTo>
                  <a:cubicBezTo>
                    <a:pt x="157" y="1023"/>
                    <a:pt x="180" y="809"/>
                    <a:pt x="214" y="607"/>
                  </a:cubicBezTo>
                  <a:cubicBezTo>
                    <a:pt x="225" y="427"/>
                    <a:pt x="304" y="258"/>
                    <a:pt x="427" y="124"/>
                  </a:cubicBezTo>
                  <a:cubicBezTo>
                    <a:pt x="479" y="72"/>
                    <a:pt x="431" y="0"/>
                    <a:pt x="371"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31"/>
            <p:cNvSpPr/>
            <p:nvPr/>
          </p:nvSpPr>
          <p:spPr>
            <a:xfrm>
              <a:off x="2585940" y="1413137"/>
              <a:ext cx="89767" cy="53209"/>
            </a:xfrm>
            <a:custGeom>
              <a:rect b="b" l="l" r="r" t="t"/>
              <a:pathLst>
                <a:path extrusionOk="0" h="572" w="965">
                  <a:moveTo>
                    <a:pt x="79" y="0"/>
                  </a:moveTo>
                  <a:cubicBezTo>
                    <a:pt x="72" y="0"/>
                    <a:pt x="65" y="1"/>
                    <a:pt x="57" y="3"/>
                  </a:cubicBezTo>
                  <a:cubicBezTo>
                    <a:pt x="23" y="14"/>
                    <a:pt x="1" y="59"/>
                    <a:pt x="12" y="104"/>
                  </a:cubicBezTo>
                  <a:cubicBezTo>
                    <a:pt x="127" y="391"/>
                    <a:pt x="411" y="572"/>
                    <a:pt x="722" y="572"/>
                  </a:cubicBezTo>
                  <a:cubicBezTo>
                    <a:pt x="777" y="572"/>
                    <a:pt x="833" y="566"/>
                    <a:pt x="889" y="554"/>
                  </a:cubicBezTo>
                  <a:cubicBezTo>
                    <a:pt x="964" y="522"/>
                    <a:pt x="937" y="407"/>
                    <a:pt x="856" y="407"/>
                  </a:cubicBezTo>
                  <a:cubicBezTo>
                    <a:pt x="852" y="407"/>
                    <a:pt x="848" y="407"/>
                    <a:pt x="844" y="408"/>
                  </a:cubicBezTo>
                  <a:cubicBezTo>
                    <a:pt x="798" y="419"/>
                    <a:pt x="752" y="424"/>
                    <a:pt x="706" y="424"/>
                  </a:cubicBezTo>
                  <a:cubicBezTo>
                    <a:pt x="472" y="424"/>
                    <a:pt x="251" y="285"/>
                    <a:pt x="147" y="59"/>
                  </a:cubicBezTo>
                  <a:cubicBezTo>
                    <a:pt x="138" y="22"/>
                    <a:pt x="113" y="0"/>
                    <a:pt x="7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31"/>
            <p:cNvSpPr/>
            <p:nvPr/>
          </p:nvSpPr>
          <p:spPr>
            <a:xfrm>
              <a:off x="2782866" y="1466438"/>
              <a:ext cx="68837" cy="25488"/>
            </a:xfrm>
            <a:custGeom>
              <a:rect b="b" l="l" r="r" t="t"/>
              <a:pathLst>
                <a:path extrusionOk="0" h="274" w="740">
                  <a:moveTo>
                    <a:pt x="657" y="1"/>
                  </a:moveTo>
                  <a:cubicBezTo>
                    <a:pt x="650" y="1"/>
                    <a:pt x="644" y="2"/>
                    <a:pt x="638" y="4"/>
                  </a:cubicBezTo>
                  <a:cubicBezTo>
                    <a:pt x="459" y="60"/>
                    <a:pt x="267" y="93"/>
                    <a:pt x="88" y="116"/>
                  </a:cubicBezTo>
                  <a:cubicBezTo>
                    <a:pt x="85" y="116"/>
                    <a:pt x="82" y="115"/>
                    <a:pt x="80" y="115"/>
                  </a:cubicBezTo>
                  <a:cubicBezTo>
                    <a:pt x="0" y="115"/>
                    <a:pt x="0" y="274"/>
                    <a:pt x="80" y="274"/>
                  </a:cubicBezTo>
                  <a:cubicBezTo>
                    <a:pt x="82" y="274"/>
                    <a:pt x="85" y="274"/>
                    <a:pt x="88" y="273"/>
                  </a:cubicBezTo>
                  <a:cubicBezTo>
                    <a:pt x="290" y="251"/>
                    <a:pt x="481" y="206"/>
                    <a:pt x="672" y="150"/>
                  </a:cubicBezTo>
                  <a:cubicBezTo>
                    <a:pt x="717" y="138"/>
                    <a:pt x="740" y="93"/>
                    <a:pt x="728" y="60"/>
                  </a:cubicBezTo>
                  <a:cubicBezTo>
                    <a:pt x="719" y="22"/>
                    <a:pt x="687" y="1"/>
                    <a:pt x="657"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31"/>
            <p:cNvSpPr/>
            <p:nvPr/>
          </p:nvSpPr>
          <p:spPr>
            <a:xfrm>
              <a:off x="3057652" y="981052"/>
              <a:ext cx="139255" cy="100092"/>
            </a:xfrm>
            <a:custGeom>
              <a:rect b="b" l="l" r="r" t="t"/>
              <a:pathLst>
                <a:path extrusionOk="0" h="1076" w="1497">
                  <a:moveTo>
                    <a:pt x="146" y="1"/>
                  </a:moveTo>
                  <a:cubicBezTo>
                    <a:pt x="107" y="1"/>
                    <a:pt x="62" y="26"/>
                    <a:pt x="57" y="72"/>
                  </a:cubicBezTo>
                  <a:cubicBezTo>
                    <a:pt x="0" y="421"/>
                    <a:pt x="146" y="770"/>
                    <a:pt x="439" y="972"/>
                  </a:cubicBezTo>
                  <a:cubicBezTo>
                    <a:pt x="544" y="1042"/>
                    <a:pt x="663" y="1076"/>
                    <a:pt x="783" y="1076"/>
                  </a:cubicBezTo>
                  <a:cubicBezTo>
                    <a:pt x="971" y="1076"/>
                    <a:pt x="1158" y="991"/>
                    <a:pt x="1282" y="826"/>
                  </a:cubicBezTo>
                  <a:cubicBezTo>
                    <a:pt x="1394" y="657"/>
                    <a:pt x="1383" y="443"/>
                    <a:pt x="1473" y="264"/>
                  </a:cubicBezTo>
                  <a:cubicBezTo>
                    <a:pt x="1496" y="210"/>
                    <a:pt x="1446" y="156"/>
                    <a:pt x="1397" y="156"/>
                  </a:cubicBezTo>
                  <a:cubicBezTo>
                    <a:pt x="1375" y="156"/>
                    <a:pt x="1352" y="168"/>
                    <a:pt x="1338" y="196"/>
                  </a:cubicBezTo>
                  <a:cubicBezTo>
                    <a:pt x="1248" y="365"/>
                    <a:pt x="1248" y="578"/>
                    <a:pt x="1147" y="736"/>
                  </a:cubicBezTo>
                  <a:cubicBezTo>
                    <a:pt x="1067" y="855"/>
                    <a:pt x="926" y="931"/>
                    <a:pt x="777" y="931"/>
                  </a:cubicBezTo>
                  <a:cubicBezTo>
                    <a:pt x="758" y="931"/>
                    <a:pt x="739" y="929"/>
                    <a:pt x="720" y="927"/>
                  </a:cubicBezTo>
                  <a:cubicBezTo>
                    <a:pt x="551" y="904"/>
                    <a:pt x="405" y="792"/>
                    <a:pt x="315" y="646"/>
                  </a:cubicBezTo>
                  <a:cubicBezTo>
                    <a:pt x="214" y="477"/>
                    <a:pt x="180" y="275"/>
                    <a:pt x="203" y="72"/>
                  </a:cubicBezTo>
                  <a:cubicBezTo>
                    <a:pt x="214" y="23"/>
                    <a:pt x="182" y="1"/>
                    <a:pt x="146" y="1"/>
                  </a:cubicBezTo>
                  <a:close/>
                </a:path>
              </a:pathLst>
            </a:custGeom>
            <a:solidFill>
              <a:schemeClr val="accent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31"/>
            <p:cNvSpPr/>
            <p:nvPr/>
          </p:nvSpPr>
          <p:spPr>
            <a:xfrm>
              <a:off x="3098395" y="848496"/>
              <a:ext cx="30418" cy="38139"/>
            </a:xfrm>
            <a:custGeom>
              <a:rect b="b" l="l" r="r" t="t"/>
              <a:pathLst>
                <a:path extrusionOk="0" h="410" w="327">
                  <a:moveTo>
                    <a:pt x="196" y="1"/>
                  </a:moveTo>
                  <a:cubicBezTo>
                    <a:pt x="171" y="1"/>
                    <a:pt x="145" y="9"/>
                    <a:pt x="124" y="25"/>
                  </a:cubicBezTo>
                  <a:cubicBezTo>
                    <a:pt x="117" y="23"/>
                    <a:pt x="109" y="22"/>
                    <a:pt x="102" y="22"/>
                  </a:cubicBezTo>
                  <a:cubicBezTo>
                    <a:pt x="69" y="22"/>
                    <a:pt x="44" y="44"/>
                    <a:pt x="35" y="81"/>
                  </a:cubicBezTo>
                  <a:lnTo>
                    <a:pt x="12" y="193"/>
                  </a:lnTo>
                  <a:cubicBezTo>
                    <a:pt x="1" y="216"/>
                    <a:pt x="1" y="250"/>
                    <a:pt x="1" y="283"/>
                  </a:cubicBezTo>
                  <a:cubicBezTo>
                    <a:pt x="1" y="317"/>
                    <a:pt x="12" y="351"/>
                    <a:pt x="35" y="384"/>
                  </a:cubicBezTo>
                  <a:cubicBezTo>
                    <a:pt x="57" y="401"/>
                    <a:pt x="85" y="410"/>
                    <a:pt x="113" y="410"/>
                  </a:cubicBezTo>
                  <a:cubicBezTo>
                    <a:pt x="141" y="410"/>
                    <a:pt x="169" y="401"/>
                    <a:pt x="192" y="384"/>
                  </a:cubicBezTo>
                  <a:cubicBezTo>
                    <a:pt x="214" y="351"/>
                    <a:pt x="237" y="317"/>
                    <a:pt x="248" y="283"/>
                  </a:cubicBezTo>
                  <a:cubicBezTo>
                    <a:pt x="271" y="250"/>
                    <a:pt x="293" y="216"/>
                    <a:pt x="304" y="182"/>
                  </a:cubicBezTo>
                  <a:cubicBezTo>
                    <a:pt x="327" y="126"/>
                    <a:pt x="304" y="70"/>
                    <a:pt x="271" y="36"/>
                  </a:cubicBezTo>
                  <a:cubicBezTo>
                    <a:pt x="253" y="12"/>
                    <a:pt x="225" y="1"/>
                    <a:pt x="196" y="1"/>
                  </a:cubicBezTo>
                  <a:close/>
                </a:path>
              </a:pathLst>
            </a:custGeom>
            <a:solidFill>
              <a:schemeClr val="accent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1"/>
            <p:cNvSpPr/>
            <p:nvPr/>
          </p:nvSpPr>
          <p:spPr>
            <a:xfrm>
              <a:off x="3164347" y="854915"/>
              <a:ext cx="24093" cy="46232"/>
            </a:xfrm>
            <a:custGeom>
              <a:rect b="b" l="l" r="r" t="t"/>
              <a:pathLst>
                <a:path extrusionOk="0" h="497" w="259">
                  <a:moveTo>
                    <a:pt x="79" y="1"/>
                  </a:moveTo>
                  <a:cubicBezTo>
                    <a:pt x="34" y="1"/>
                    <a:pt x="0" y="34"/>
                    <a:pt x="0" y="79"/>
                  </a:cubicBezTo>
                  <a:lnTo>
                    <a:pt x="0" y="259"/>
                  </a:lnTo>
                  <a:cubicBezTo>
                    <a:pt x="0" y="315"/>
                    <a:pt x="0" y="372"/>
                    <a:pt x="23" y="428"/>
                  </a:cubicBezTo>
                  <a:cubicBezTo>
                    <a:pt x="44" y="471"/>
                    <a:pt x="85" y="496"/>
                    <a:pt x="126" y="496"/>
                  </a:cubicBezTo>
                  <a:cubicBezTo>
                    <a:pt x="149" y="496"/>
                    <a:pt x="171" y="489"/>
                    <a:pt x="191" y="473"/>
                  </a:cubicBezTo>
                  <a:cubicBezTo>
                    <a:pt x="236" y="428"/>
                    <a:pt x="259" y="360"/>
                    <a:pt x="247" y="293"/>
                  </a:cubicBezTo>
                  <a:cubicBezTo>
                    <a:pt x="247" y="226"/>
                    <a:pt x="236" y="147"/>
                    <a:pt x="225" y="79"/>
                  </a:cubicBezTo>
                  <a:cubicBezTo>
                    <a:pt x="216" y="52"/>
                    <a:pt x="191" y="31"/>
                    <a:pt x="158" y="31"/>
                  </a:cubicBezTo>
                  <a:cubicBezTo>
                    <a:pt x="151" y="31"/>
                    <a:pt x="143" y="32"/>
                    <a:pt x="135" y="34"/>
                  </a:cubicBezTo>
                  <a:cubicBezTo>
                    <a:pt x="124" y="12"/>
                    <a:pt x="101" y="1"/>
                    <a:pt x="79" y="1"/>
                  </a:cubicBezTo>
                  <a:close/>
                </a:path>
              </a:pathLst>
            </a:custGeom>
            <a:solidFill>
              <a:schemeClr val="accent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1" name="Google Shape;1481;p31"/>
          <p:cNvGrpSpPr/>
          <p:nvPr/>
        </p:nvGrpSpPr>
        <p:grpSpPr>
          <a:xfrm>
            <a:off x="-1046213" y="3732744"/>
            <a:ext cx="3701501" cy="1921582"/>
            <a:chOff x="4666075" y="3825750"/>
            <a:chExt cx="2868269" cy="1489021"/>
          </a:xfrm>
        </p:grpSpPr>
        <p:sp>
          <p:nvSpPr>
            <p:cNvPr id="1482" name="Google Shape;1482;p31"/>
            <p:cNvSpPr/>
            <p:nvPr/>
          </p:nvSpPr>
          <p:spPr>
            <a:xfrm>
              <a:off x="4666075" y="3825750"/>
              <a:ext cx="2868269" cy="1489021"/>
            </a:xfrm>
            <a:custGeom>
              <a:rect b="b" l="l" r="r" t="t"/>
              <a:pathLst>
                <a:path extrusionOk="0" h="13049" w="25136">
                  <a:moveTo>
                    <a:pt x="8141" y="0"/>
                  </a:moveTo>
                  <a:cubicBezTo>
                    <a:pt x="8010" y="0"/>
                    <a:pt x="7873" y="5"/>
                    <a:pt x="7732" y="15"/>
                  </a:cubicBezTo>
                  <a:cubicBezTo>
                    <a:pt x="3590" y="313"/>
                    <a:pt x="3833" y="4894"/>
                    <a:pt x="3872" y="5400"/>
                  </a:cubicBezTo>
                  <a:lnTo>
                    <a:pt x="3872" y="5400"/>
                  </a:lnTo>
                  <a:cubicBezTo>
                    <a:pt x="3495" y="5215"/>
                    <a:pt x="3136" y="5132"/>
                    <a:pt x="2806" y="5132"/>
                  </a:cubicBezTo>
                  <a:cubicBezTo>
                    <a:pt x="970" y="5132"/>
                    <a:pt x="0" y="7674"/>
                    <a:pt x="1414" y="9189"/>
                  </a:cubicBezTo>
                  <a:cubicBezTo>
                    <a:pt x="2121" y="9937"/>
                    <a:pt x="2853" y="10160"/>
                    <a:pt x="3472" y="10160"/>
                  </a:cubicBezTo>
                  <a:cubicBezTo>
                    <a:pt x="4379" y="10160"/>
                    <a:pt x="5045" y="9684"/>
                    <a:pt x="5045" y="9684"/>
                  </a:cubicBezTo>
                  <a:cubicBezTo>
                    <a:pt x="5045" y="9684"/>
                    <a:pt x="5270" y="11505"/>
                    <a:pt x="7552" y="11730"/>
                  </a:cubicBezTo>
                  <a:cubicBezTo>
                    <a:pt x="7717" y="11747"/>
                    <a:pt x="7872" y="11755"/>
                    <a:pt x="8018" y="11755"/>
                  </a:cubicBezTo>
                  <a:cubicBezTo>
                    <a:pt x="9877" y="11755"/>
                    <a:pt x="10205" y="10460"/>
                    <a:pt x="10206" y="10459"/>
                  </a:cubicBezTo>
                  <a:lnTo>
                    <a:pt x="10206" y="10459"/>
                  </a:lnTo>
                  <a:cubicBezTo>
                    <a:pt x="10206" y="10460"/>
                    <a:pt x="10093" y="11775"/>
                    <a:pt x="11948" y="12393"/>
                  </a:cubicBezTo>
                  <a:cubicBezTo>
                    <a:pt x="12172" y="12467"/>
                    <a:pt x="12378" y="12499"/>
                    <a:pt x="12568" y="12499"/>
                  </a:cubicBezTo>
                  <a:cubicBezTo>
                    <a:pt x="13933" y="12499"/>
                    <a:pt x="14410" y="10808"/>
                    <a:pt x="14410" y="10808"/>
                  </a:cubicBezTo>
                  <a:lnTo>
                    <a:pt x="14410" y="10808"/>
                  </a:lnTo>
                  <a:cubicBezTo>
                    <a:pt x="14410" y="10808"/>
                    <a:pt x="14298" y="12461"/>
                    <a:pt x="16962" y="12966"/>
                  </a:cubicBezTo>
                  <a:cubicBezTo>
                    <a:pt x="17259" y="13023"/>
                    <a:pt x="17527" y="13048"/>
                    <a:pt x="17769" y="13048"/>
                  </a:cubicBezTo>
                  <a:cubicBezTo>
                    <a:pt x="19698" y="13048"/>
                    <a:pt x="20009" y="11460"/>
                    <a:pt x="20009" y="11460"/>
                  </a:cubicBezTo>
                  <a:cubicBezTo>
                    <a:pt x="20502" y="12037"/>
                    <a:pt x="21516" y="12450"/>
                    <a:pt x="22447" y="12450"/>
                  </a:cubicBezTo>
                  <a:cubicBezTo>
                    <a:pt x="23257" y="12450"/>
                    <a:pt x="24005" y="12137"/>
                    <a:pt x="24292" y="11348"/>
                  </a:cubicBezTo>
                  <a:cubicBezTo>
                    <a:pt x="24911" y="9650"/>
                    <a:pt x="23978" y="9414"/>
                    <a:pt x="23978" y="9414"/>
                  </a:cubicBezTo>
                  <a:cubicBezTo>
                    <a:pt x="23978" y="9414"/>
                    <a:pt x="25136" y="8256"/>
                    <a:pt x="24169" y="7098"/>
                  </a:cubicBezTo>
                  <a:cubicBezTo>
                    <a:pt x="23802" y="6658"/>
                    <a:pt x="23439" y="6523"/>
                    <a:pt x="23131" y="6523"/>
                  </a:cubicBezTo>
                  <a:cubicBezTo>
                    <a:pt x="22635" y="6523"/>
                    <a:pt x="22280" y="6873"/>
                    <a:pt x="22280" y="6873"/>
                  </a:cubicBezTo>
                  <a:cubicBezTo>
                    <a:pt x="22280" y="6873"/>
                    <a:pt x="23168" y="2129"/>
                    <a:pt x="19818" y="1589"/>
                  </a:cubicBezTo>
                  <a:cubicBezTo>
                    <a:pt x="19608" y="1555"/>
                    <a:pt x="19404" y="1540"/>
                    <a:pt x="19208" y="1540"/>
                  </a:cubicBezTo>
                  <a:cubicBezTo>
                    <a:pt x="16260" y="1540"/>
                    <a:pt x="14837" y="5097"/>
                    <a:pt x="14837" y="5097"/>
                  </a:cubicBezTo>
                  <a:cubicBezTo>
                    <a:pt x="14837" y="5097"/>
                    <a:pt x="15141" y="3062"/>
                    <a:pt x="13713" y="3062"/>
                  </a:cubicBezTo>
                  <a:cubicBezTo>
                    <a:pt x="12285" y="3062"/>
                    <a:pt x="11712" y="4445"/>
                    <a:pt x="11712" y="4445"/>
                  </a:cubicBezTo>
                  <a:cubicBezTo>
                    <a:pt x="11712" y="4445"/>
                    <a:pt x="12102" y="0"/>
                    <a:pt x="81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31"/>
            <p:cNvSpPr/>
            <p:nvPr/>
          </p:nvSpPr>
          <p:spPr>
            <a:xfrm>
              <a:off x="6083334" y="4706346"/>
              <a:ext cx="168198" cy="121185"/>
            </a:xfrm>
            <a:custGeom>
              <a:rect b="b" l="l" r="r" t="t"/>
              <a:pathLst>
                <a:path extrusionOk="0" h="1062" w="1474">
                  <a:moveTo>
                    <a:pt x="182" y="0"/>
                  </a:moveTo>
                  <a:cubicBezTo>
                    <a:pt x="154" y="0"/>
                    <a:pt x="126" y="14"/>
                    <a:pt x="113" y="44"/>
                  </a:cubicBezTo>
                  <a:cubicBezTo>
                    <a:pt x="0" y="393"/>
                    <a:pt x="124" y="775"/>
                    <a:pt x="428" y="977"/>
                  </a:cubicBezTo>
                  <a:cubicBezTo>
                    <a:pt x="534" y="1034"/>
                    <a:pt x="648" y="1062"/>
                    <a:pt x="761" y="1062"/>
                  </a:cubicBezTo>
                  <a:cubicBezTo>
                    <a:pt x="980" y="1062"/>
                    <a:pt x="1193" y="957"/>
                    <a:pt x="1327" y="764"/>
                  </a:cubicBezTo>
                  <a:cubicBezTo>
                    <a:pt x="1428" y="595"/>
                    <a:pt x="1473" y="393"/>
                    <a:pt x="1451" y="202"/>
                  </a:cubicBezTo>
                  <a:cubicBezTo>
                    <a:pt x="1445" y="157"/>
                    <a:pt x="1406" y="134"/>
                    <a:pt x="1370" y="134"/>
                  </a:cubicBezTo>
                  <a:cubicBezTo>
                    <a:pt x="1335" y="134"/>
                    <a:pt x="1304" y="157"/>
                    <a:pt x="1316" y="202"/>
                  </a:cubicBezTo>
                  <a:cubicBezTo>
                    <a:pt x="1348" y="551"/>
                    <a:pt x="1126" y="922"/>
                    <a:pt x="753" y="922"/>
                  </a:cubicBezTo>
                  <a:cubicBezTo>
                    <a:pt x="742" y="922"/>
                    <a:pt x="731" y="922"/>
                    <a:pt x="720" y="921"/>
                  </a:cubicBezTo>
                  <a:cubicBezTo>
                    <a:pt x="326" y="899"/>
                    <a:pt x="146" y="426"/>
                    <a:pt x="248" y="89"/>
                  </a:cubicBezTo>
                  <a:cubicBezTo>
                    <a:pt x="268" y="34"/>
                    <a:pt x="226" y="0"/>
                    <a:pt x="182"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1"/>
            <p:cNvSpPr/>
            <p:nvPr/>
          </p:nvSpPr>
          <p:spPr>
            <a:xfrm>
              <a:off x="6134570" y="4589382"/>
              <a:ext cx="34804" cy="48269"/>
            </a:xfrm>
            <a:custGeom>
              <a:rect b="b" l="l" r="r" t="t"/>
              <a:pathLst>
                <a:path extrusionOk="0" h="423" w="305">
                  <a:moveTo>
                    <a:pt x="109" y="1"/>
                  </a:moveTo>
                  <a:cubicBezTo>
                    <a:pt x="86" y="1"/>
                    <a:pt x="64" y="13"/>
                    <a:pt x="57" y="35"/>
                  </a:cubicBezTo>
                  <a:cubicBezTo>
                    <a:pt x="23" y="114"/>
                    <a:pt x="1" y="192"/>
                    <a:pt x="12" y="271"/>
                  </a:cubicBezTo>
                  <a:cubicBezTo>
                    <a:pt x="1" y="327"/>
                    <a:pt x="23" y="372"/>
                    <a:pt x="57" y="406"/>
                  </a:cubicBezTo>
                  <a:cubicBezTo>
                    <a:pt x="80" y="417"/>
                    <a:pt x="102" y="423"/>
                    <a:pt x="123" y="423"/>
                  </a:cubicBezTo>
                  <a:cubicBezTo>
                    <a:pt x="144" y="423"/>
                    <a:pt x="164" y="417"/>
                    <a:pt x="181" y="406"/>
                  </a:cubicBezTo>
                  <a:cubicBezTo>
                    <a:pt x="248" y="350"/>
                    <a:pt x="293" y="282"/>
                    <a:pt x="293" y="192"/>
                  </a:cubicBezTo>
                  <a:cubicBezTo>
                    <a:pt x="305" y="102"/>
                    <a:pt x="237" y="24"/>
                    <a:pt x="147" y="12"/>
                  </a:cubicBezTo>
                  <a:cubicBezTo>
                    <a:pt x="135" y="4"/>
                    <a:pt x="122" y="1"/>
                    <a:pt x="109"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1"/>
            <p:cNvSpPr/>
            <p:nvPr/>
          </p:nvSpPr>
          <p:spPr>
            <a:xfrm>
              <a:off x="6221865" y="4621561"/>
              <a:ext cx="114" cy="114"/>
            </a:xfrm>
            <a:custGeom>
              <a:rect b="b" l="l" r="r" t="t"/>
              <a:pathLst>
                <a:path extrusionOk="0" h="1" w="1">
                  <a:moveTo>
                    <a:pt x="0" y="0"/>
                  </a:moveTo>
                  <a:close/>
                </a:path>
              </a:pathLst>
            </a:custGeom>
            <a:solidFill>
              <a:srgbClr val="3F9C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1"/>
            <p:cNvSpPr/>
            <p:nvPr/>
          </p:nvSpPr>
          <p:spPr>
            <a:xfrm>
              <a:off x="6201325" y="4590409"/>
              <a:ext cx="37314" cy="53061"/>
            </a:xfrm>
            <a:custGeom>
              <a:rect b="b" l="l" r="r" t="t"/>
              <a:pathLst>
                <a:path extrusionOk="0" h="465" w="327">
                  <a:moveTo>
                    <a:pt x="140" y="0"/>
                  </a:moveTo>
                  <a:cubicBezTo>
                    <a:pt x="113" y="0"/>
                    <a:pt x="89" y="21"/>
                    <a:pt x="79" y="48"/>
                  </a:cubicBezTo>
                  <a:lnTo>
                    <a:pt x="79" y="71"/>
                  </a:lnTo>
                  <a:lnTo>
                    <a:pt x="68" y="82"/>
                  </a:lnTo>
                  <a:lnTo>
                    <a:pt x="46" y="138"/>
                  </a:lnTo>
                  <a:cubicBezTo>
                    <a:pt x="23" y="183"/>
                    <a:pt x="1" y="228"/>
                    <a:pt x="1" y="273"/>
                  </a:cubicBezTo>
                  <a:cubicBezTo>
                    <a:pt x="1" y="352"/>
                    <a:pt x="57" y="431"/>
                    <a:pt x="136" y="453"/>
                  </a:cubicBezTo>
                  <a:cubicBezTo>
                    <a:pt x="151" y="461"/>
                    <a:pt x="167" y="465"/>
                    <a:pt x="183" y="465"/>
                  </a:cubicBezTo>
                  <a:cubicBezTo>
                    <a:pt x="211" y="465"/>
                    <a:pt x="237" y="452"/>
                    <a:pt x="259" y="431"/>
                  </a:cubicBezTo>
                  <a:cubicBezTo>
                    <a:pt x="293" y="397"/>
                    <a:pt x="315" y="352"/>
                    <a:pt x="315" y="307"/>
                  </a:cubicBezTo>
                  <a:cubicBezTo>
                    <a:pt x="327" y="273"/>
                    <a:pt x="327" y="228"/>
                    <a:pt x="304" y="183"/>
                  </a:cubicBezTo>
                  <a:cubicBezTo>
                    <a:pt x="293" y="138"/>
                    <a:pt x="259" y="105"/>
                    <a:pt x="214" y="93"/>
                  </a:cubicBezTo>
                  <a:cubicBezTo>
                    <a:pt x="225" y="48"/>
                    <a:pt x="203" y="15"/>
                    <a:pt x="158" y="3"/>
                  </a:cubicBezTo>
                  <a:cubicBezTo>
                    <a:pt x="152" y="1"/>
                    <a:pt x="146" y="0"/>
                    <a:pt x="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1"/>
            <p:cNvSpPr/>
            <p:nvPr/>
          </p:nvSpPr>
          <p:spPr>
            <a:xfrm>
              <a:off x="6219354" y="4626696"/>
              <a:ext cx="0" cy="114"/>
            </a:xfrm>
            <a:custGeom>
              <a:rect b="b" l="l" r="r" t="t"/>
              <a:pathLst>
                <a:path extrusionOk="0" h="1" w="0">
                  <a:moveTo>
                    <a:pt x="0" y="0"/>
                  </a:moveTo>
                  <a:lnTo>
                    <a:pt x="0" y="0"/>
                  </a:lnTo>
                  <a:lnTo>
                    <a:pt x="0" y="0"/>
                  </a:lnTo>
                  <a:cubicBezTo>
                    <a:pt x="0" y="0"/>
                    <a:pt x="0" y="0"/>
                    <a:pt x="0" y="0"/>
                  </a:cubicBezTo>
                  <a:close/>
                </a:path>
              </a:pathLst>
            </a:custGeom>
            <a:solidFill>
              <a:srgbClr val="3F9CAC"/>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1"/>
            <p:cNvSpPr/>
            <p:nvPr/>
          </p:nvSpPr>
          <p:spPr>
            <a:xfrm>
              <a:off x="5163485" y="3920381"/>
              <a:ext cx="233811" cy="479376"/>
            </a:xfrm>
            <a:custGeom>
              <a:rect b="b" l="l" r="r" t="t"/>
              <a:pathLst>
                <a:path extrusionOk="0" h="4201" w="2049">
                  <a:moveTo>
                    <a:pt x="1928" y="1"/>
                  </a:moveTo>
                  <a:cubicBezTo>
                    <a:pt x="1919" y="1"/>
                    <a:pt x="1910" y="3"/>
                    <a:pt x="1900" y="7"/>
                  </a:cubicBezTo>
                  <a:cubicBezTo>
                    <a:pt x="765" y="546"/>
                    <a:pt x="169" y="1760"/>
                    <a:pt x="34" y="2963"/>
                  </a:cubicBezTo>
                  <a:cubicBezTo>
                    <a:pt x="0" y="3357"/>
                    <a:pt x="0" y="3739"/>
                    <a:pt x="34" y="4133"/>
                  </a:cubicBezTo>
                  <a:cubicBezTo>
                    <a:pt x="34" y="4178"/>
                    <a:pt x="71" y="4200"/>
                    <a:pt x="107" y="4200"/>
                  </a:cubicBezTo>
                  <a:cubicBezTo>
                    <a:pt x="144" y="4200"/>
                    <a:pt x="180" y="4178"/>
                    <a:pt x="180" y="4133"/>
                  </a:cubicBezTo>
                  <a:cubicBezTo>
                    <a:pt x="79" y="2907"/>
                    <a:pt x="293" y="1581"/>
                    <a:pt x="1203" y="670"/>
                  </a:cubicBezTo>
                  <a:cubicBezTo>
                    <a:pt x="1428" y="456"/>
                    <a:pt x="1687" y="265"/>
                    <a:pt x="1979" y="130"/>
                  </a:cubicBezTo>
                  <a:cubicBezTo>
                    <a:pt x="2049" y="101"/>
                    <a:pt x="1996" y="1"/>
                    <a:pt x="192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1"/>
            <p:cNvSpPr/>
            <p:nvPr/>
          </p:nvSpPr>
          <p:spPr>
            <a:xfrm>
              <a:off x="5816542" y="3983599"/>
              <a:ext cx="106693" cy="149142"/>
            </a:xfrm>
            <a:custGeom>
              <a:rect b="b" l="l" r="r" t="t"/>
              <a:pathLst>
                <a:path extrusionOk="0" h="1307" w="935">
                  <a:moveTo>
                    <a:pt x="95" y="0"/>
                  </a:moveTo>
                  <a:cubicBezTo>
                    <a:pt x="36" y="0"/>
                    <a:pt x="1" y="92"/>
                    <a:pt x="56" y="138"/>
                  </a:cubicBezTo>
                  <a:cubicBezTo>
                    <a:pt x="225" y="262"/>
                    <a:pt x="360" y="431"/>
                    <a:pt x="438" y="622"/>
                  </a:cubicBezTo>
                  <a:cubicBezTo>
                    <a:pt x="562" y="835"/>
                    <a:pt x="674" y="1049"/>
                    <a:pt x="787" y="1274"/>
                  </a:cubicBezTo>
                  <a:cubicBezTo>
                    <a:pt x="800" y="1297"/>
                    <a:pt x="820" y="1307"/>
                    <a:pt x="839" y="1307"/>
                  </a:cubicBezTo>
                  <a:cubicBezTo>
                    <a:pt x="886" y="1307"/>
                    <a:pt x="934" y="1254"/>
                    <a:pt x="911" y="1206"/>
                  </a:cubicBezTo>
                  <a:cubicBezTo>
                    <a:pt x="798" y="970"/>
                    <a:pt x="674" y="734"/>
                    <a:pt x="540" y="509"/>
                  </a:cubicBezTo>
                  <a:cubicBezTo>
                    <a:pt x="450" y="318"/>
                    <a:pt x="303" y="150"/>
                    <a:pt x="135" y="15"/>
                  </a:cubicBezTo>
                  <a:cubicBezTo>
                    <a:pt x="121" y="5"/>
                    <a:pt x="107" y="0"/>
                    <a:pt x="95"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1"/>
            <p:cNvSpPr/>
            <p:nvPr/>
          </p:nvSpPr>
          <p:spPr>
            <a:xfrm>
              <a:off x="4797873" y="4484889"/>
              <a:ext cx="188624" cy="243168"/>
            </a:xfrm>
            <a:custGeom>
              <a:rect b="b" l="l" r="r" t="t"/>
              <a:pathLst>
                <a:path extrusionOk="0" h="2131" w="1653">
                  <a:moveTo>
                    <a:pt x="1464" y="1"/>
                  </a:moveTo>
                  <a:cubicBezTo>
                    <a:pt x="1004" y="1"/>
                    <a:pt x="635" y="358"/>
                    <a:pt x="394" y="726"/>
                  </a:cubicBezTo>
                  <a:cubicBezTo>
                    <a:pt x="146" y="1131"/>
                    <a:pt x="0" y="1625"/>
                    <a:pt x="158" y="2086"/>
                  </a:cubicBezTo>
                  <a:cubicBezTo>
                    <a:pt x="171" y="2117"/>
                    <a:pt x="199" y="2130"/>
                    <a:pt x="227" y="2130"/>
                  </a:cubicBezTo>
                  <a:cubicBezTo>
                    <a:pt x="272" y="2130"/>
                    <a:pt x="318" y="2096"/>
                    <a:pt x="304" y="2041"/>
                  </a:cubicBezTo>
                  <a:cubicBezTo>
                    <a:pt x="158" y="1625"/>
                    <a:pt x="293" y="1187"/>
                    <a:pt x="506" y="827"/>
                  </a:cubicBezTo>
                  <a:cubicBezTo>
                    <a:pt x="716" y="492"/>
                    <a:pt x="1052" y="147"/>
                    <a:pt x="1479" y="147"/>
                  </a:cubicBezTo>
                  <a:cubicBezTo>
                    <a:pt x="1510" y="147"/>
                    <a:pt x="1542" y="149"/>
                    <a:pt x="1574" y="152"/>
                  </a:cubicBezTo>
                  <a:cubicBezTo>
                    <a:pt x="1577" y="153"/>
                    <a:pt x="1580" y="153"/>
                    <a:pt x="1583" y="153"/>
                  </a:cubicBezTo>
                  <a:cubicBezTo>
                    <a:pt x="1653" y="153"/>
                    <a:pt x="1650" y="17"/>
                    <a:pt x="1563" y="6"/>
                  </a:cubicBezTo>
                  <a:cubicBezTo>
                    <a:pt x="1530" y="3"/>
                    <a:pt x="1496" y="1"/>
                    <a:pt x="1464"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31"/>
            <p:cNvSpPr/>
            <p:nvPr/>
          </p:nvSpPr>
          <p:spPr>
            <a:xfrm>
              <a:off x="5055194" y="4488199"/>
              <a:ext cx="49410" cy="19285"/>
            </a:xfrm>
            <a:custGeom>
              <a:rect b="b" l="l" r="r" t="t"/>
              <a:pathLst>
                <a:path extrusionOk="0" h="169" w="433">
                  <a:moveTo>
                    <a:pt x="190" y="0"/>
                  </a:moveTo>
                  <a:cubicBezTo>
                    <a:pt x="155" y="0"/>
                    <a:pt x="119" y="4"/>
                    <a:pt x="84" y="11"/>
                  </a:cubicBezTo>
                  <a:cubicBezTo>
                    <a:pt x="0" y="32"/>
                    <a:pt x="23" y="160"/>
                    <a:pt x="108" y="160"/>
                  </a:cubicBezTo>
                  <a:cubicBezTo>
                    <a:pt x="115" y="160"/>
                    <a:pt x="122" y="159"/>
                    <a:pt x="129" y="157"/>
                  </a:cubicBezTo>
                  <a:lnTo>
                    <a:pt x="331" y="157"/>
                  </a:lnTo>
                  <a:cubicBezTo>
                    <a:pt x="343" y="165"/>
                    <a:pt x="355" y="169"/>
                    <a:pt x="366" y="169"/>
                  </a:cubicBezTo>
                  <a:cubicBezTo>
                    <a:pt x="387" y="169"/>
                    <a:pt x="407" y="156"/>
                    <a:pt x="421" y="135"/>
                  </a:cubicBezTo>
                  <a:cubicBezTo>
                    <a:pt x="432" y="112"/>
                    <a:pt x="421" y="78"/>
                    <a:pt x="399" y="56"/>
                  </a:cubicBezTo>
                  <a:cubicBezTo>
                    <a:pt x="337" y="18"/>
                    <a:pt x="265" y="0"/>
                    <a:pt x="19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31"/>
            <p:cNvSpPr/>
            <p:nvPr/>
          </p:nvSpPr>
          <p:spPr>
            <a:xfrm>
              <a:off x="4857211" y="4808704"/>
              <a:ext cx="142181" cy="113425"/>
            </a:xfrm>
            <a:custGeom>
              <a:rect b="b" l="l" r="r" t="t"/>
              <a:pathLst>
                <a:path extrusionOk="0" h="994" w="1246">
                  <a:moveTo>
                    <a:pt x="97" y="0"/>
                  </a:moveTo>
                  <a:cubicBezTo>
                    <a:pt x="49" y="0"/>
                    <a:pt x="0" y="49"/>
                    <a:pt x="31" y="103"/>
                  </a:cubicBezTo>
                  <a:cubicBezTo>
                    <a:pt x="87" y="238"/>
                    <a:pt x="166" y="361"/>
                    <a:pt x="256" y="485"/>
                  </a:cubicBezTo>
                  <a:cubicBezTo>
                    <a:pt x="346" y="597"/>
                    <a:pt x="447" y="699"/>
                    <a:pt x="582" y="777"/>
                  </a:cubicBezTo>
                  <a:cubicBezTo>
                    <a:pt x="706" y="845"/>
                    <a:pt x="841" y="901"/>
                    <a:pt x="976" y="957"/>
                  </a:cubicBezTo>
                  <a:cubicBezTo>
                    <a:pt x="1015" y="973"/>
                    <a:pt x="1065" y="994"/>
                    <a:pt x="1114" y="994"/>
                  </a:cubicBezTo>
                  <a:cubicBezTo>
                    <a:pt x="1136" y="994"/>
                    <a:pt x="1157" y="990"/>
                    <a:pt x="1178" y="980"/>
                  </a:cubicBezTo>
                  <a:cubicBezTo>
                    <a:pt x="1234" y="946"/>
                    <a:pt x="1245" y="867"/>
                    <a:pt x="1200" y="822"/>
                  </a:cubicBezTo>
                  <a:cubicBezTo>
                    <a:pt x="1183" y="809"/>
                    <a:pt x="1163" y="803"/>
                    <a:pt x="1145" y="803"/>
                  </a:cubicBezTo>
                  <a:cubicBezTo>
                    <a:pt x="1116" y="803"/>
                    <a:pt x="1090" y="818"/>
                    <a:pt x="1077" y="845"/>
                  </a:cubicBezTo>
                  <a:lnTo>
                    <a:pt x="1043" y="834"/>
                  </a:lnTo>
                  <a:lnTo>
                    <a:pt x="964" y="800"/>
                  </a:lnTo>
                  <a:cubicBezTo>
                    <a:pt x="919" y="789"/>
                    <a:pt x="863" y="766"/>
                    <a:pt x="818" y="744"/>
                  </a:cubicBezTo>
                  <a:cubicBezTo>
                    <a:pt x="717" y="699"/>
                    <a:pt x="616" y="642"/>
                    <a:pt x="537" y="575"/>
                  </a:cubicBezTo>
                  <a:cubicBezTo>
                    <a:pt x="368" y="429"/>
                    <a:pt x="234" y="238"/>
                    <a:pt x="155" y="35"/>
                  </a:cubicBezTo>
                  <a:cubicBezTo>
                    <a:pt x="141" y="11"/>
                    <a:pt x="119" y="0"/>
                    <a:pt x="9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1"/>
            <p:cNvSpPr/>
            <p:nvPr/>
          </p:nvSpPr>
          <p:spPr>
            <a:xfrm>
              <a:off x="6037119" y="4222091"/>
              <a:ext cx="174246" cy="148001"/>
            </a:xfrm>
            <a:custGeom>
              <a:rect b="b" l="l" r="r" t="t"/>
              <a:pathLst>
                <a:path extrusionOk="0" h="1297" w="1527">
                  <a:moveTo>
                    <a:pt x="1334" y="0"/>
                  </a:moveTo>
                  <a:cubicBezTo>
                    <a:pt x="1223" y="0"/>
                    <a:pt x="1107" y="59"/>
                    <a:pt x="1012" y="106"/>
                  </a:cubicBezTo>
                  <a:cubicBezTo>
                    <a:pt x="855" y="184"/>
                    <a:pt x="720" y="286"/>
                    <a:pt x="585" y="398"/>
                  </a:cubicBezTo>
                  <a:cubicBezTo>
                    <a:pt x="450" y="511"/>
                    <a:pt x="338" y="645"/>
                    <a:pt x="225" y="780"/>
                  </a:cubicBezTo>
                  <a:cubicBezTo>
                    <a:pt x="135" y="904"/>
                    <a:pt x="1" y="1073"/>
                    <a:pt x="68" y="1253"/>
                  </a:cubicBezTo>
                  <a:cubicBezTo>
                    <a:pt x="81" y="1283"/>
                    <a:pt x="109" y="1297"/>
                    <a:pt x="138" y="1297"/>
                  </a:cubicBezTo>
                  <a:cubicBezTo>
                    <a:pt x="183" y="1297"/>
                    <a:pt x="228" y="1263"/>
                    <a:pt x="214" y="1208"/>
                  </a:cubicBezTo>
                  <a:cubicBezTo>
                    <a:pt x="158" y="1073"/>
                    <a:pt x="293" y="926"/>
                    <a:pt x="372" y="837"/>
                  </a:cubicBezTo>
                  <a:cubicBezTo>
                    <a:pt x="462" y="713"/>
                    <a:pt x="563" y="612"/>
                    <a:pt x="675" y="511"/>
                  </a:cubicBezTo>
                  <a:cubicBezTo>
                    <a:pt x="776" y="421"/>
                    <a:pt x="900" y="342"/>
                    <a:pt x="1024" y="263"/>
                  </a:cubicBezTo>
                  <a:cubicBezTo>
                    <a:pt x="1103" y="219"/>
                    <a:pt x="1223" y="141"/>
                    <a:pt x="1331" y="141"/>
                  </a:cubicBezTo>
                  <a:cubicBezTo>
                    <a:pt x="1361" y="141"/>
                    <a:pt x="1390" y="147"/>
                    <a:pt x="1417" y="162"/>
                  </a:cubicBezTo>
                  <a:cubicBezTo>
                    <a:pt x="1421" y="163"/>
                    <a:pt x="1425" y="163"/>
                    <a:pt x="1429" y="163"/>
                  </a:cubicBezTo>
                  <a:cubicBezTo>
                    <a:pt x="1489" y="163"/>
                    <a:pt x="1526" y="81"/>
                    <a:pt x="1473" y="38"/>
                  </a:cubicBezTo>
                  <a:cubicBezTo>
                    <a:pt x="1429" y="11"/>
                    <a:pt x="1382" y="0"/>
                    <a:pt x="1334"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1"/>
            <p:cNvSpPr/>
            <p:nvPr/>
          </p:nvSpPr>
          <p:spPr>
            <a:xfrm>
              <a:off x="6270590" y="4241490"/>
              <a:ext cx="60478" cy="61619"/>
            </a:xfrm>
            <a:custGeom>
              <a:rect b="b" l="l" r="r" t="t"/>
              <a:pathLst>
                <a:path extrusionOk="0" h="540" w="530">
                  <a:moveTo>
                    <a:pt x="83" y="0"/>
                  </a:moveTo>
                  <a:cubicBezTo>
                    <a:pt x="53" y="0"/>
                    <a:pt x="21" y="20"/>
                    <a:pt x="12" y="48"/>
                  </a:cubicBezTo>
                  <a:cubicBezTo>
                    <a:pt x="1" y="82"/>
                    <a:pt x="23" y="127"/>
                    <a:pt x="68" y="138"/>
                  </a:cubicBezTo>
                  <a:lnTo>
                    <a:pt x="79" y="149"/>
                  </a:lnTo>
                  <a:lnTo>
                    <a:pt x="113" y="161"/>
                  </a:lnTo>
                  <a:cubicBezTo>
                    <a:pt x="124" y="172"/>
                    <a:pt x="147" y="183"/>
                    <a:pt x="169" y="194"/>
                  </a:cubicBezTo>
                  <a:lnTo>
                    <a:pt x="181" y="206"/>
                  </a:lnTo>
                  <a:lnTo>
                    <a:pt x="203" y="228"/>
                  </a:lnTo>
                  <a:cubicBezTo>
                    <a:pt x="214" y="239"/>
                    <a:pt x="237" y="262"/>
                    <a:pt x="248" y="273"/>
                  </a:cubicBezTo>
                  <a:lnTo>
                    <a:pt x="271" y="296"/>
                  </a:lnTo>
                  <a:lnTo>
                    <a:pt x="282" y="318"/>
                  </a:lnTo>
                  <a:cubicBezTo>
                    <a:pt x="293" y="329"/>
                    <a:pt x="304" y="352"/>
                    <a:pt x="315" y="374"/>
                  </a:cubicBezTo>
                  <a:cubicBezTo>
                    <a:pt x="327" y="385"/>
                    <a:pt x="327" y="385"/>
                    <a:pt x="338" y="397"/>
                  </a:cubicBezTo>
                  <a:lnTo>
                    <a:pt x="349" y="419"/>
                  </a:lnTo>
                  <a:lnTo>
                    <a:pt x="349" y="430"/>
                  </a:lnTo>
                  <a:lnTo>
                    <a:pt x="349" y="453"/>
                  </a:lnTo>
                  <a:cubicBezTo>
                    <a:pt x="349" y="464"/>
                    <a:pt x="349" y="475"/>
                    <a:pt x="360" y="487"/>
                  </a:cubicBezTo>
                  <a:cubicBezTo>
                    <a:pt x="370" y="523"/>
                    <a:pt x="400" y="540"/>
                    <a:pt x="430" y="540"/>
                  </a:cubicBezTo>
                  <a:cubicBezTo>
                    <a:pt x="474" y="540"/>
                    <a:pt x="520" y="506"/>
                    <a:pt x="507" y="453"/>
                  </a:cubicBezTo>
                  <a:lnTo>
                    <a:pt x="529" y="453"/>
                  </a:lnTo>
                  <a:cubicBezTo>
                    <a:pt x="462" y="251"/>
                    <a:pt x="304" y="82"/>
                    <a:pt x="102" y="3"/>
                  </a:cubicBezTo>
                  <a:cubicBezTo>
                    <a:pt x="96" y="1"/>
                    <a:pt x="90" y="0"/>
                    <a:pt x="83"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1"/>
            <p:cNvSpPr/>
            <p:nvPr/>
          </p:nvSpPr>
          <p:spPr>
            <a:xfrm>
              <a:off x="6407751" y="4106839"/>
              <a:ext cx="322817" cy="312205"/>
            </a:xfrm>
            <a:custGeom>
              <a:rect b="b" l="l" r="r" t="t"/>
              <a:pathLst>
                <a:path extrusionOk="0" h="2736" w="2829">
                  <a:moveTo>
                    <a:pt x="2729" y="0"/>
                  </a:moveTo>
                  <a:cubicBezTo>
                    <a:pt x="2724" y="0"/>
                    <a:pt x="2717" y="1"/>
                    <a:pt x="2711" y="3"/>
                  </a:cubicBezTo>
                  <a:cubicBezTo>
                    <a:pt x="2430" y="70"/>
                    <a:pt x="2171" y="216"/>
                    <a:pt x="1958" y="408"/>
                  </a:cubicBezTo>
                  <a:cubicBezTo>
                    <a:pt x="1711" y="621"/>
                    <a:pt x="1474" y="846"/>
                    <a:pt x="1250" y="1093"/>
                  </a:cubicBezTo>
                  <a:cubicBezTo>
                    <a:pt x="1013" y="1341"/>
                    <a:pt x="789" y="1599"/>
                    <a:pt x="564" y="1858"/>
                  </a:cubicBezTo>
                  <a:cubicBezTo>
                    <a:pt x="350" y="2083"/>
                    <a:pt x="170" y="2341"/>
                    <a:pt x="24" y="2622"/>
                  </a:cubicBezTo>
                  <a:cubicBezTo>
                    <a:pt x="1" y="2684"/>
                    <a:pt x="53" y="2736"/>
                    <a:pt x="98" y="2736"/>
                  </a:cubicBezTo>
                  <a:cubicBezTo>
                    <a:pt x="118" y="2736"/>
                    <a:pt x="137" y="2725"/>
                    <a:pt x="148" y="2701"/>
                  </a:cubicBezTo>
                  <a:cubicBezTo>
                    <a:pt x="294" y="2420"/>
                    <a:pt x="474" y="2161"/>
                    <a:pt x="687" y="1925"/>
                  </a:cubicBezTo>
                  <a:cubicBezTo>
                    <a:pt x="890" y="1689"/>
                    <a:pt x="1103" y="1442"/>
                    <a:pt x="1328" y="1217"/>
                  </a:cubicBezTo>
                  <a:cubicBezTo>
                    <a:pt x="1542" y="992"/>
                    <a:pt x="1744" y="767"/>
                    <a:pt x="1980" y="565"/>
                  </a:cubicBezTo>
                  <a:cubicBezTo>
                    <a:pt x="2194" y="363"/>
                    <a:pt x="2453" y="216"/>
                    <a:pt x="2745" y="138"/>
                  </a:cubicBezTo>
                  <a:cubicBezTo>
                    <a:pt x="2828" y="127"/>
                    <a:pt x="2805" y="0"/>
                    <a:pt x="272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31"/>
            <p:cNvSpPr/>
            <p:nvPr/>
          </p:nvSpPr>
          <p:spPr>
            <a:xfrm>
              <a:off x="6844454" y="4067471"/>
              <a:ext cx="189308" cy="35716"/>
            </a:xfrm>
            <a:custGeom>
              <a:rect b="b" l="l" r="r" t="t"/>
              <a:pathLst>
                <a:path extrusionOk="0" h="313" w="1659">
                  <a:moveTo>
                    <a:pt x="859" y="1"/>
                  </a:moveTo>
                  <a:cubicBezTo>
                    <a:pt x="601" y="1"/>
                    <a:pt x="338" y="49"/>
                    <a:pt x="87" y="100"/>
                  </a:cubicBezTo>
                  <a:cubicBezTo>
                    <a:pt x="1" y="122"/>
                    <a:pt x="28" y="236"/>
                    <a:pt x="109" y="236"/>
                  </a:cubicBezTo>
                  <a:cubicBezTo>
                    <a:pt x="113" y="236"/>
                    <a:pt x="117" y="236"/>
                    <a:pt x="121" y="235"/>
                  </a:cubicBezTo>
                  <a:cubicBezTo>
                    <a:pt x="359" y="189"/>
                    <a:pt x="609" y="142"/>
                    <a:pt x="854" y="142"/>
                  </a:cubicBezTo>
                  <a:cubicBezTo>
                    <a:pt x="1083" y="142"/>
                    <a:pt x="1308" y="183"/>
                    <a:pt x="1515" y="303"/>
                  </a:cubicBezTo>
                  <a:cubicBezTo>
                    <a:pt x="1528" y="310"/>
                    <a:pt x="1541" y="312"/>
                    <a:pt x="1553" y="312"/>
                  </a:cubicBezTo>
                  <a:cubicBezTo>
                    <a:pt x="1621" y="312"/>
                    <a:pt x="1659" y="217"/>
                    <a:pt x="1582" y="179"/>
                  </a:cubicBezTo>
                  <a:cubicBezTo>
                    <a:pt x="1355" y="46"/>
                    <a:pt x="1109" y="1"/>
                    <a:pt x="859"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31"/>
            <p:cNvSpPr/>
            <p:nvPr/>
          </p:nvSpPr>
          <p:spPr>
            <a:xfrm>
              <a:off x="7078154" y="4173138"/>
              <a:ext cx="76454" cy="245793"/>
            </a:xfrm>
            <a:custGeom>
              <a:rect b="b" l="l" r="r" t="t"/>
              <a:pathLst>
                <a:path extrusionOk="0" h="2154" w="670">
                  <a:moveTo>
                    <a:pt x="99" y="1"/>
                  </a:moveTo>
                  <a:cubicBezTo>
                    <a:pt x="51" y="1"/>
                    <a:pt x="0" y="49"/>
                    <a:pt x="40" y="96"/>
                  </a:cubicBezTo>
                  <a:cubicBezTo>
                    <a:pt x="231" y="377"/>
                    <a:pt x="366" y="692"/>
                    <a:pt x="434" y="1018"/>
                  </a:cubicBezTo>
                  <a:cubicBezTo>
                    <a:pt x="501" y="1367"/>
                    <a:pt x="524" y="1726"/>
                    <a:pt x="524" y="2086"/>
                  </a:cubicBezTo>
                  <a:cubicBezTo>
                    <a:pt x="524" y="2131"/>
                    <a:pt x="557" y="2154"/>
                    <a:pt x="591" y="2154"/>
                  </a:cubicBezTo>
                  <a:cubicBezTo>
                    <a:pt x="625" y="2154"/>
                    <a:pt x="659" y="2131"/>
                    <a:pt x="659" y="2086"/>
                  </a:cubicBezTo>
                  <a:cubicBezTo>
                    <a:pt x="670" y="1715"/>
                    <a:pt x="636" y="1344"/>
                    <a:pt x="580" y="984"/>
                  </a:cubicBezTo>
                  <a:cubicBezTo>
                    <a:pt x="501" y="636"/>
                    <a:pt x="366" y="310"/>
                    <a:pt x="153" y="29"/>
                  </a:cubicBezTo>
                  <a:cubicBezTo>
                    <a:pt x="139" y="9"/>
                    <a:pt x="120" y="1"/>
                    <a:pt x="99"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1"/>
            <p:cNvSpPr/>
            <p:nvPr/>
          </p:nvSpPr>
          <p:spPr>
            <a:xfrm>
              <a:off x="7244756" y="4631408"/>
              <a:ext cx="134193" cy="45986"/>
            </a:xfrm>
            <a:custGeom>
              <a:rect b="b" l="l" r="r" t="t"/>
              <a:pathLst>
                <a:path extrusionOk="0" h="403" w="1176">
                  <a:moveTo>
                    <a:pt x="554" y="0"/>
                  </a:moveTo>
                  <a:cubicBezTo>
                    <a:pt x="365" y="0"/>
                    <a:pt x="183" y="78"/>
                    <a:pt x="53" y="218"/>
                  </a:cubicBezTo>
                  <a:cubicBezTo>
                    <a:pt x="0" y="270"/>
                    <a:pt x="50" y="336"/>
                    <a:pt x="107" y="336"/>
                  </a:cubicBezTo>
                  <a:cubicBezTo>
                    <a:pt x="123" y="336"/>
                    <a:pt x="139" y="331"/>
                    <a:pt x="154" y="319"/>
                  </a:cubicBezTo>
                  <a:cubicBezTo>
                    <a:pt x="268" y="200"/>
                    <a:pt x="414" y="143"/>
                    <a:pt x="560" y="143"/>
                  </a:cubicBezTo>
                  <a:cubicBezTo>
                    <a:pt x="732" y="143"/>
                    <a:pt x="904" y="223"/>
                    <a:pt x="1020" y="375"/>
                  </a:cubicBezTo>
                  <a:cubicBezTo>
                    <a:pt x="1036" y="395"/>
                    <a:pt x="1058" y="403"/>
                    <a:pt x="1078" y="403"/>
                  </a:cubicBezTo>
                  <a:cubicBezTo>
                    <a:pt x="1128" y="403"/>
                    <a:pt x="1175" y="355"/>
                    <a:pt x="1143" y="307"/>
                  </a:cubicBezTo>
                  <a:cubicBezTo>
                    <a:pt x="1020" y="128"/>
                    <a:pt x="829" y="26"/>
                    <a:pt x="626" y="4"/>
                  </a:cubicBezTo>
                  <a:cubicBezTo>
                    <a:pt x="602" y="1"/>
                    <a:pt x="578" y="0"/>
                    <a:pt x="554"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1"/>
            <p:cNvSpPr/>
            <p:nvPr/>
          </p:nvSpPr>
          <p:spPr>
            <a:xfrm>
              <a:off x="7387965" y="4737955"/>
              <a:ext cx="27044" cy="82616"/>
            </a:xfrm>
            <a:custGeom>
              <a:rect b="b" l="l" r="r" t="t"/>
              <a:pathLst>
                <a:path extrusionOk="0" h="724" w="237">
                  <a:moveTo>
                    <a:pt x="87" y="0"/>
                  </a:moveTo>
                  <a:cubicBezTo>
                    <a:pt x="81" y="0"/>
                    <a:pt x="74" y="1"/>
                    <a:pt x="68" y="3"/>
                  </a:cubicBezTo>
                  <a:cubicBezTo>
                    <a:pt x="35" y="15"/>
                    <a:pt x="12" y="48"/>
                    <a:pt x="23" y="93"/>
                  </a:cubicBezTo>
                  <a:cubicBezTo>
                    <a:pt x="91" y="262"/>
                    <a:pt x="91" y="453"/>
                    <a:pt x="23" y="622"/>
                  </a:cubicBezTo>
                  <a:cubicBezTo>
                    <a:pt x="1" y="655"/>
                    <a:pt x="12" y="689"/>
                    <a:pt x="46" y="712"/>
                  </a:cubicBezTo>
                  <a:cubicBezTo>
                    <a:pt x="58" y="720"/>
                    <a:pt x="71" y="723"/>
                    <a:pt x="84" y="723"/>
                  </a:cubicBezTo>
                  <a:cubicBezTo>
                    <a:pt x="107" y="723"/>
                    <a:pt x="129" y="711"/>
                    <a:pt x="136" y="689"/>
                  </a:cubicBezTo>
                  <a:cubicBezTo>
                    <a:pt x="226" y="487"/>
                    <a:pt x="237" y="262"/>
                    <a:pt x="158" y="48"/>
                  </a:cubicBezTo>
                  <a:cubicBezTo>
                    <a:pt x="149" y="21"/>
                    <a:pt x="117" y="0"/>
                    <a:pt x="8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1"/>
            <p:cNvSpPr/>
            <p:nvPr/>
          </p:nvSpPr>
          <p:spPr>
            <a:xfrm>
              <a:off x="7370506" y="4941073"/>
              <a:ext cx="71547" cy="183489"/>
            </a:xfrm>
            <a:custGeom>
              <a:rect b="b" l="l" r="r" t="t"/>
              <a:pathLst>
                <a:path extrusionOk="0" h="1608" w="627">
                  <a:moveTo>
                    <a:pt x="212" y="0"/>
                  </a:moveTo>
                  <a:cubicBezTo>
                    <a:pt x="164" y="0"/>
                    <a:pt x="114" y="53"/>
                    <a:pt x="154" y="101"/>
                  </a:cubicBezTo>
                  <a:cubicBezTo>
                    <a:pt x="469" y="517"/>
                    <a:pt x="435" y="1113"/>
                    <a:pt x="53" y="1484"/>
                  </a:cubicBezTo>
                  <a:cubicBezTo>
                    <a:pt x="1" y="1535"/>
                    <a:pt x="49" y="1607"/>
                    <a:pt x="99" y="1607"/>
                  </a:cubicBezTo>
                  <a:cubicBezTo>
                    <a:pt x="114" y="1607"/>
                    <a:pt x="130" y="1600"/>
                    <a:pt x="143" y="1585"/>
                  </a:cubicBezTo>
                  <a:cubicBezTo>
                    <a:pt x="570" y="1169"/>
                    <a:pt x="626" y="506"/>
                    <a:pt x="266" y="33"/>
                  </a:cubicBezTo>
                  <a:cubicBezTo>
                    <a:pt x="253" y="10"/>
                    <a:pt x="233" y="0"/>
                    <a:pt x="212"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31"/>
            <p:cNvSpPr/>
            <p:nvPr/>
          </p:nvSpPr>
          <p:spPr>
            <a:xfrm>
              <a:off x="7084087" y="5161307"/>
              <a:ext cx="193074" cy="56941"/>
            </a:xfrm>
            <a:custGeom>
              <a:rect b="b" l="l" r="r" t="t"/>
              <a:pathLst>
                <a:path extrusionOk="0" h="499" w="1692">
                  <a:moveTo>
                    <a:pt x="88" y="0"/>
                  </a:moveTo>
                  <a:cubicBezTo>
                    <a:pt x="36" y="0"/>
                    <a:pt x="0" y="92"/>
                    <a:pt x="56" y="138"/>
                  </a:cubicBezTo>
                  <a:cubicBezTo>
                    <a:pt x="280" y="318"/>
                    <a:pt x="550" y="442"/>
                    <a:pt x="831" y="487"/>
                  </a:cubicBezTo>
                  <a:cubicBezTo>
                    <a:pt x="879" y="495"/>
                    <a:pt x="927" y="498"/>
                    <a:pt x="975" y="498"/>
                  </a:cubicBezTo>
                  <a:cubicBezTo>
                    <a:pt x="1062" y="498"/>
                    <a:pt x="1149" y="486"/>
                    <a:pt x="1236" y="464"/>
                  </a:cubicBezTo>
                  <a:cubicBezTo>
                    <a:pt x="1371" y="431"/>
                    <a:pt x="1483" y="329"/>
                    <a:pt x="1618" y="284"/>
                  </a:cubicBezTo>
                  <a:cubicBezTo>
                    <a:pt x="1691" y="264"/>
                    <a:pt x="1668" y="147"/>
                    <a:pt x="1593" y="147"/>
                  </a:cubicBezTo>
                  <a:cubicBezTo>
                    <a:pt x="1587" y="147"/>
                    <a:pt x="1580" y="148"/>
                    <a:pt x="1573" y="149"/>
                  </a:cubicBezTo>
                  <a:cubicBezTo>
                    <a:pt x="1461" y="194"/>
                    <a:pt x="1360" y="273"/>
                    <a:pt x="1247" y="318"/>
                  </a:cubicBezTo>
                  <a:cubicBezTo>
                    <a:pt x="1155" y="343"/>
                    <a:pt x="1049" y="356"/>
                    <a:pt x="950" y="356"/>
                  </a:cubicBezTo>
                  <a:cubicBezTo>
                    <a:pt x="917" y="356"/>
                    <a:pt x="885" y="355"/>
                    <a:pt x="854" y="352"/>
                  </a:cubicBezTo>
                  <a:cubicBezTo>
                    <a:pt x="584" y="296"/>
                    <a:pt x="337" y="183"/>
                    <a:pt x="123" y="15"/>
                  </a:cubicBezTo>
                  <a:cubicBezTo>
                    <a:pt x="111" y="5"/>
                    <a:pt x="99" y="0"/>
                    <a:pt x="88"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31"/>
            <p:cNvSpPr/>
            <p:nvPr/>
          </p:nvSpPr>
          <p:spPr>
            <a:xfrm>
              <a:off x="6350125" y="5031905"/>
              <a:ext cx="174588" cy="220461"/>
            </a:xfrm>
            <a:custGeom>
              <a:rect b="b" l="l" r="r" t="t"/>
              <a:pathLst>
                <a:path extrusionOk="0" h="1932" w="1530">
                  <a:moveTo>
                    <a:pt x="181" y="0"/>
                  </a:moveTo>
                  <a:cubicBezTo>
                    <a:pt x="151" y="0"/>
                    <a:pt x="122" y="17"/>
                    <a:pt x="113" y="58"/>
                  </a:cubicBezTo>
                  <a:cubicBezTo>
                    <a:pt x="1" y="474"/>
                    <a:pt x="237" y="823"/>
                    <a:pt x="462" y="1149"/>
                  </a:cubicBezTo>
                  <a:cubicBezTo>
                    <a:pt x="563" y="1306"/>
                    <a:pt x="675" y="1441"/>
                    <a:pt x="810" y="1565"/>
                  </a:cubicBezTo>
                  <a:cubicBezTo>
                    <a:pt x="878" y="1632"/>
                    <a:pt x="945" y="1677"/>
                    <a:pt x="1013" y="1722"/>
                  </a:cubicBezTo>
                  <a:cubicBezTo>
                    <a:pt x="1058" y="1756"/>
                    <a:pt x="1102" y="1778"/>
                    <a:pt x="1147" y="1801"/>
                  </a:cubicBezTo>
                  <a:lnTo>
                    <a:pt x="1192" y="1823"/>
                  </a:lnTo>
                  <a:lnTo>
                    <a:pt x="1226" y="1834"/>
                  </a:lnTo>
                  <a:cubicBezTo>
                    <a:pt x="1226" y="1834"/>
                    <a:pt x="1237" y="1846"/>
                    <a:pt x="1249" y="1846"/>
                  </a:cubicBezTo>
                  <a:cubicBezTo>
                    <a:pt x="1232" y="1894"/>
                    <a:pt x="1269" y="1931"/>
                    <a:pt x="1311" y="1931"/>
                  </a:cubicBezTo>
                  <a:cubicBezTo>
                    <a:pt x="1328" y="1931"/>
                    <a:pt x="1345" y="1926"/>
                    <a:pt x="1361" y="1913"/>
                  </a:cubicBezTo>
                  <a:cubicBezTo>
                    <a:pt x="1530" y="1767"/>
                    <a:pt x="1215" y="1677"/>
                    <a:pt x="1136" y="1632"/>
                  </a:cubicBezTo>
                  <a:cubicBezTo>
                    <a:pt x="968" y="1531"/>
                    <a:pt x="821" y="1396"/>
                    <a:pt x="709" y="1238"/>
                  </a:cubicBezTo>
                  <a:cubicBezTo>
                    <a:pt x="585" y="1081"/>
                    <a:pt x="473" y="912"/>
                    <a:pt x="372" y="744"/>
                  </a:cubicBezTo>
                  <a:cubicBezTo>
                    <a:pt x="248" y="553"/>
                    <a:pt x="203" y="317"/>
                    <a:pt x="259" y="92"/>
                  </a:cubicBezTo>
                  <a:cubicBezTo>
                    <a:pt x="273" y="38"/>
                    <a:pt x="226" y="0"/>
                    <a:pt x="181"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1"/>
            <p:cNvSpPr/>
            <p:nvPr/>
          </p:nvSpPr>
          <p:spPr>
            <a:xfrm>
              <a:off x="6662561" y="5236050"/>
              <a:ext cx="150283" cy="57055"/>
            </a:xfrm>
            <a:custGeom>
              <a:rect b="b" l="l" r="r" t="t"/>
              <a:pathLst>
                <a:path extrusionOk="0" h="500" w="1317">
                  <a:moveTo>
                    <a:pt x="1214" y="1"/>
                  </a:moveTo>
                  <a:cubicBezTo>
                    <a:pt x="1197" y="1"/>
                    <a:pt x="1180" y="7"/>
                    <a:pt x="1164" y="23"/>
                  </a:cubicBezTo>
                  <a:cubicBezTo>
                    <a:pt x="951" y="236"/>
                    <a:pt x="653" y="351"/>
                    <a:pt x="355" y="351"/>
                  </a:cubicBezTo>
                  <a:cubicBezTo>
                    <a:pt x="275" y="351"/>
                    <a:pt x="196" y="343"/>
                    <a:pt x="118" y="326"/>
                  </a:cubicBezTo>
                  <a:cubicBezTo>
                    <a:pt x="111" y="325"/>
                    <a:pt x="105" y="324"/>
                    <a:pt x="99" y="324"/>
                  </a:cubicBezTo>
                  <a:cubicBezTo>
                    <a:pt x="24" y="324"/>
                    <a:pt x="1" y="441"/>
                    <a:pt x="73" y="473"/>
                  </a:cubicBezTo>
                  <a:cubicBezTo>
                    <a:pt x="161" y="491"/>
                    <a:pt x="250" y="500"/>
                    <a:pt x="338" y="500"/>
                  </a:cubicBezTo>
                  <a:cubicBezTo>
                    <a:pt x="679" y="500"/>
                    <a:pt x="1015" y="365"/>
                    <a:pt x="1265" y="124"/>
                  </a:cubicBezTo>
                  <a:cubicBezTo>
                    <a:pt x="1317" y="72"/>
                    <a:pt x="1269" y="1"/>
                    <a:pt x="1214"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1"/>
            <p:cNvSpPr/>
            <p:nvPr/>
          </p:nvSpPr>
          <p:spPr>
            <a:xfrm>
              <a:off x="6883823" y="5100030"/>
              <a:ext cx="33434" cy="41194"/>
            </a:xfrm>
            <a:custGeom>
              <a:rect b="b" l="l" r="r" t="t"/>
              <a:pathLst>
                <a:path extrusionOk="0" h="361" w="293">
                  <a:moveTo>
                    <a:pt x="210" y="0"/>
                  </a:moveTo>
                  <a:cubicBezTo>
                    <a:pt x="187" y="0"/>
                    <a:pt x="165" y="13"/>
                    <a:pt x="158" y="34"/>
                  </a:cubicBezTo>
                  <a:lnTo>
                    <a:pt x="23" y="259"/>
                  </a:lnTo>
                  <a:cubicBezTo>
                    <a:pt x="1" y="293"/>
                    <a:pt x="12" y="327"/>
                    <a:pt x="46" y="349"/>
                  </a:cubicBezTo>
                  <a:cubicBezTo>
                    <a:pt x="58" y="357"/>
                    <a:pt x="71" y="361"/>
                    <a:pt x="84" y="361"/>
                  </a:cubicBezTo>
                  <a:cubicBezTo>
                    <a:pt x="108" y="361"/>
                    <a:pt x="132" y="348"/>
                    <a:pt x="147" y="327"/>
                  </a:cubicBezTo>
                  <a:lnTo>
                    <a:pt x="270" y="113"/>
                  </a:lnTo>
                  <a:cubicBezTo>
                    <a:pt x="293" y="79"/>
                    <a:pt x="282" y="34"/>
                    <a:pt x="248" y="12"/>
                  </a:cubicBezTo>
                  <a:cubicBezTo>
                    <a:pt x="236" y="4"/>
                    <a:pt x="223" y="0"/>
                    <a:pt x="21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1"/>
            <p:cNvSpPr/>
            <p:nvPr/>
          </p:nvSpPr>
          <p:spPr>
            <a:xfrm>
              <a:off x="5872913" y="4951571"/>
              <a:ext cx="146403" cy="208935"/>
            </a:xfrm>
            <a:custGeom>
              <a:rect b="b" l="l" r="r" t="t"/>
              <a:pathLst>
                <a:path extrusionOk="0" h="1831" w="1283">
                  <a:moveTo>
                    <a:pt x="123" y="1"/>
                  </a:moveTo>
                  <a:cubicBezTo>
                    <a:pt x="94" y="1"/>
                    <a:pt x="66" y="17"/>
                    <a:pt x="57" y="54"/>
                  </a:cubicBezTo>
                  <a:cubicBezTo>
                    <a:pt x="1" y="447"/>
                    <a:pt x="113" y="852"/>
                    <a:pt x="372" y="1156"/>
                  </a:cubicBezTo>
                  <a:cubicBezTo>
                    <a:pt x="495" y="1313"/>
                    <a:pt x="619" y="1459"/>
                    <a:pt x="754" y="1594"/>
                  </a:cubicBezTo>
                  <a:cubicBezTo>
                    <a:pt x="855" y="1740"/>
                    <a:pt x="1012" y="1819"/>
                    <a:pt x="1181" y="1830"/>
                  </a:cubicBezTo>
                  <a:cubicBezTo>
                    <a:pt x="1278" y="1830"/>
                    <a:pt x="1282" y="1695"/>
                    <a:pt x="1202" y="1695"/>
                  </a:cubicBezTo>
                  <a:cubicBezTo>
                    <a:pt x="1199" y="1695"/>
                    <a:pt x="1196" y="1695"/>
                    <a:pt x="1192" y="1695"/>
                  </a:cubicBezTo>
                  <a:cubicBezTo>
                    <a:pt x="1035" y="1695"/>
                    <a:pt x="911" y="1571"/>
                    <a:pt x="810" y="1459"/>
                  </a:cubicBezTo>
                  <a:cubicBezTo>
                    <a:pt x="698" y="1335"/>
                    <a:pt x="585" y="1200"/>
                    <a:pt x="484" y="1066"/>
                  </a:cubicBezTo>
                  <a:cubicBezTo>
                    <a:pt x="282" y="785"/>
                    <a:pt x="124" y="436"/>
                    <a:pt x="203" y="87"/>
                  </a:cubicBezTo>
                  <a:cubicBezTo>
                    <a:pt x="210" y="34"/>
                    <a:pt x="165" y="1"/>
                    <a:pt x="123"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1"/>
            <p:cNvSpPr/>
            <p:nvPr/>
          </p:nvSpPr>
          <p:spPr>
            <a:xfrm>
              <a:off x="5295625" y="4870438"/>
              <a:ext cx="147658" cy="230959"/>
            </a:xfrm>
            <a:custGeom>
              <a:rect b="b" l="l" r="r" t="t"/>
              <a:pathLst>
                <a:path extrusionOk="0" h="2024" w="1294">
                  <a:moveTo>
                    <a:pt x="107" y="0"/>
                  </a:moveTo>
                  <a:cubicBezTo>
                    <a:pt x="71" y="0"/>
                    <a:pt x="34" y="23"/>
                    <a:pt x="34" y="68"/>
                  </a:cubicBezTo>
                  <a:cubicBezTo>
                    <a:pt x="0" y="495"/>
                    <a:pt x="102" y="922"/>
                    <a:pt x="315" y="1293"/>
                  </a:cubicBezTo>
                  <a:cubicBezTo>
                    <a:pt x="495" y="1619"/>
                    <a:pt x="787" y="1855"/>
                    <a:pt x="1147" y="1945"/>
                  </a:cubicBezTo>
                  <a:lnTo>
                    <a:pt x="1147" y="1956"/>
                  </a:lnTo>
                  <a:cubicBezTo>
                    <a:pt x="1147" y="2001"/>
                    <a:pt x="1181" y="2024"/>
                    <a:pt x="1215" y="2024"/>
                  </a:cubicBezTo>
                  <a:cubicBezTo>
                    <a:pt x="1248" y="2024"/>
                    <a:pt x="1282" y="2001"/>
                    <a:pt x="1282" y="1956"/>
                  </a:cubicBezTo>
                  <a:lnTo>
                    <a:pt x="1293" y="1900"/>
                  </a:lnTo>
                  <a:cubicBezTo>
                    <a:pt x="1293" y="1867"/>
                    <a:pt x="1271" y="1833"/>
                    <a:pt x="1237" y="1833"/>
                  </a:cubicBezTo>
                  <a:cubicBezTo>
                    <a:pt x="889" y="1743"/>
                    <a:pt x="596" y="1518"/>
                    <a:pt x="428" y="1203"/>
                  </a:cubicBezTo>
                  <a:cubicBezTo>
                    <a:pt x="237" y="855"/>
                    <a:pt x="147" y="461"/>
                    <a:pt x="180" y="68"/>
                  </a:cubicBezTo>
                  <a:cubicBezTo>
                    <a:pt x="180" y="23"/>
                    <a:pt x="144" y="0"/>
                    <a:pt x="10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1"/>
            <p:cNvSpPr/>
            <p:nvPr/>
          </p:nvSpPr>
          <p:spPr>
            <a:xfrm>
              <a:off x="5549066" y="5058379"/>
              <a:ext cx="172306" cy="59680"/>
            </a:xfrm>
            <a:custGeom>
              <a:rect b="b" l="l" r="r" t="t"/>
              <a:pathLst>
                <a:path extrusionOk="0" h="523" w="1510">
                  <a:moveTo>
                    <a:pt x="1398" y="1"/>
                  </a:moveTo>
                  <a:cubicBezTo>
                    <a:pt x="1383" y="1"/>
                    <a:pt x="1368" y="6"/>
                    <a:pt x="1355" y="17"/>
                  </a:cubicBezTo>
                  <a:cubicBezTo>
                    <a:pt x="1068" y="257"/>
                    <a:pt x="713" y="384"/>
                    <a:pt x="353" y="384"/>
                  </a:cubicBezTo>
                  <a:cubicBezTo>
                    <a:pt x="275" y="384"/>
                    <a:pt x="196" y="378"/>
                    <a:pt x="118" y="366"/>
                  </a:cubicBezTo>
                  <a:cubicBezTo>
                    <a:pt x="111" y="364"/>
                    <a:pt x="104" y="363"/>
                    <a:pt x="98" y="363"/>
                  </a:cubicBezTo>
                  <a:cubicBezTo>
                    <a:pt x="23" y="363"/>
                    <a:pt x="0" y="480"/>
                    <a:pt x="73" y="501"/>
                  </a:cubicBezTo>
                  <a:cubicBezTo>
                    <a:pt x="165" y="515"/>
                    <a:pt x="258" y="523"/>
                    <a:pt x="351" y="523"/>
                  </a:cubicBezTo>
                  <a:cubicBezTo>
                    <a:pt x="752" y="523"/>
                    <a:pt x="1145" y="386"/>
                    <a:pt x="1456" y="130"/>
                  </a:cubicBezTo>
                  <a:cubicBezTo>
                    <a:pt x="1509" y="76"/>
                    <a:pt x="1456" y="1"/>
                    <a:pt x="139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1"/>
            <p:cNvSpPr/>
            <p:nvPr/>
          </p:nvSpPr>
          <p:spPr>
            <a:xfrm>
              <a:off x="5769529" y="4951229"/>
              <a:ext cx="54773" cy="78964"/>
            </a:xfrm>
            <a:custGeom>
              <a:rect b="b" l="l" r="r" t="t"/>
              <a:pathLst>
                <a:path extrusionOk="0" h="692" w="480">
                  <a:moveTo>
                    <a:pt x="380" y="0"/>
                  </a:moveTo>
                  <a:cubicBezTo>
                    <a:pt x="356" y="0"/>
                    <a:pt x="336" y="12"/>
                    <a:pt x="322" y="34"/>
                  </a:cubicBezTo>
                  <a:cubicBezTo>
                    <a:pt x="311" y="57"/>
                    <a:pt x="311" y="79"/>
                    <a:pt x="322" y="113"/>
                  </a:cubicBezTo>
                  <a:cubicBezTo>
                    <a:pt x="311" y="135"/>
                    <a:pt x="288" y="158"/>
                    <a:pt x="277" y="180"/>
                  </a:cubicBezTo>
                  <a:lnTo>
                    <a:pt x="198" y="315"/>
                  </a:lnTo>
                  <a:lnTo>
                    <a:pt x="41" y="585"/>
                  </a:lnTo>
                  <a:cubicBezTo>
                    <a:pt x="1" y="641"/>
                    <a:pt x="52" y="692"/>
                    <a:pt x="101" y="692"/>
                  </a:cubicBezTo>
                  <a:cubicBezTo>
                    <a:pt x="121" y="692"/>
                    <a:pt x="140" y="683"/>
                    <a:pt x="153" y="664"/>
                  </a:cubicBezTo>
                  <a:lnTo>
                    <a:pt x="356" y="327"/>
                  </a:lnTo>
                  <a:cubicBezTo>
                    <a:pt x="389" y="282"/>
                    <a:pt x="423" y="225"/>
                    <a:pt x="446" y="180"/>
                  </a:cubicBezTo>
                  <a:cubicBezTo>
                    <a:pt x="479" y="124"/>
                    <a:pt x="468" y="46"/>
                    <a:pt x="423" y="12"/>
                  </a:cubicBezTo>
                  <a:cubicBezTo>
                    <a:pt x="407" y="4"/>
                    <a:pt x="393" y="0"/>
                    <a:pt x="38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9" name="Google Shape;1509;p31"/>
          <p:cNvGrpSpPr/>
          <p:nvPr/>
        </p:nvGrpSpPr>
        <p:grpSpPr>
          <a:xfrm>
            <a:off x="6642557" y="4046536"/>
            <a:ext cx="3282946" cy="1485037"/>
            <a:chOff x="5935450" y="921661"/>
            <a:chExt cx="739786" cy="334641"/>
          </a:xfrm>
        </p:grpSpPr>
        <p:sp>
          <p:nvSpPr>
            <p:cNvPr id="1510" name="Google Shape;1510;p31"/>
            <p:cNvSpPr/>
            <p:nvPr/>
          </p:nvSpPr>
          <p:spPr>
            <a:xfrm>
              <a:off x="5935450" y="921661"/>
              <a:ext cx="739786" cy="334641"/>
            </a:xfrm>
            <a:custGeom>
              <a:rect b="b" l="l" r="r" t="t"/>
              <a:pathLst>
                <a:path extrusionOk="0" h="2833" w="6263">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1"/>
            <p:cNvSpPr/>
            <p:nvPr/>
          </p:nvSpPr>
          <p:spPr>
            <a:xfrm>
              <a:off x="6282962" y="966429"/>
              <a:ext cx="44531" cy="25396"/>
            </a:xfrm>
            <a:custGeom>
              <a:rect b="b" l="l" r="r" t="t"/>
              <a:pathLst>
                <a:path extrusionOk="0" h="215" w="377">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31"/>
            <p:cNvSpPr/>
            <p:nvPr/>
          </p:nvSpPr>
          <p:spPr>
            <a:xfrm>
              <a:off x="6171456" y="969973"/>
              <a:ext cx="77132" cy="98042"/>
            </a:xfrm>
            <a:custGeom>
              <a:rect b="b" l="l" r="r" t="t"/>
              <a:pathLst>
                <a:path extrusionOk="0" h="830" w="653">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1"/>
            <p:cNvSpPr/>
            <p:nvPr/>
          </p:nvSpPr>
          <p:spPr>
            <a:xfrm>
              <a:off x="6508809" y="1003047"/>
              <a:ext cx="74416" cy="136904"/>
            </a:xfrm>
            <a:custGeom>
              <a:rect b="b" l="l" r="r" t="t"/>
              <a:pathLst>
                <a:path extrusionOk="0" h="1159" w="63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1"/>
            <p:cNvSpPr/>
            <p:nvPr/>
          </p:nvSpPr>
          <p:spPr>
            <a:xfrm>
              <a:off x="5997582" y="1091992"/>
              <a:ext cx="63785" cy="54454"/>
            </a:xfrm>
            <a:custGeom>
              <a:rect b="b" l="l" r="r" t="t"/>
              <a:pathLst>
                <a:path extrusionOk="0" h="461" w="54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1"/>
            <p:cNvSpPr/>
            <p:nvPr/>
          </p:nvSpPr>
          <p:spPr>
            <a:xfrm>
              <a:off x="6381238" y="947648"/>
              <a:ext cx="91779" cy="39571"/>
            </a:xfrm>
            <a:custGeom>
              <a:rect b="b" l="l" r="r" t="t"/>
              <a:pathLst>
                <a:path extrusionOk="0" h="335" w="777">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_1_1_1">
    <p:spTree>
      <p:nvGrpSpPr>
        <p:cNvPr id="1516" name="Shape 1516"/>
        <p:cNvGrpSpPr/>
        <p:nvPr/>
      </p:nvGrpSpPr>
      <p:grpSpPr>
        <a:xfrm>
          <a:off x="0" y="0"/>
          <a:ext cx="0" cy="0"/>
          <a:chOff x="0" y="0"/>
          <a:chExt cx="0" cy="0"/>
        </a:xfrm>
      </p:grpSpPr>
      <p:sp>
        <p:nvSpPr>
          <p:cNvPr id="1517" name="Google Shape;1517;p32"/>
          <p:cNvSpPr/>
          <p:nvPr/>
        </p:nvSpPr>
        <p:spPr>
          <a:xfrm>
            <a:off x="-2575" y="-6425"/>
            <a:ext cx="9146700" cy="5149800"/>
          </a:xfrm>
          <a:prstGeom prst="rect">
            <a:avLst/>
          </a:prstGeom>
          <a:gradFill>
            <a:gsLst>
              <a:gs pos="0">
                <a:srgbClr val="FFF7CB">
                  <a:alpha val="52156"/>
                </a:srgbClr>
              </a:gs>
              <a:gs pos="33000">
                <a:srgbClr val="CCEBEF">
                  <a:alpha val="55294"/>
                </a:srgbClr>
              </a:gs>
              <a:gs pos="100000">
                <a:srgbClr val="599FA8">
                  <a:alpha val="70196"/>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2"/>
          <p:cNvSpPr/>
          <p:nvPr/>
        </p:nvSpPr>
        <p:spPr>
          <a:xfrm>
            <a:off x="-2575" y="-6425"/>
            <a:ext cx="9146700" cy="5149800"/>
          </a:xfrm>
          <a:prstGeom prst="rect">
            <a:avLst/>
          </a:prstGeom>
          <a:gradFill>
            <a:gsLst>
              <a:gs pos="0">
                <a:srgbClr val="CCEBEF">
                  <a:alpha val="55294"/>
                </a:srgbClr>
              </a:gs>
              <a:gs pos="100000">
                <a:srgbClr val="599FA8"/>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2"/>
          <p:cNvSpPr txBox="1"/>
          <p:nvPr>
            <p:ph idx="1" type="subTitle"/>
          </p:nvPr>
        </p:nvSpPr>
        <p:spPr>
          <a:xfrm>
            <a:off x="4436609" y="2418162"/>
            <a:ext cx="3127800" cy="10872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Char char="●"/>
              <a:defRPr sz="16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520" name="Google Shape;1520;p32"/>
          <p:cNvSpPr txBox="1"/>
          <p:nvPr>
            <p:ph type="title"/>
          </p:nvPr>
        </p:nvSpPr>
        <p:spPr>
          <a:xfrm>
            <a:off x="4436600" y="2003450"/>
            <a:ext cx="3127800" cy="4146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1521" name="Google Shape;1521;p32"/>
          <p:cNvSpPr/>
          <p:nvPr/>
        </p:nvSpPr>
        <p:spPr>
          <a:xfrm>
            <a:off x="8428896" y="3396853"/>
            <a:ext cx="113197" cy="108485"/>
          </a:xfrm>
          <a:custGeom>
            <a:rect b="b" l="l" r="r" t="t"/>
            <a:pathLst>
              <a:path extrusionOk="0" h="1013" w="1057">
                <a:moveTo>
                  <a:pt x="203" y="1"/>
                </a:moveTo>
                <a:lnTo>
                  <a:pt x="259" y="372"/>
                </a:lnTo>
                <a:lnTo>
                  <a:pt x="0" y="630"/>
                </a:lnTo>
                <a:lnTo>
                  <a:pt x="360" y="687"/>
                </a:lnTo>
                <a:lnTo>
                  <a:pt x="529" y="1013"/>
                </a:lnTo>
                <a:lnTo>
                  <a:pt x="697" y="687"/>
                </a:lnTo>
                <a:lnTo>
                  <a:pt x="1057" y="630"/>
                </a:lnTo>
                <a:lnTo>
                  <a:pt x="798" y="372"/>
                </a:lnTo>
                <a:lnTo>
                  <a:pt x="855" y="1"/>
                </a:lnTo>
                <a:lnTo>
                  <a:pt x="529" y="181"/>
                </a:lnTo>
                <a:lnTo>
                  <a:pt x="2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2"/>
          <p:cNvSpPr/>
          <p:nvPr/>
        </p:nvSpPr>
        <p:spPr>
          <a:xfrm>
            <a:off x="5829956" y="4881690"/>
            <a:ext cx="54296" cy="55474"/>
          </a:xfrm>
          <a:custGeom>
            <a:rect b="b" l="l" r="r" t="t"/>
            <a:pathLst>
              <a:path extrusionOk="0" h="518" w="507">
                <a:moveTo>
                  <a:pt x="214" y="0"/>
                </a:moveTo>
                <a:lnTo>
                  <a:pt x="169" y="180"/>
                </a:lnTo>
                <a:lnTo>
                  <a:pt x="0" y="237"/>
                </a:lnTo>
                <a:lnTo>
                  <a:pt x="147" y="338"/>
                </a:lnTo>
                <a:lnTo>
                  <a:pt x="147" y="518"/>
                </a:lnTo>
                <a:lnTo>
                  <a:pt x="293" y="405"/>
                </a:lnTo>
                <a:lnTo>
                  <a:pt x="473" y="461"/>
                </a:lnTo>
                <a:lnTo>
                  <a:pt x="473" y="461"/>
                </a:lnTo>
                <a:lnTo>
                  <a:pt x="405" y="293"/>
                </a:lnTo>
                <a:lnTo>
                  <a:pt x="506" y="135"/>
                </a:lnTo>
                <a:lnTo>
                  <a:pt x="506" y="135"/>
                </a:lnTo>
                <a:lnTo>
                  <a:pt x="326" y="147"/>
                </a:lnTo>
                <a:lnTo>
                  <a:pt x="2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2"/>
          <p:cNvSpPr/>
          <p:nvPr/>
        </p:nvSpPr>
        <p:spPr>
          <a:xfrm>
            <a:off x="296550" y="3174319"/>
            <a:ext cx="68646" cy="71109"/>
          </a:xfrm>
          <a:custGeom>
            <a:rect b="b" l="l" r="r" t="t"/>
            <a:pathLst>
              <a:path extrusionOk="0" h="664" w="641">
                <a:moveTo>
                  <a:pt x="225" y="1"/>
                </a:moveTo>
                <a:lnTo>
                  <a:pt x="202" y="225"/>
                </a:lnTo>
                <a:lnTo>
                  <a:pt x="0" y="338"/>
                </a:lnTo>
                <a:lnTo>
                  <a:pt x="214" y="439"/>
                </a:lnTo>
                <a:lnTo>
                  <a:pt x="259" y="664"/>
                </a:lnTo>
                <a:lnTo>
                  <a:pt x="416" y="484"/>
                </a:lnTo>
                <a:lnTo>
                  <a:pt x="641" y="518"/>
                </a:lnTo>
                <a:lnTo>
                  <a:pt x="529" y="315"/>
                </a:lnTo>
                <a:lnTo>
                  <a:pt x="630" y="102"/>
                </a:lnTo>
                <a:lnTo>
                  <a:pt x="394" y="158"/>
                </a:lnTo>
                <a:lnTo>
                  <a:pt x="2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2"/>
          <p:cNvSpPr/>
          <p:nvPr/>
        </p:nvSpPr>
        <p:spPr>
          <a:xfrm>
            <a:off x="393063" y="614425"/>
            <a:ext cx="39838" cy="39731"/>
          </a:xfrm>
          <a:custGeom>
            <a:rect b="b" l="l" r="r" t="t"/>
            <a:pathLst>
              <a:path extrusionOk="0" h="371" w="372">
                <a:moveTo>
                  <a:pt x="158" y="0"/>
                </a:moveTo>
                <a:lnTo>
                  <a:pt x="124" y="124"/>
                </a:lnTo>
                <a:lnTo>
                  <a:pt x="0" y="169"/>
                </a:lnTo>
                <a:lnTo>
                  <a:pt x="101" y="247"/>
                </a:lnTo>
                <a:lnTo>
                  <a:pt x="101" y="371"/>
                </a:lnTo>
                <a:lnTo>
                  <a:pt x="203" y="292"/>
                </a:lnTo>
                <a:lnTo>
                  <a:pt x="338" y="337"/>
                </a:lnTo>
                <a:lnTo>
                  <a:pt x="293" y="214"/>
                </a:lnTo>
                <a:lnTo>
                  <a:pt x="371" y="112"/>
                </a:lnTo>
                <a:lnTo>
                  <a:pt x="236" y="112"/>
                </a:lnTo>
                <a:lnTo>
                  <a:pt x="1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5" name="Google Shape;1525;p32"/>
          <p:cNvGrpSpPr/>
          <p:nvPr/>
        </p:nvGrpSpPr>
        <p:grpSpPr>
          <a:xfrm>
            <a:off x="8025083" y="4242746"/>
            <a:ext cx="807652" cy="731519"/>
            <a:chOff x="7873720" y="3736659"/>
            <a:chExt cx="807652" cy="731519"/>
          </a:xfrm>
        </p:grpSpPr>
        <p:sp>
          <p:nvSpPr>
            <p:cNvPr id="1526" name="Google Shape;1526;p32"/>
            <p:cNvSpPr/>
            <p:nvPr/>
          </p:nvSpPr>
          <p:spPr>
            <a:xfrm>
              <a:off x="7873720" y="3981638"/>
              <a:ext cx="807652" cy="239713"/>
            </a:xfrm>
            <a:custGeom>
              <a:rect b="b" l="l" r="r" t="t"/>
              <a:pathLst>
                <a:path extrusionOk="0" h="3369" w="11351">
                  <a:moveTo>
                    <a:pt x="9344" y="0"/>
                  </a:moveTo>
                  <a:cubicBezTo>
                    <a:pt x="9320" y="0"/>
                    <a:pt x="9293" y="3"/>
                    <a:pt x="9264" y="9"/>
                  </a:cubicBezTo>
                  <a:cubicBezTo>
                    <a:pt x="8882" y="88"/>
                    <a:pt x="8073" y="1178"/>
                    <a:pt x="8073" y="1178"/>
                  </a:cubicBezTo>
                  <a:lnTo>
                    <a:pt x="3317" y="1560"/>
                  </a:lnTo>
                  <a:lnTo>
                    <a:pt x="2384" y="728"/>
                  </a:lnTo>
                  <a:cubicBezTo>
                    <a:pt x="2384" y="728"/>
                    <a:pt x="2200" y="591"/>
                    <a:pt x="2014" y="591"/>
                  </a:cubicBezTo>
                  <a:cubicBezTo>
                    <a:pt x="1956" y="591"/>
                    <a:pt x="1898" y="604"/>
                    <a:pt x="1844" y="638"/>
                  </a:cubicBezTo>
                  <a:cubicBezTo>
                    <a:pt x="1620" y="785"/>
                    <a:pt x="1946" y="1122"/>
                    <a:pt x="1946" y="1122"/>
                  </a:cubicBezTo>
                  <a:lnTo>
                    <a:pt x="2474" y="1617"/>
                  </a:lnTo>
                  <a:lnTo>
                    <a:pt x="1979" y="1639"/>
                  </a:lnTo>
                  <a:lnTo>
                    <a:pt x="1114" y="875"/>
                  </a:lnTo>
                  <a:cubicBezTo>
                    <a:pt x="1114" y="875"/>
                    <a:pt x="960" y="661"/>
                    <a:pt x="755" y="661"/>
                  </a:cubicBezTo>
                  <a:cubicBezTo>
                    <a:pt x="695" y="661"/>
                    <a:pt x="630" y="679"/>
                    <a:pt x="563" y="728"/>
                  </a:cubicBezTo>
                  <a:cubicBezTo>
                    <a:pt x="282" y="942"/>
                    <a:pt x="1125" y="1729"/>
                    <a:pt x="1125" y="1729"/>
                  </a:cubicBezTo>
                  <a:lnTo>
                    <a:pt x="394" y="1785"/>
                  </a:lnTo>
                  <a:cubicBezTo>
                    <a:pt x="394" y="1785"/>
                    <a:pt x="12" y="1853"/>
                    <a:pt x="1" y="2111"/>
                  </a:cubicBezTo>
                  <a:cubicBezTo>
                    <a:pt x="1" y="2370"/>
                    <a:pt x="327" y="2426"/>
                    <a:pt x="484" y="2426"/>
                  </a:cubicBezTo>
                  <a:cubicBezTo>
                    <a:pt x="653" y="2426"/>
                    <a:pt x="1170" y="2336"/>
                    <a:pt x="1170" y="2336"/>
                  </a:cubicBezTo>
                  <a:lnTo>
                    <a:pt x="1170" y="2336"/>
                  </a:lnTo>
                  <a:lnTo>
                    <a:pt x="776" y="2831"/>
                  </a:lnTo>
                  <a:cubicBezTo>
                    <a:pt x="630" y="2977"/>
                    <a:pt x="641" y="3213"/>
                    <a:pt x="799" y="3337"/>
                  </a:cubicBezTo>
                  <a:cubicBezTo>
                    <a:pt x="824" y="3358"/>
                    <a:pt x="853" y="3368"/>
                    <a:pt x="887" y="3368"/>
                  </a:cubicBezTo>
                  <a:cubicBezTo>
                    <a:pt x="1233" y="3368"/>
                    <a:pt x="1991" y="2302"/>
                    <a:pt x="1991" y="2302"/>
                  </a:cubicBezTo>
                  <a:cubicBezTo>
                    <a:pt x="1991" y="2302"/>
                    <a:pt x="2455" y="2209"/>
                    <a:pt x="2523" y="2209"/>
                  </a:cubicBezTo>
                  <a:cubicBezTo>
                    <a:pt x="2529" y="2209"/>
                    <a:pt x="2532" y="2210"/>
                    <a:pt x="2530" y="2212"/>
                  </a:cubicBezTo>
                  <a:cubicBezTo>
                    <a:pt x="2508" y="2246"/>
                    <a:pt x="2114" y="2775"/>
                    <a:pt x="2114" y="2775"/>
                  </a:cubicBezTo>
                  <a:cubicBezTo>
                    <a:pt x="2114" y="2775"/>
                    <a:pt x="1799" y="3123"/>
                    <a:pt x="2227" y="3280"/>
                  </a:cubicBezTo>
                  <a:cubicBezTo>
                    <a:pt x="2251" y="3290"/>
                    <a:pt x="2276" y="3294"/>
                    <a:pt x="2302" y="3294"/>
                  </a:cubicBezTo>
                  <a:cubicBezTo>
                    <a:pt x="2727" y="3294"/>
                    <a:pt x="3396" y="2156"/>
                    <a:pt x="3396" y="2156"/>
                  </a:cubicBezTo>
                  <a:lnTo>
                    <a:pt x="8151" y="1864"/>
                  </a:lnTo>
                  <a:cubicBezTo>
                    <a:pt x="8151" y="1864"/>
                    <a:pt x="8545" y="2212"/>
                    <a:pt x="8927" y="2505"/>
                  </a:cubicBezTo>
                  <a:cubicBezTo>
                    <a:pt x="9176" y="2701"/>
                    <a:pt x="9364" y="2836"/>
                    <a:pt x="9509" y="2836"/>
                  </a:cubicBezTo>
                  <a:cubicBezTo>
                    <a:pt x="9579" y="2836"/>
                    <a:pt x="9640" y="2804"/>
                    <a:pt x="9692" y="2730"/>
                  </a:cubicBezTo>
                  <a:cubicBezTo>
                    <a:pt x="9849" y="2505"/>
                    <a:pt x="9174" y="1976"/>
                    <a:pt x="9174" y="1976"/>
                  </a:cubicBezTo>
                  <a:lnTo>
                    <a:pt x="8983" y="1808"/>
                  </a:lnTo>
                  <a:lnTo>
                    <a:pt x="9422" y="1796"/>
                  </a:lnTo>
                  <a:cubicBezTo>
                    <a:pt x="9422" y="1796"/>
                    <a:pt x="9961" y="2257"/>
                    <a:pt x="10209" y="2460"/>
                  </a:cubicBezTo>
                  <a:cubicBezTo>
                    <a:pt x="10378" y="2604"/>
                    <a:pt x="10524" y="2726"/>
                    <a:pt x="10683" y="2726"/>
                  </a:cubicBezTo>
                  <a:cubicBezTo>
                    <a:pt x="10747" y="2726"/>
                    <a:pt x="10813" y="2707"/>
                    <a:pt x="10883" y="2662"/>
                  </a:cubicBezTo>
                  <a:cubicBezTo>
                    <a:pt x="11131" y="2505"/>
                    <a:pt x="10670" y="1886"/>
                    <a:pt x="10591" y="1819"/>
                  </a:cubicBezTo>
                  <a:cubicBezTo>
                    <a:pt x="10524" y="1763"/>
                    <a:pt x="10445" y="1706"/>
                    <a:pt x="10366" y="1662"/>
                  </a:cubicBezTo>
                  <a:lnTo>
                    <a:pt x="10366" y="1662"/>
                  </a:lnTo>
                  <a:cubicBezTo>
                    <a:pt x="10366" y="1662"/>
                    <a:pt x="10426" y="1666"/>
                    <a:pt x="10515" y="1666"/>
                  </a:cubicBezTo>
                  <a:cubicBezTo>
                    <a:pt x="10790" y="1666"/>
                    <a:pt x="11350" y="1627"/>
                    <a:pt x="11333" y="1313"/>
                  </a:cubicBezTo>
                  <a:cubicBezTo>
                    <a:pt x="11315" y="1090"/>
                    <a:pt x="11022" y="1038"/>
                    <a:pt x="10754" y="1038"/>
                  </a:cubicBezTo>
                  <a:cubicBezTo>
                    <a:pt x="10523" y="1038"/>
                    <a:pt x="10310" y="1077"/>
                    <a:pt x="10310" y="1077"/>
                  </a:cubicBezTo>
                  <a:cubicBezTo>
                    <a:pt x="10310" y="1077"/>
                    <a:pt x="10917" y="459"/>
                    <a:pt x="10737" y="234"/>
                  </a:cubicBezTo>
                  <a:cubicBezTo>
                    <a:pt x="10692" y="181"/>
                    <a:pt x="10636" y="158"/>
                    <a:pt x="10574" y="158"/>
                  </a:cubicBezTo>
                  <a:cubicBezTo>
                    <a:pt x="10370" y="158"/>
                    <a:pt x="10097" y="396"/>
                    <a:pt x="9916" y="593"/>
                  </a:cubicBezTo>
                  <a:cubicBezTo>
                    <a:pt x="9680" y="841"/>
                    <a:pt x="9399" y="1167"/>
                    <a:pt x="9399" y="1167"/>
                  </a:cubicBezTo>
                  <a:lnTo>
                    <a:pt x="8927" y="1223"/>
                  </a:lnTo>
                  <a:cubicBezTo>
                    <a:pt x="8927" y="1223"/>
                    <a:pt x="9264" y="830"/>
                    <a:pt x="9444" y="616"/>
                  </a:cubicBezTo>
                  <a:cubicBezTo>
                    <a:pt x="9611" y="419"/>
                    <a:pt x="9642" y="0"/>
                    <a:pt x="93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32"/>
            <p:cNvSpPr/>
            <p:nvPr/>
          </p:nvSpPr>
          <p:spPr>
            <a:xfrm>
              <a:off x="8034525" y="3736659"/>
              <a:ext cx="488035" cy="731519"/>
            </a:xfrm>
            <a:custGeom>
              <a:rect b="b" l="l" r="r" t="t"/>
              <a:pathLst>
                <a:path extrusionOk="0" h="10281" w="6859">
                  <a:moveTo>
                    <a:pt x="5805" y="0"/>
                  </a:moveTo>
                  <a:cubicBezTo>
                    <a:pt x="5468" y="0"/>
                    <a:pt x="5206" y="787"/>
                    <a:pt x="5206" y="787"/>
                  </a:cubicBezTo>
                  <a:cubicBezTo>
                    <a:pt x="5206" y="787"/>
                    <a:pt x="4974" y="9"/>
                    <a:pt x="4705" y="9"/>
                  </a:cubicBezTo>
                  <a:cubicBezTo>
                    <a:pt x="4696" y="9"/>
                    <a:pt x="4686" y="10"/>
                    <a:pt x="4677" y="12"/>
                  </a:cubicBezTo>
                  <a:cubicBezTo>
                    <a:pt x="4385" y="68"/>
                    <a:pt x="4475" y="563"/>
                    <a:pt x="4576" y="900"/>
                  </a:cubicBezTo>
                  <a:cubicBezTo>
                    <a:pt x="4677" y="1237"/>
                    <a:pt x="4812" y="1631"/>
                    <a:pt x="4812" y="1631"/>
                  </a:cubicBezTo>
                  <a:lnTo>
                    <a:pt x="4632" y="2069"/>
                  </a:lnTo>
                  <a:cubicBezTo>
                    <a:pt x="4632" y="2069"/>
                    <a:pt x="4464" y="1586"/>
                    <a:pt x="4362" y="1316"/>
                  </a:cubicBezTo>
                  <a:cubicBezTo>
                    <a:pt x="4298" y="1152"/>
                    <a:pt x="4116" y="992"/>
                    <a:pt x="3963" y="992"/>
                  </a:cubicBezTo>
                  <a:cubicBezTo>
                    <a:pt x="3875" y="992"/>
                    <a:pt x="3796" y="1045"/>
                    <a:pt x="3755" y="1181"/>
                  </a:cubicBezTo>
                  <a:cubicBezTo>
                    <a:pt x="3632" y="1552"/>
                    <a:pt x="4171" y="2789"/>
                    <a:pt x="4171" y="2789"/>
                  </a:cubicBezTo>
                  <a:lnTo>
                    <a:pt x="2125" y="7106"/>
                  </a:lnTo>
                  <a:lnTo>
                    <a:pt x="945" y="7499"/>
                  </a:lnTo>
                  <a:cubicBezTo>
                    <a:pt x="945" y="7499"/>
                    <a:pt x="585" y="7657"/>
                    <a:pt x="596" y="7915"/>
                  </a:cubicBezTo>
                  <a:cubicBezTo>
                    <a:pt x="602" y="8062"/>
                    <a:pt x="742" y="8096"/>
                    <a:pt x="868" y="8096"/>
                  </a:cubicBezTo>
                  <a:cubicBezTo>
                    <a:pt x="973" y="8096"/>
                    <a:pt x="1068" y="8073"/>
                    <a:pt x="1068" y="8073"/>
                  </a:cubicBezTo>
                  <a:lnTo>
                    <a:pt x="1754" y="7859"/>
                  </a:lnTo>
                  <a:lnTo>
                    <a:pt x="1529" y="8297"/>
                  </a:lnTo>
                  <a:lnTo>
                    <a:pt x="439" y="8668"/>
                  </a:lnTo>
                  <a:cubicBezTo>
                    <a:pt x="439" y="8668"/>
                    <a:pt x="0" y="8713"/>
                    <a:pt x="34" y="9073"/>
                  </a:cubicBezTo>
                  <a:cubicBezTo>
                    <a:pt x="49" y="9189"/>
                    <a:pt x="183" y="9228"/>
                    <a:pt x="354" y="9228"/>
                  </a:cubicBezTo>
                  <a:cubicBezTo>
                    <a:pt x="697" y="9228"/>
                    <a:pt x="1192" y="9073"/>
                    <a:pt x="1192" y="9073"/>
                  </a:cubicBezTo>
                  <a:lnTo>
                    <a:pt x="1192" y="9073"/>
                  </a:lnTo>
                  <a:lnTo>
                    <a:pt x="866" y="9748"/>
                  </a:lnTo>
                  <a:cubicBezTo>
                    <a:pt x="866" y="9748"/>
                    <a:pt x="742" y="10107"/>
                    <a:pt x="956" y="10242"/>
                  </a:cubicBezTo>
                  <a:cubicBezTo>
                    <a:pt x="1000" y="10269"/>
                    <a:pt x="1044" y="10280"/>
                    <a:pt x="1086" y="10280"/>
                  </a:cubicBezTo>
                  <a:cubicBezTo>
                    <a:pt x="1259" y="10280"/>
                    <a:pt x="1410" y="10090"/>
                    <a:pt x="1473" y="9972"/>
                  </a:cubicBezTo>
                  <a:cubicBezTo>
                    <a:pt x="1552" y="9838"/>
                    <a:pt x="1732" y="9343"/>
                    <a:pt x="1732" y="9343"/>
                  </a:cubicBezTo>
                  <a:lnTo>
                    <a:pt x="1968" y="9939"/>
                  </a:lnTo>
                  <a:cubicBezTo>
                    <a:pt x="2003" y="10088"/>
                    <a:pt x="2141" y="10189"/>
                    <a:pt x="2290" y="10189"/>
                  </a:cubicBezTo>
                  <a:cubicBezTo>
                    <a:pt x="2332" y="10189"/>
                    <a:pt x="2375" y="10181"/>
                    <a:pt x="2417" y="10164"/>
                  </a:cubicBezTo>
                  <a:cubicBezTo>
                    <a:pt x="2777" y="10040"/>
                    <a:pt x="2103" y="8612"/>
                    <a:pt x="2103" y="8612"/>
                  </a:cubicBezTo>
                  <a:cubicBezTo>
                    <a:pt x="2103" y="8612"/>
                    <a:pt x="2282" y="8105"/>
                    <a:pt x="2304" y="8105"/>
                  </a:cubicBezTo>
                  <a:cubicBezTo>
                    <a:pt x="2304" y="8105"/>
                    <a:pt x="2305" y="8105"/>
                    <a:pt x="2305" y="8106"/>
                  </a:cubicBezTo>
                  <a:cubicBezTo>
                    <a:pt x="2328" y="8140"/>
                    <a:pt x="2575" y="8747"/>
                    <a:pt x="2575" y="8747"/>
                  </a:cubicBezTo>
                  <a:cubicBezTo>
                    <a:pt x="2575" y="8747"/>
                    <a:pt x="2659" y="8999"/>
                    <a:pt x="2851" y="8999"/>
                  </a:cubicBezTo>
                  <a:cubicBezTo>
                    <a:pt x="2912" y="8999"/>
                    <a:pt x="2985" y="8973"/>
                    <a:pt x="3070" y="8904"/>
                  </a:cubicBezTo>
                  <a:cubicBezTo>
                    <a:pt x="3418" y="8612"/>
                    <a:pt x="2687" y="7331"/>
                    <a:pt x="2687" y="7331"/>
                  </a:cubicBezTo>
                  <a:lnTo>
                    <a:pt x="4801" y="3070"/>
                  </a:lnTo>
                  <a:cubicBezTo>
                    <a:pt x="4801" y="3070"/>
                    <a:pt x="5296" y="2890"/>
                    <a:pt x="5745" y="2710"/>
                  </a:cubicBezTo>
                  <a:cubicBezTo>
                    <a:pt x="6184" y="2530"/>
                    <a:pt x="6442" y="2406"/>
                    <a:pt x="6319" y="2148"/>
                  </a:cubicBezTo>
                  <a:cubicBezTo>
                    <a:pt x="6285" y="2078"/>
                    <a:pt x="6203" y="2052"/>
                    <a:pt x="6101" y="2052"/>
                  </a:cubicBezTo>
                  <a:cubicBezTo>
                    <a:pt x="5827" y="2052"/>
                    <a:pt x="5408" y="2238"/>
                    <a:pt x="5408" y="2238"/>
                  </a:cubicBezTo>
                  <a:lnTo>
                    <a:pt x="5172" y="2305"/>
                  </a:lnTo>
                  <a:lnTo>
                    <a:pt x="5172" y="2305"/>
                  </a:lnTo>
                  <a:lnTo>
                    <a:pt x="5374" y="1912"/>
                  </a:lnTo>
                  <a:cubicBezTo>
                    <a:pt x="5374" y="1912"/>
                    <a:pt x="6049" y="1676"/>
                    <a:pt x="6341" y="1574"/>
                  </a:cubicBezTo>
                  <a:cubicBezTo>
                    <a:pt x="6622" y="1462"/>
                    <a:pt x="6858" y="1372"/>
                    <a:pt x="6847" y="1080"/>
                  </a:cubicBezTo>
                  <a:cubicBezTo>
                    <a:pt x="6841" y="920"/>
                    <a:pt x="6610" y="878"/>
                    <a:pt x="6385" y="878"/>
                  </a:cubicBezTo>
                  <a:cubicBezTo>
                    <a:pt x="6199" y="878"/>
                    <a:pt x="6016" y="907"/>
                    <a:pt x="5970" y="922"/>
                  </a:cubicBezTo>
                  <a:cubicBezTo>
                    <a:pt x="5891" y="956"/>
                    <a:pt x="5801" y="990"/>
                    <a:pt x="5723" y="1035"/>
                  </a:cubicBezTo>
                  <a:cubicBezTo>
                    <a:pt x="5723" y="1035"/>
                    <a:pt x="6285" y="214"/>
                    <a:pt x="5903" y="23"/>
                  </a:cubicBezTo>
                  <a:cubicBezTo>
                    <a:pt x="5869" y="7"/>
                    <a:pt x="5837" y="0"/>
                    <a:pt x="58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32"/>
            <p:cNvSpPr/>
            <p:nvPr/>
          </p:nvSpPr>
          <p:spPr>
            <a:xfrm>
              <a:off x="8008910" y="3740003"/>
              <a:ext cx="541613" cy="714371"/>
            </a:xfrm>
            <a:custGeom>
              <a:rect b="b" l="l" r="r" t="t"/>
              <a:pathLst>
                <a:path extrusionOk="0" h="10040" w="7612">
                  <a:moveTo>
                    <a:pt x="2087" y="1"/>
                  </a:moveTo>
                  <a:cubicBezTo>
                    <a:pt x="1853" y="1"/>
                    <a:pt x="1584" y="581"/>
                    <a:pt x="1563" y="673"/>
                  </a:cubicBezTo>
                  <a:cubicBezTo>
                    <a:pt x="1541" y="763"/>
                    <a:pt x="1530" y="853"/>
                    <a:pt x="1530" y="954"/>
                  </a:cubicBezTo>
                  <a:cubicBezTo>
                    <a:pt x="1530" y="954"/>
                    <a:pt x="1205" y="225"/>
                    <a:pt x="879" y="225"/>
                  </a:cubicBezTo>
                  <a:cubicBezTo>
                    <a:pt x="841" y="225"/>
                    <a:pt x="803" y="235"/>
                    <a:pt x="765" y="257"/>
                  </a:cubicBezTo>
                  <a:cubicBezTo>
                    <a:pt x="417" y="482"/>
                    <a:pt x="1046" y="1269"/>
                    <a:pt x="1046" y="1269"/>
                  </a:cubicBezTo>
                  <a:cubicBezTo>
                    <a:pt x="1046" y="1269"/>
                    <a:pt x="709" y="1173"/>
                    <a:pt x="435" y="1173"/>
                  </a:cubicBezTo>
                  <a:cubicBezTo>
                    <a:pt x="279" y="1173"/>
                    <a:pt x="143" y="1204"/>
                    <a:pt x="102" y="1303"/>
                  </a:cubicBezTo>
                  <a:cubicBezTo>
                    <a:pt x="1" y="1572"/>
                    <a:pt x="473" y="1763"/>
                    <a:pt x="810" y="1853"/>
                  </a:cubicBezTo>
                  <a:cubicBezTo>
                    <a:pt x="1147" y="1943"/>
                    <a:pt x="1563" y="2033"/>
                    <a:pt x="1563" y="2033"/>
                  </a:cubicBezTo>
                  <a:lnTo>
                    <a:pt x="1833" y="2427"/>
                  </a:lnTo>
                  <a:cubicBezTo>
                    <a:pt x="1833" y="2427"/>
                    <a:pt x="1327" y="2314"/>
                    <a:pt x="1046" y="2258"/>
                  </a:cubicBezTo>
                  <a:cubicBezTo>
                    <a:pt x="1014" y="2252"/>
                    <a:pt x="981" y="2248"/>
                    <a:pt x="946" y="2248"/>
                  </a:cubicBezTo>
                  <a:cubicBezTo>
                    <a:pt x="685" y="2248"/>
                    <a:pt x="379" y="2429"/>
                    <a:pt x="608" y="2697"/>
                  </a:cubicBezTo>
                  <a:cubicBezTo>
                    <a:pt x="866" y="3000"/>
                    <a:pt x="2204" y="3191"/>
                    <a:pt x="2204" y="3191"/>
                  </a:cubicBezTo>
                  <a:lnTo>
                    <a:pt x="4779" y="7205"/>
                  </a:lnTo>
                  <a:lnTo>
                    <a:pt x="4475" y="8419"/>
                  </a:lnTo>
                  <a:cubicBezTo>
                    <a:pt x="4475" y="8419"/>
                    <a:pt x="4419" y="8812"/>
                    <a:pt x="4655" y="8947"/>
                  </a:cubicBezTo>
                  <a:cubicBezTo>
                    <a:pt x="4684" y="8962"/>
                    <a:pt x="4711" y="8969"/>
                    <a:pt x="4737" y="8969"/>
                  </a:cubicBezTo>
                  <a:cubicBezTo>
                    <a:pt x="4924" y="8969"/>
                    <a:pt x="5037" y="8621"/>
                    <a:pt x="5037" y="8621"/>
                  </a:cubicBezTo>
                  <a:lnTo>
                    <a:pt x="5217" y="7924"/>
                  </a:lnTo>
                  <a:lnTo>
                    <a:pt x="5476" y="8340"/>
                  </a:lnTo>
                  <a:lnTo>
                    <a:pt x="5206" y="9465"/>
                  </a:lnTo>
                  <a:cubicBezTo>
                    <a:pt x="5206" y="9465"/>
                    <a:pt x="5015" y="9869"/>
                    <a:pt x="5330" y="10027"/>
                  </a:cubicBezTo>
                  <a:cubicBezTo>
                    <a:pt x="5349" y="10036"/>
                    <a:pt x="5369" y="10040"/>
                    <a:pt x="5389" y="10040"/>
                  </a:cubicBezTo>
                  <a:cubicBezTo>
                    <a:pt x="5690" y="10040"/>
                    <a:pt x="5948" y="9049"/>
                    <a:pt x="5948" y="9049"/>
                  </a:cubicBezTo>
                  <a:lnTo>
                    <a:pt x="6353" y="9678"/>
                  </a:lnTo>
                  <a:cubicBezTo>
                    <a:pt x="6353" y="9678"/>
                    <a:pt x="6516" y="9888"/>
                    <a:pt x="6700" y="9888"/>
                  </a:cubicBezTo>
                  <a:cubicBezTo>
                    <a:pt x="6737" y="9888"/>
                    <a:pt x="6775" y="9879"/>
                    <a:pt x="6814" y="9858"/>
                  </a:cubicBezTo>
                  <a:cubicBezTo>
                    <a:pt x="7050" y="9746"/>
                    <a:pt x="6937" y="9431"/>
                    <a:pt x="6859" y="9285"/>
                  </a:cubicBezTo>
                  <a:cubicBezTo>
                    <a:pt x="6791" y="9150"/>
                    <a:pt x="6465" y="8723"/>
                    <a:pt x="6465" y="8723"/>
                  </a:cubicBezTo>
                  <a:lnTo>
                    <a:pt x="6465" y="8723"/>
                  </a:lnTo>
                  <a:lnTo>
                    <a:pt x="7095" y="8835"/>
                  </a:lnTo>
                  <a:cubicBezTo>
                    <a:pt x="7130" y="8848"/>
                    <a:pt x="7166" y="8854"/>
                    <a:pt x="7202" y="8854"/>
                  </a:cubicBezTo>
                  <a:cubicBezTo>
                    <a:pt x="7355" y="8854"/>
                    <a:pt x="7494" y="8741"/>
                    <a:pt x="7522" y="8576"/>
                  </a:cubicBezTo>
                  <a:cubicBezTo>
                    <a:pt x="7612" y="8205"/>
                    <a:pt x="6049" y="8026"/>
                    <a:pt x="6049" y="8026"/>
                  </a:cubicBezTo>
                  <a:cubicBezTo>
                    <a:pt x="6049" y="8026"/>
                    <a:pt x="5687" y="7587"/>
                    <a:pt x="5711" y="7587"/>
                  </a:cubicBezTo>
                  <a:cubicBezTo>
                    <a:pt x="5711" y="7587"/>
                    <a:pt x="5711" y="7587"/>
                    <a:pt x="5712" y="7587"/>
                  </a:cubicBezTo>
                  <a:cubicBezTo>
                    <a:pt x="5757" y="7587"/>
                    <a:pt x="6409" y="7688"/>
                    <a:pt x="6409" y="7688"/>
                  </a:cubicBezTo>
                  <a:cubicBezTo>
                    <a:pt x="6409" y="7688"/>
                    <a:pt x="6460" y="7701"/>
                    <a:pt x="6526" y="7701"/>
                  </a:cubicBezTo>
                  <a:cubicBezTo>
                    <a:pt x="6654" y="7701"/>
                    <a:pt x="6836" y="7652"/>
                    <a:pt x="6791" y="7362"/>
                  </a:cubicBezTo>
                  <a:cubicBezTo>
                    <a:pt x="6735" y="6913"/>
                    <a:pt x="5251" y="6856"/>
                    <a:pt x="5251" y="6856"/>
                  </a:cubicBezTo>
                  <a:lnTo>
                    <a:pt x="2755" y="2798"/>
                  </a:lnTo>
                  <a:cubicBezTo>
                    <a:pt x="2755" y="2798"/>
                    <a:pt x="2867" y="2292"/>
                    <a:pt x="2946" y="1820"/>
                  </a:cubicBezTo>
                  <a:cubicBezTo>
                    <a:pt x="3025" y="1348"/>
                    <a:pt x="3059" y="1066"/>
                    <a:pt x="2777" y="1033"/>
                  </a:cubicBezTo>
                  <a:cubicBezTo>
                    <a:pt x="2772" y="1032"/>
                    <a:pt x="2767" y="1032"/>
                    <a:pt x="2762" y="1032"/>
                  </a:cubicBezTo>
                  <a:cubicBezTo>
                    <a:pt x="2503" y="1032"/>
                    <a:pt x="2373" y="1853"/>
                    <a:pt x="2373" y="1853"/>
                  </a:cubicBezTo>
                  <a:lnTo>
                    <a:pt x="2305" y="2090"/>
                  </a:lnTo>
                  <a:lnTo>
                    <a:pt x="2080" y="1719"/>
                  </a:lnTo>
                  <a:cubicBezTo>
                    <a:pt x="2080" y="1719"/>
                    <a:pt x="2238" y="1021"/>
                    <a:pt x="2305" y="718"/>
                  </a:cubicBezTo>
                  <a:cubicBezTo>
                    <a:pt x="2362" y="403"/>
                    <a:pt x="2418" y="167"/>
                    <a:pt x="2159" y="21"/>
                  </a:cubicBezTo>
                  <a:cubicBezTo>
                    <a:pt x="2136" y="7"/>
                    <a:pt x="2112" y="1"/>
                    <a:pt x="20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9" name="Google Shape;1529;p32"/>
          <p:cNvGrpSpPr/>
          <p:nvPr/>
        </p:nvGrpSpPr>
        <p:grpSpPr>
          <a:xfrm>
            <a:off x="1972011" y="4730268"/>
            <a:ext cx="593617" cy="618810"/>
            <a:chOff x="3085411" y="3703355"/>
            <a:chExt cx="593617" cy="618810"/>
          </a:xfrm>
        </p:grpSpPr>
        <p:sp>
          <p:nvSpPr>
            <p:cNvPr id="1530" name="Google Shape;1530;p32"/>
            <p:cNvSpPr/>
            <p:nvPr/>
          </p:nvSpPr>
          <p:spPr>
            <a:xfrm>
              <a:off x="3270442" y="3919327"/>
              <a:ext cx="211693" cy="181608"/>
            </a:xfrm>
            <a:custGeom>
              <a:rect b="b" l="l" r="r" t="t"/>
              <a:pathLst>
                <a:path extrusionOk="0" h="1485" w="1731">
                  <a:moveTo>
                    <a:pt x="1239" y="725"/>
                  </a:moveTo>
                  <a:lnTo>
                    <a:pt x="1239" y="725"/>
                  </a:lnTo>
                  <a:cubicBezTo>
                    <a:pt x="1239" y="729"/>
                    <a:pt x="1241" y="732"/>
                    <a:pt x="1244" y="733"/>
                  </a:cubicBezTo>
                  <a:lnTo>
                    <a:pt x="1244" y="733"/>
                  </a:lnTo>
                  <a:cubicBezTo>
                    <a:pt x="1243" y="730"/>
                    <a:pt x="1241" y="728"/>
                    <a:pt x="1239" y="725"/>
                  </a:cubicBezTo>
                  <a:close/>
                  <a:moveTo>
                    <a:pt x="1233" y="885"/>
                  </a:moveTo>
                  <a:lnTo>
                    <a:pt x="1233" y="885"/>
                  </a:lnTo>
                  <a:cubicBezTo>
                    <a:pt x="1229" y="886"/>
                    <a:pt x="1220" y="899"/>
                    <a:pt x="1230" y="899"/>
                  </a:cubicBezTo>
                  <a:cubicBezTo>
                    <a:pt x="1230" y="899"/>
                    <a:pt x="1231" y="893"/>
                    <a:pt x="1233" y="885"/>
                  </a:cubicBezTo>
                  <a:close/>
                  <a:moveTo>
                    <a:pt x="948" y="434"/>
                  </a:moveTo>
                  <a:cubicBezTo>
                    <a:pt x="964" y="434"/>
                    <a:pt x="981" y="451"/>
                    <a:pt x="998" y="451"/>
                  </a:cubicBezTo>
                  <a:lnTo>
                    <a:pt x="1031" y="451"/>
                  </a:lnTo>
                  <a:lnTo>
                    <a:pt x="1097" y="484"/>
                  </a:lnTo>
                  <a:lnTo>
                    <a:pt x="1130" y="517"/>
                  </a:lnTo>
                  <a:lnTo>
                    <a:pt x="1147" y="550"/>
                  </a:lnTo>
                  <a:cubicBezTo>
                    <a:pt x="1180" y="584"/>
                    <a:pt x="1197" y="600"/>
                    <a:pt x="1197" y="617"/>
                  </a:cubicBezTo>
                  <a:cubicBezTo>
                    <a:pt x="1197" y="633"/>
                    <a:pt x="1197" y="650"/>
                    <a:pt x="1213" y="667"/>
                  </a:cubicBezTo>
                  <a:cubicBezTo>
                    <a:pt x="1220" y="688"/>
                    <a:pt x="1228" y="707"/>
                    <a:pt x="1239" y="725"/>
                  </a:cubicBezTo>
                  <a:lnTo>
                    <a:pt x="1239" y="725"/>
                  </a:lnTo>
                  <a:cubicBezTo>
                    <a:pt x="1239" y="719"/>
                    <a:pt x="1243" y="712"/>
                    <a:pt x="1245" y="712"/>
                  </a:cubicBezTo>
                  <a:lnTo>
                    <a:pt x="1245" y="712"/>
                  </a:lnTo>
                  <a:cubicBezTo>
                    <a:pt x="1246" y="712"/>
                    <a:pt x="1247" y="713"/>
                    <a:pt x="1247" y="717"/>
                  </a:cubicBezTo>
                  <a:lnTo>
                    <a:pt x="1247" y="733"/>
                  </a:lnTo>
                  <a:cubicBezTo>
                    <a:pt x="1246" y="733"/>
                    <a:pt x="1245" y="733"/>
                    <a:pt x="1244" y="733"/>
                  </a:cubicBezTo>
                  <a:lnTo>
                    <a:pt x="1244" y="733"/>
                  </a:lnTo>
                  <a:cubicBezTo>
                    <a:pt x="1245" y="734"/>
                    <a:pt x="1246" y="735"/>
                    <a:pt x="1247" y="736"/>
                  </a:cubicBezTo>
                  <a:lnTo>
                    <a:pt x="1247" y="736"/>
                  </a:lnTo>
                  <a:lnTo>
                    <a:pt x="1247" y="800"/>
                  </a:lnTo>
                  <a:lnTo>
                    <a:pt x="1247" y="816"/>
                  </a:lnTo>
                  <a:cubicBezTo>
                    <a:pt x="1247" y="816"/>
                    <a:pt x="1238" y="861"/>
                    <a:pt x="1233" y="885"/>
                  </a:cubicBezTo>
                  <a:lnTo>
                    <a:pt x="1233" y="885"/>
                  </a:lnTo>
                  <a:cubicBezTo>
                    <a:pt x="1233" y="885"/>
                    <a:pt x="1234" y="885"/>
                    <a:pt x="1234" y="885"/>
                  </a:cubicBezTo>
                  <a:cubicBezTo>
                    <a:pt x="1236" y="885"/>
                    <a:pt x="1236" y="888"/>
                    <a:pt x="1230" y="899"/>
                  </a:cubicBezTo>
                  <a:lnTo>
                    <a:pt x="1213" y="933"/>
                  </a:lnTo>
                  <a:lnTo>
                    <a:pt x="1197" y="949"/>
                  </a:lnTo>
                  <a:lnTo>
                    <a:pt x="1197" y="966"/>
                  </a:lnTo>
                  <a:cubicBezTo>
                    <a:pt x="1180" y="982"/>
                    <a:pt x="1164" y="999"/>
                    <a:pt x="1147" y="1016"/>
                  </a:cubicBezTo>
                  <a:lnTo>
                    <a:pt x="1130" y="1032"/>
                  </a:lnTo>
                  <a:cubicBezTo>
                    <a:pt x="1101" y="1052"/>
                    <a:pt x="1089" y="1060"/>
                    <a:pt x="1080" y="1063"/>
                  </a:cubicBezTo>
                  <a:lnTo>
                    <a:pt x="1080" y="1063"/>
                  </a:lnTo>
                  <a:cubicBezTo>
                    <a:pt x="1083" y="1062"/>
                    <a:pt x="1084" y="1061"/>
                    <a:pt x="1082" y="1061"/>
                  </a:cubicBezTo>
                  <a:cubicBezTo>
                    <a:pt x="1080" y="1061"/>
                    <a:pt x="1074" y="1062"/>
                    <a:pt x="1064" y="1065"/>
                  </a:cubicBezTo>
                  <a:lnTo>
                    <a:pt x="1031" y="1082"/>
                  </a:lnTo>
                  <a:lnTo>
                    <a:pt x="881" y="1082"/>
                  </a:lnTo>
                  <a:lnTo>
                    <a:pt x="815" y="1065"/>
                  </a:lnTo>
                  <a:cubicBezTo>
                    <a:pt x="815" y="1065"/>
                    <a:pt x="793" y="1058"/>
                    <a:pt x="788" y="1058"/>
                  </a:cubicBezTo>
                  <a:cubicBezTo>
                    <a:pt x="785" y="1058"/>
                    <a:pt x="787" y="1060"/>
                    <a:pt x="798" y="1065"/>
                  </a:cubicBezTo>
                  <a:lnTo>
                    <a:pt x="782" y="1065"/>
                  </a:lnTo>
                  <a:cubicBezTo>
                    <a:pt x="765" y="1065"/>
                    <a:pt x="715" y="1032"/>
                    <a:pt x="715" y="1032"/>
                  </a:cubicBezTo>
                  <a:lnTo>
                    <a:pt x="715" y="1032"/>
                  </a:lnTo>
                  <a:cubicBezTo>
                    <a:pt x="722" y="1036"/>
                    <a:pt x="726" y="1037"/>
                    <a:pt x="728" y="1037"/>
                  </a:cubicBezTo>
                  <a:cubicBezTo>
                    <a:pt x="734" y="1037"/>
                    <a:pt x="724" y="1027"/>
                    <a:pt x="719" y="1027"/>
                  </a:cubicBezTo>
                  <a:cubicBezTo>
                    <a:pt x="717" y="1027"/>
                    <a:pt x="715" y="1029"/>
                    <a:pt x="715" y="1032"/>
                  </a:cubicBezTo>
                  <a:lnTo>
                    <a:pt x="682" y="999"/>
                  </a:lnTo>
                  <a:lnTo>
                    <a:pt x="665" y="982"/>
                  </a:lnTo>
                  <a:lnTo>
                    <a:pt x="665" y="966"/>
                  </a:lnTo>
                  <a:cubicBezTo>
                    <a:pt x="667" y="968"/>
                    <a:pt x="668" y="968"/>
                    <a:pt x="668" y="968"/>
                  </a:cubicBezTo>
                  <a:cubicBezTo>
                    <a:pt x="672" y="968"/>
                    <a:pt x="632" y="914"/>
                    <a:pt x="632" y="899"/>
                  </a:cubicBezTo>
                  <a:cubicBezTo>
                    <a:pt x="615" y="899"/>
                    <a:pt x="632" y="883"/>
                    <a:pt x="615" y="883"/>
                  </a:cubicBezTo>
                  <a:lnTo>
                    <a:pt x="615" y="866"/>
                  </a:lnTo>
                  <a:cubicBezTo>
                    <a:pt x="615" y="833"/>
                    <a:pt x="615" y="816"/>
                    <a:pt x="599" y="800"/>
                  </a:cubicBezTo>
                  <a:lnTo>
                    <a:pt x="599" y="766"/>
                  </a:lnTo>
                  <a:lnTo>
                    <a:pt x="599" y="700"/>
                  </a:lnTo>
                  <a:cubicBezTo>
                    <a:pt x="599" y="683"/>
                    <a:pt x="599" y="667"/>
                    <a:pt x="599" y="650"/>
                  </a:cubicBezTo>
                  <a:cubicBezTo>
                    <a:pt x="599" y="650"/>
                    <a:pt x="599" y="633"/>
                    <a:pt x="599" y="617"/>
                  </a:cubicBezTo>
                  <a:lnTo>
                    <a:pt x="632" y="567"/>
                  </a:lnTo>
                  <a:cubicBezTo>
                    <a:pt x="632" y="567"/>
                    <a:pt x="651" y="539"/>
                    <a:pt x="646" y="539"/>
                  </a:cubicBezTo>
                  <a:lnTo>
                    <a:pt x="646" y="539"/>
                  </a:lnTo>
                  <a:cubicBezTo>
                    <a:pt x="644" y="539"/>
                    <a:pt x="640" y="542"/>
                    <a:pt x="632" y="550"/>
                  </a:cubicBezTo>
                  <a:cubicBezTo>
                    <a:pt x="645" y="537"/>
                    <a:pt x="658" y="514"/>
                    <a:pt x="680" y="504"/>
                  </a:cubicBezTo>
                  <a:lnTo>
                    <a:pt x="680" y="504"/>
                  </a:lnTo>
                  <a:cubicBezTo>
                    <a:pt x="679" y="505"/>
                    <a:pt x="679" y="505"/>
                    <a:pt x="681" y="505"/>
                  </a:cubicBezTo>
                  <a:cubicBezTo>
                    <a:pt x="683" y="505"/>
                    <a:pt x="688" y="504"/>
                    <a:pt x="698" y="501"/>
                  </a:cubicBezTo>
                  <a:lnTo>
                    <a:pt x="732" y="467"/>
                  </a:lnTo>
                  <a:lnTo>
                    <a:pt x="745" y="454"/>
                  </a:lnTo>
                  <a:lnTo>
                    <a:pt x="745" y="454"/>
                  </a:lnTo>
                  <a:cubicBezTo>
                    <a:pt x="743" y="455"/>
                    <a:pt x="741" y="456"/>
                    <a:pt x="740" y="456"/>
                  </a:cubicBezTo>
                  <a:cubicBezTo>
                    <a:pt x="739" y="456"/>
                    <a:pt x="741" y="454"/>
                    <a:pt x="748" y="451"/>
                  </a:cubicBezTo>
                  <a:lnTo>
                    <a:pt x="748" y="451"/>
                  </a:lnTo>
                  <a:lnTo>
                    <a:pt x="745" y="454"/>
                  </a:lnTo>
                  <a:lnTo>
                    <a:pt x="745" y="454"/>
                  </a:lnTo>
                  <a:cubicBezTo>
                    <a:pt x="749" y="453"/>
                    <a:pt x="756" y="450"/>
                    <a:pt x="760" y="448"/>
                  </a:cubicBezTo>
                  <a:lnTo>
                    <a:pt x="760" y="448"/>
                  </a:lnTo>
                  <a:lnTo>
                    <a:pt x="748" y="451"/>
                  </a:lnTo>
                  <a:cubicBezTo>
                    <a:pt x="759" y="447"/>
                    <a:pt x="763" y="446"/>
                    <a:pt x="764" y="446"/>
                  </a:cubicBezTo>
                  <a:lnTo>
                    <a:pt x="764" y="446"/>
                  </a:lnTo>
                  <a:cubicBezTo>
                    <a:pt x="765" y="446"/>
                    <a:pt x="763" y="447"/>
                    <a:pt x="760" y="448"/>
                  </a:cubicBezTo>
                  <a:lnTo>
                    <a:pt x="760" y="448"/>
                  </a:lnTo>
                  <a:lnTo>
                    <a:pt x="831" y="434"/>
                  </a:lnTo>
                  <a:close/>
                  <a:moveTo>
                    <a:pt x="919" y="1"/>
                  </a:moveTo>
                  <a:cubicBezTo>
                    <a:pt x="636" y="1"/>
                    <a:pt x="359" y="148"/>
                    <a:pt x="233" y="401"/>
                  </a:cubicBezTo>
                  <a:cubicBezTo>
                    <a:pt x="1" y="866"/>
                    <a:pt x="300" y="1414"/>
                    <a:pt x="815" y="1481"/>
                  </a:cubicBezTo>
                  <a:cubicBezTo>
                    <a:pt x="840" y="1483"/>
                    <a:pt x="865" y="1484"/>
                    <a:pt x="890" y="1484"/>
                  </a:cubicBezTo>
                  <a:cubicBezTo>
                    <a:pt x="1364" y="1484"/>
                    <a:pt x="1731" y="1049"/>
                    <a:pt x="1616" y="566"/>
                  </a:cubicBezTo>
                  <a:lnTo>
                    <a:pt x="1616" y="566"/>
                  </a:lnTo>
                  <a:cubicBezTo>
                    <a:pt x="1615" y="561"/>
                    <a:pt x="1614" y="556"/>
                    <a:pt x="1612" y="550"/>
                  </a:cubicBezTo>
                  <a:lnTo>
                    <a:pt x="1612" y="550"/>
                  </a:lnTo>
                  <a:cubicBezTo>
                    <a:pt x="1612" y="550"/>
                    <a:pt x="1612" y="550"/>
                    <a:pt x="1612" y="550"/>
                  </a:cubicBezTo>
                  <a:cubicBezTo>
                    <a:pt x="1529" y="251"/>
                    <a:pt x="1263" y="35"/>
                    <a:pt x="964" y="2"/>
                  </a:cubicBezTo>
                  <a:cubicBezTo>
                    <a:pt x="949" y="1"/>
                    <a:pt x="934" y="1"/>
                    <a:pt x="9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2"/>
            <p:cNvSpPr/>
            <p:nvPr/>
          </p:nvSpPr>
          <p:spPr>
            <a:xfrm>
              <a:off x="3294901" y="3762668"/>
              <a:ext cx="101627" cy="206801"/>
            </a:xfrm>
            <a:custGeom>
              <a:rect b="b" l="l" r="r" t="t"/>
              <a:pathLst>
                <a:path extrusionOk="0" h="1691" w="831">
                  <a:moveTo>
                    <a:pt x="209" y="1"/>
                  </a:moveTo>
                  <a:cubicBezTo>
                    <a:pt x="195" y="1"/>
                    <a:pt x="181" y="2"/>
                    <a:pt x="166" y="4"/>
                  </a:cubicBezTo>
                  <a:cubicBezTo>
                    <a:pt x="50" y="37"/>
                    <a:pt x="0" y="153"/>
                    <a:pt x="17" y="270"/>
                  </a:cubicBezTo>
                  <a:cubicBezTo>
                    <a:pt x="199" y="668"/>
                    <a:pt x="316" y="1100"/>
                    <a:pt x="399" y="1549"/>
                  </a:cubicBezTo>
                  <a:cubicBezTo>
                    <a:pt x="426" y="1631"/>
                    <a:pt x="510" y="1691"/>
                    <a:pt x="594" y="1691"/>
                  </a:cubicBezTo>
                  <a:cubicBezTo>
                    <a:pt x="612" y="1691"/>
                    <a:pt x="630" y="1688"/>
                    <a:pt x="648" y="1682"/>
                  </a:cubicBezTo>
                  <a:cubicBezTo>
                    <a:pt x="764" y="1649"/>
                    <a:pt x="831" y="1549"/>
                    <a:pt x="798" y="1433"/>
                  </a:cubicBezTo>
                  <a:cubicBezTo>
                    <a:pt x="714" y="1001"/>
                    <a:pt x="598" y="569"/>
                    <a:pt x="415" y="153"/>
                  </a:cubicBezTo>
                  <a:cubicBezTo>
                    <a:pt x="386" y="52"/>
                    <a:pt x="306" y="1"/>
                    <a:pt x="2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2"/>
            <p:cNvSpPr/>
            <p:nvPr/>
          </p:nvSpPr>
          <p:spPr>
            <a:xfrm>
              <a:off x="3260658" y="3786638"/>
              <a:ext cx="160329" cy="111778"/>
            </a:xfrm>
            <a:custGeom>
              <a:rect b="b" l="l" r="r" t="t"/>
              <a:pathLst>
                <a:path extrusionOk="0" h="914" w="1311">
                  <a:moveTo>
                    <a:pt x="1078" y="472"/>
                  </a:moveTo>
                  <a:cubicBezTo>
                    <a:pt x="1076" y="476"/>
                    <a:pt x="1075" y="479"/>
                    <a:pt x="1074" y="482"/>
                  </a:cubicBezTo>
                  <a:lnTo>
                    <a:pt x="1074" y="482"/>
                  </a:lnTo>
                  <a:cubicBezTo>
                    <a:pt x="1074" y="480"/>
                    <a:pt x="1075" y="477"/>
                    <a:pt x="1078" y="472"/>
                  </a:cubicBezTo>
                  <a:close/>
                  <a:moveTo>
                    <a:pt x="1073" y="1"/>
                  </a:moveTo>
                  <a:cubicBezTo>
                    <a:pt x="1041" y="1"/>
                    <a:pt x="1009" y="8"/>
                    <a:pt x="978" y="24"/>
                  </a:cubicBezTo>
                  <a:cubicBezTo>
                    <a:pt x="822" y="132"/>
                    <a:pt x="700" y="284"/>
                    <a:pt x="632" y="453"/>
                  </a:cubicBezTo>
                  <a:lnTo>
                    <a:pt x="632" y="453"/>
                  </a:lnTo>
                  <a:lnTo>
                    <a:pt x="330" y="373"/>
                  </a:lnTo>
                  <a:cubicBezTo>
                    <a:pt x="312" y="366"/>
                    <a:pt x="294" y="363"/>
                    <a:pt x="277" y="363"/>
                  </a:cubicBezTo>
                  <a:cubicBezTo>
                    <a:pt x="94" y="363"/>
                    <a:pt x="1" y="741"/>
                    <a:pt x="214" y="772"/>
                  </a:cubicBezTo>
                  <a:lnTo>
                    <a:pt x="214" y="788"/>
                  </a:lnTo>
                  <a:lnTo>
                    <a:pt x="712" y="904"/>
                  </a:lnTo>
                  <a:cubicBezTo>
                    <a:pt x="733" y="910"/>
                    <a:pt x="753" y="913"/>
                    <a:pt x="772" y="913"/>
                  </a:cubicBezTo>
                  <a:cubicBezTo>
                    <a:pt x="862" y="913"/>
                    <a:pt x="934" y="854"/>
                    <a:pt x="961" y="772"/>
                  </a:cubicBezTo>
                  <a:cubicBezTo>
                    <a:pt x="978" y="722"/>
                    <a:pt x="978" y="672"/>
                    <a:pt x="994" y="639"/>
                  </a:cubicBezTo>
                  <a:cubicBezTo>
                    <a:pt x="994" y="622"/>
                    <a:pt x="994" y="605"/>
                    <a:pt x="1011" y="605"/>
                  </a:cubicBezTo>
                  <a:cubicBezTo>
                    <a:pt x="1027" y="559"/>
                    <a:pt x="1057" y="527"/>
                    <a:pt x="1074" y="482"/>
                  </a:cubicBezTo>
                  <a:lnTo>
                    <a:pt x="1074" y="482"/>
                  </a:lnTo>
                  <a:cubicBezTo>
                    <a:pt x="1074" y="484"/>
                    <a:pt x="1075" y="484"/>
                    <a:pt x="1075" y="484"/>
                  </a:cubicBezTo>
                  <a:cubicBezTo>
                    <a:pt x="1079" y="484"/>
                    <a:pt x="1087" y="476"/>
                    <a:pt x="1089" y="472"/>
                  </a:cubicBezTo>
                  <a:lnTo>
                    <a:pt x="1089" y="472"/>
                  </a:lnTo>
                  <a:cubicBezTo>
                    <a:pt x="1086" y="472"/>
                    <a:pt x="1082" y="472"/>
                    <a:pt x="1078" y="472"/>
                  </a:cubicBezTo>
                  <a:cubicBezTo>
                    <a:pt x="1083" y="470"/>
                    <a:pt x="1086" y="469"/>
                    <a:pt x="1087" y="469"/>
                  </a:cubicBezTo>
                  <a:cubicBezTo>
                    <a:pt x="1089" y="469"/>
                    <a:pt x="1090" y="470"/>
                    <a:pt x="1089" y="472"/>
                  </a:cubicBezTo>
                  <a:lnTo>
                    <a:pt x="1089" y="472"/>
                  </a:lnTo>
                  <a:cubicBezTo>
                    <a:pt x="1096" y="471"/>
                    <a:pt x="1099" y="468"/>
                    <a:pt x="1111" y="456"/>
                  </a:cubicBezTo>
                  <a:cubicBezTo>
                    <a:pt x="1127" y="439"/>
                    <a:pt x="1144" y="423"/>
                    <a:pt x="1161" y="406"/>
                  </a:cubicBezTo>
                  <a:cubicBezTo>
                    <a:pt x="1161" y="406"/>
                    <a:pt x="1177" y="389"/>
                    <a:pt x="1177" y="389"/>
                  </a:cubicBezTo>
                  <a:cubicBezTo>
                    <a:pt x="1277" y="323"/>
                    <a:pt x="1310" y="207"/>
                    <a:pt x="1260" y="107"/>
                  </a:cubicBezTo>
                  <a:cubicBezTo>
                    <a:pt x="1214" y="38"/>
                    <a:pt x="1145" y="1"/>
                    <a:pt x="10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2"/>
            <p:cNvSpPr/>
            <p:nvPr/>
          </p:nvSpPr>
          <p:spPr>
            <a:xfrm>
              <a:off x="3230207" y="3703355"/>
              <a:ext cx="158250" cy="111655"/>
            </a:xfrm>
            <a:custGeom>
              <a:rect b="b" l="l" r="r" t="t"/>
              <a:pathLst>
                <a:path extrusionOk="0" h="913" w="1294">
                  <a:moveTo>
                    <a:pt x="1076" y="1"/>
                  </a:moveTo>
                  <a:cubicBezTo>
                    <a:pt x="1043" y="1"/>
                    <a:pt x="1008" y="8"/>
                    <a:pt x="978" y="24"/>
                  </a:cubicBezTo>
                  <a:cubicBezTo>
                    <a:pt x="831" y="134"/>
                    <a:pt x="711" y="280"/>
                    <a:pt x="638" y="455"/>
                  </a:cubicBezTo>
                  <a:lnTo>
                    <a:pt x="638" y="455"/>
                  </a:lnTo>
                  <a:lnTo>
                    <a:pt x="330" y="373"/>
                  </a:lnTo>
                  <a:cubicBezTo>
                    <a:pt x="311" y="366"/>
                    <a:pt x="294" y="362"/>
                    <a:pt x="277" y="362"/>
                  </a:cubicBezTo>
                  <a:cubicBezTo>
                    <a:pt x="94" y="362"/>
                    <a:pt x="0" y="741"/>
                    <a:pt x="213" y="771"/>
                  </a:cubicBezTo>
                  <a:lnTo>
                    <a:pt x="728" y="904"/>
                  </a:lnTo>
                  <a:cubicBezTo>
                    <a:pt x="746" y="910"/>
                    <a:pt x="764" y="913"/>
                    <a:pt x="782" y="913"/>
                  </a:cubicBezTo>
                  <a:cubicBezTo>
                    <a:pt x="866" y="913"/>
                    <a:pt x="950" y="851"/>
                    <a:pt x="978" y="755"/>
                  </a:cubicBezTo>
                  <a:cubicBezTo>
                    <a:pt x="978" y="721"/>
                    <a:pt x="994" y="672"/>
                    <a:pt x="1011" y="622"/>
                  </a:cubicBezTo>
                  <a:cubicBezTo>
                    <a:pt x="1011" y="622"/>
                    <a:pt x="1011" y="605"/>
                    <a:pt x="1027" y="589"/>
                  </a:cubicBezTo>
                  <a:cubicBezTo>
                    <a:pt x="1044" y="555"/>
                    <a:pt x="1061" y="506"/>
                    <a:pt x="1094" y="472"/>
                  </a:cubicBezTo>
                  <a:cubicBezTo>
                    <a:pt x="1094" y="472"/>
                    <a:pt x="1111" y="456"/>
                    <a:pt x="1111" y="456"/>
                  </a:cubicBezTo>
                  <a:lnTo>
                    <a:pt x="1160" y="406"/>
                  </a:lnTo>
                  <a:lnTo>
                    <a:pt x="1194" y="373"/>
                  </a:lnTo>
                  <a:cubicBezTo>
                    <a:pt x="1227" y="356"/>
                    <a:pt x="1277" y="306"/>
                    <a:pt x="1277" y="256"/>
                  </a:cubicBezTo>
                  <a:cubicBezTo>
                    <a:pt x="1293" y="206"/>
                    <a:pt x="1293" y="140"/>
                    <a:pt x="1260" y="107"/>
                  </a:cubicBezTo>
                  <a:cubicBezTo>
                    <a:pt x="1226" y="38"/>
                    <a:pt x="1152" y="1"/>
                    <a:pt x="10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2"/>
            <p:cNvSpPr/>
            <p:nvPr/>
          </p:nvSpPr>
          <p:spPr>
            <a:xfrm>
              <a:off x="3134328" y="3929722"/>
              <a:ext cx="211448" cy="87808"/>
            </a:xfrm>
            <a:custGeom>
              <a:rect b="b" l="l" r="r" t="t"/>
              <a:pathLst>
                <a:path extrusionOk="0" h="718" w="1729">
                  <a:moveTo>
                    <a:pt x="217" y="0"/>
                  </a:moveTo>
                  <a:cubicBezTo>
                    <a:pt x="100" y="0"/>
                    <a:pt x="1" y="83"/>
                    <a:pt x="1" y="200"/>
                  </a:cubicBezTo>
                  <a:cubicBezTo>
                    <a:pt x="1" y="316"/>
                    <a:pt x="100" y="416"/>
                    <a:pt x="217" y="416"/>
                  </a:cubicBezTo>
                  <a:lnTo>
                    <a:pt x="349" y="416"/>
                  </a:lnTo>
                  <a:lnTo>
                    <a:pt x="516" y="449"/>
                  </a:lnTo>
                  <a:cubicBezTo>
                    <a:pt x="615" y="465"/>
                    <a:pt x="732" y="499"/>
                    <a:pt x="831" y="515"/>
                  </a:cubicBezTo>
                  <a:cubicBezTo>
                    <a:pt x="1031" y="565"/>
                    <a:pt x="1247" y="632"/>
                    <a:pt x="1446" y="715"/>
                  </a:cubicBezTo>
                  <a:cubicBezTo>
                    <a:pt x="1458" y="716"/>
                    <a:pt x="1470" y="717"/>
                    <a:pt x="1481" y="717"/>
                  </a:cubicBezTo>
                  <a:cubicBezTo>
                    <a:pt x="1582" y="717"/>
                    <a:pt x="1665" y="655"/>
                    <a:pt x="1695" y="565"/>
                  </a:cubicBezTo>
                  <a:cubicBezTo>
                    <a:pt x="1728" y="449"/>
                    <a:pt x="1662" y="349"/>
                    <a:pt x="1562" y="316"/>
                  </a:cubicBezTo>
                  <a:cubicBezTo>
                    <a:pt x="1130" y="166"/>
                    <a:pt x="665" y="50"/>
                    <a:pt x="2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2"/>
            <p:cNvSpPr/>
            <p:nvPr/>
          </p:nvSpPr>
          <p:spPr>
            <a:xfrm>
              <a:off x="3179088" y="3880927"/>
              <a:ext cx="97591" cy="160084"/>
            </a:xfrm>
            <a:custGeom>
              <a:rect b="b" l="l" r="r" t="t"/>
              <a:pathLst>
                <a:path extrusionOk="0" h="1309" w="798">
                  <a:moveTo>
                    <a:pt x="299" y="1"/>
                  </a:moveTo>
                  <a:cubicBezTo>
                    <a:pt x="183" y="1"/>
                    <a:pt x="100" y="100"/>
                    <a:pt x="100" y="216"/>
                  </a:cubicBezTo>
                  <a:cubicBezTo>
                    <a:pt x="112" y="400"/>
                    <a:pt x="179" y="575"/>
                    <a:pt x="293" y="728"/>
                  </a:cubicBezTo>
                  <a:lnTo>
                    <a:pt x="293" y="728"/>
                  </a:lnTo>
                  <a:lnTo>
                    <a:pt x="67" y="964"/>
                  </a:lnTo>
                  <a:cubicBezTo>
                    <a:pt x="0" y="1031"/>
                    <a:pt x="0" y="1163"/>
                    <a:pt x="67" y="1247"/>
                  </a:cubicBezTo>
                  <a:cubicBezTo>
                    <a:pt x="108" y="1288"/>
                    <a:pt x="162" y="1309"/>
                    <a:pt x="216" y="1309"/>
                  </a:cubicBezTo>
                  <a:cubicBezTo>
                    <a:pt x="270" y="1309"/>
                    <a:pt x="324" y="1288"/>
                    <a:pt x="366" y="1247"/>
                  </a:cubicBezTo>
                  <a:lnTo>
                    <a:pt x="366" y="1230"/>
                  </a:lnTo>
                  <a:lnTo>
                    <a:pt x="731" y="864"/>
                  </a:lnTo>
                  <a:cubicBezTo>
                    <a:pt x="798" y="781"/>
                    <a:pt x="798" y="648"/>
                    <a:pt x="731" y="565"/>
                  </a:cubicBezTo>
                  <a:cubicBezTo>
                    <a:pt x="698" y="532"/>
                    <a:pt x="648" y="499"/>
                    <a:pt x="631" y="466"/>
                  </a:cubicBezTo>
                  <a:lnTo>
                    <a:pt x="615" y="432"/>
                  </a:lnTo>
                  <a:cubicBezTo>
                    <a:pt x="598" y="432"/>
                    <a:pt x="582" y="416"/>
                    <a:pt x="582" y="399"/>
                  </a:cubicBezTo>
                  <a:cubicBezTo>
                    <a:pt x="565" y="383"/>
                    <a:pt x="548" y="349"/>
                    <a:pt x="548" y="333"/>
                  </a:cubicBezTo>
                  <a:cubicBezTo>
                    <a:pt x="548" y="339"/>
                    <a:pt x="548" y="345"/>
                    <a:pt x="548" y="349"/>
                  </a:cubicBezTo>
                  <a:lnTo>
                    <a:pt x="532" y="316"/>
                  </a:lnTo>
                  <a:cubicBezTo>
                    <a:pt x="532" y="283"/>
                    <a:pt x="515" y="266"/>
                    <a:pt x="515" y="250"/>
                  </a:cubicBezTo>
                  <a:lnTo>
                    <a:pt x="515" y="216"/>
                  </a:lnTo>
                  <a:cubicBezTo>
                    <a:pt x="515" y="150"/>
                    <a:pt x="482" y="100"/>
                    <a:pt x="449" y="67"/>
                  </a:cubicBezTo>
                  <a:cubicBezTo>
                    <a:pt x="415" y="34"/>
                    <a:pt x="366" y="1"/>
                    <a:pt x="2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2"/>
            <p:cNvSpPr/>
            <p:nvPr/>
          </p:nvSpPr>
          <p:spPr>
            <a:xfrm>
              <a:off x="3085411" y="3864661"/>
              <a:ext cx="103951" cy="156048"/>
            </a:xfrm>
            <a:custGeom>
              <a:rect b="b" l="l" r="r" t="t"/>
              <a:pathLst>
                <a:path extrusionOk="0" h="1276" w="850">
                  <a:moveTo>
                    <a:pt x="351" y="1"/>
                  </a:moveTo>
                  <a:cubicBezTo>
                    <a:pt x="234" y="1"/>
                    <a:pt x="135" y="84"/>
                    <a:pt x="135" y="200"/>
                  </a:cubicBezTo>
                  <a:cubicBezTo>
                    <a:pt x="159" y="393"/>
                    <a:pt x="227" y="569"/>
                    <a:pt x="332" y="714"/>
                  </a:cubicBezTo>
                  <a:lnTo>
                    <a:pt x="332" y="714"/>
                  </a:lnTo>
                  <a:cubicBezTo>
                    <a:pt x="261" y="791"/>
                    <a:pt x="190" y="866"/>
                    <a:pt x="118" y="948"/>
                  </a:cubicBezTo>
                  <a:cubicBezTo>
                    <a:pt x="1" y="1091"/>
                    <a:pt x="129" y="1276"/>
                    <a:pt x="278" y="1276"/>
                  </a:cubicBezTo>
                  <a:cubicBezTo>
                    <a:pt x="319" y="1276"/>
                    <a:pt x="361" y="1262"/>
                    <a:pt x="401" y="1230"/>
                  </a:cubicBezTo>
                  <a:lnTo>
                    <a:pt x="417" y="1230"/>
                  </a:lnTo>
                  <a:cubicBezTo>
                    <a:pt x="533" y="1114"/>
                    <a:pt x="650" y="981"/>
                    <a:pt x="766" y="865"/>
                  </a:cubicBezTo>
                  <a:cubicBezTo>
                    <a:pt x="849" y="781"/>
                    <a:pt x="849" y="649"/>
                    <a:pt x="766" y="565"/>
                  </a:cubicBezTo>
                  <a:cubicBezTo>
                    <a:pt x="733" y="549"/>
                    <a:pt x="700" y="516"/>
                    <a:pt x="666" y="482"/>
                  </a:cubicBezTo>
                  <a:lnTo>
                    <a:pt x="666" y="482"/>
                  </a:lnTo>
                  <a:cubicBezTo>
                    <a:pt x="668" y="484"/>
                    <a:pt x="669" y="485"/>
                    <a:pt x="670" y="485"/>
                  </a:cubicBezTo>
                  <a:cubicBezTo>
                    <a:pt x="671" y="485"/>
                    <a:pt x="665" y="476"/>
                    <a:pt x="660" y="470"/>
                  </a:cubicBezTo>
                  <a:lnTo>
                    <a:pt x="660" y="470"/>
                  </a:lnTo>
                  <a:lnTo>
                    <a:pt x="666" y="482"/>
                  </a:lnTo>
                  <a:cubicBezTo>
                    <a:pt x="657" y="468"/>
                    <a:pt x="654" y="464"/>
                    <a:pt x="655" y="464"/>
                  </a:cubicBezTo>
                  <a:lnTo>
                    <a:pt x="655" y="464"/>
                  </a:lnTo>
                  <a:cubicBezTo>
                    <a:pt x="655" y="464"/>
                    <a:pt x="657" y="466"/>
                    <a:pt x="660" y="470"/>
                  </a:cubicBezTo>
                  <a:lnTo>
                    <a:pt x="660" y="470"/>
                  </a:lnTo>
                  <a:lnTo>
                    <a:pt x="650" y="449"/>
                  </a:lnTo>
                  <a:cubicBezTo>
                    <a:pt x="633" y="433"/>
                    <a:pt x="633" y="416"/>
                    <a:pt x="617" y="383"/>
                  </a:cubicBezTo>
                  <a:cubicBezTo>
                    <a:pt x="600" y="366"/>
                    <a:pt x="600" y="349"/>
                    <a:pt x="583" y="316"/>
                  </a:cubicBezTo>
                  <a:lnTo>
                    <a:pt x="583" y="316"/>
                  </a:lnTo>
                  <a:cubicBezTo>
                    <a:pt x="583" y="316"/>
                    <a:pt x="593" y="344"/>
                    <a:pt x="590" y="344"/>
                  </a:cubicBezTo>
                  <a:cubicBezTo>
                    <a:pt x="590" y="344"/>
                    <a:pt x="587" y="341"/>
                    <a:pt x="583" y="333"/>
                  </a:cubicBezTo>
                  <a:lnTo>
                    <a:pt x="567" y="300"/>
                  </a:lnTo>
                  <a:lnTo>
                    <a:pt x="550" y="233"/>
                  </a:lnTo>
                  <a:lnTo>
                    <a:pt x="550" y="200"/>
                  </a:lnTo>
                  <a:cubicBezTo>
                    <a:pt x="550" y="150"/>
                    <a:pt x="533" y="100"/>
                    <a:pt x="484" y="50"/>
                  </a:cubicBezTo>
                  <a:cubicBezTo>
                    <a:pt x="450" y="17"/>
                    <a:pt x="401" y="1"/>
                    <a:pt x="3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2"/>
            <p:cNvSpPr/>
            <p:nvPr/>
          </p:nvSpPr>
          <p:spPr>
            <a:xfrm>
              <a:off x="3195231" y="4035874"/>
              <a:ext cx="164731" cy="167055"/>
            </a:xfrm>
            <a:custGeom>
              <a:rect b="b" l="l" r="r" t="t"/>
              <a:pathLst>
                <a:path extrusionOk="0" h="1366" w="1347">
                  <a:moveTo>
                    <a:pt x="1131" y="0"/>
                  </a:moveTo>
                  <a:cubicBezTo>
                    <a:pt x="1077" y="0"/>
                    <a:pt x="1023" y="21"/>
                    <a:pt x="981" y="63"/>
                  </a:cubicBezTo>
                  <a:cubicBezTo>
                    <a:pt x="632" y="362"/>
                    <a:pt x="317" y="694"/>
                    <a:pt x="34" y="1059"/>
                  </a:cubicBezTo>
                  <a:cubicBezTo>
                    <a:pt x="1" y="1109"/>
                    <a:pt x="1" y="1159"/>
                    <a:pt x="18" y="1226"/>
                  </a:cubicBezTo>
                  <a:cubicBezTo>
                    <a:pt x="34" y="1275"/>
                    <a:pt x="67" y="1309"/>
                    <a:pt x="117" y="1342"/>
                  </a:cubicBezTo>
                  <a:cubicBezTo>
                    <a:pt x="149" y="1358"/>
                    <a:pt x="183" y="1365"/>
                    <a:pt x="216" y="1365"/>
                  </a:cubicBezTo>
                  <a:cubicBezTo>
                    <a:pt x="286" y="1365"/>
                    <a:pt x="355" y="1332"/>
                    <a:pt x="400" y="1275"/>
                  </a:cubicBezTo>
                  <a:cubicBezTo>
                    <a:pt x="404" y="1267"/>
                    <a:pt x="405" y="1263"/>
                    <a:pt x="404" y="1261"/>
                  </a:cubicBezTo>
                  <a:lnTo>
                    <a:pt x="404" y="1261"/>
                  </a:lnTo>
                  <a:lnTo>
                    <a:pt x="416" y="1226"/>
                  </a:lnTo>
                  <a:cubicBezTo>
                    <a:pt x="433" y="1209"/>
                    <a:pt x="450" y="1192"/>
                    <a:pt x="466" y="1176"/>
                  </a:cubicBezTo>
                  <a:lnTo>
                    <a:pt x="566" y="1043"/>
                  </a:lnTo>
                  <a:cubicBezTo>
                    <a:pt x="649" y="960"/>
                    <a:pt x="715" y="877"/>
                    <a:pt x="798" y="794"/>
                  </a:cubicBezTo>
                  <a:cubicBezTo>
                    <a:pt x="948" y="644"/>
                    <a:pt x="1114" y="495"/>
                    <a:pt x="1280" y="345"/>
                  </a:cubicBezTo>
                  <a:cubicBezTo>
                    <a:pt x="1347" y="279"/>
                    <a:pt x="1347" y="146"/>
                    <a:pt x="1280" y="63"/>
                  </a:cubicBezTo>
                  <a:cubicBezTo>
                    <a:pt x="1239" y="21"/>
                    <a:pt x="1185" y="0"/>
                    <a:pt x="11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2"/>
            <p:cNvSpPr/>
            <p:nvPr/>
          </p:nvSpPr>
          <p:spPr>
            <a:xfrm>
              <a:off x="3181045" y="4080756"/>
              <a:ext cx="144797" cy="110922"/>
            </a:xfrm>
            <a:custGeom>
              <a:rect b="b" l="l" r="r" t="t"/>
              <a:pathLst>
                <a:path extrusionOk="0" h="907" w="1184">
                  <a:moveTo>
                    <a:pt x="245" y="0"/>
                  </a:moveTo>
                  <a:cubicBezTo>
                    <a:pt x="225" y="0"/>
                    <a:pt x="204" y="4"/>
                    <a:pt x="183" y="11"/>
                  </a:cubicBezTo>
                  <a:cubicBezTo>
                    <a:pt x="134" y="28"/>
                    <a:pt x="84" y="61"/>
                    <a:pt x="51" y="94"/>
                  </a:cubicBezTo>
                  <a:cubicBezTo>
                    <a:pt x="1" y="194"/>
                    <a:pt x="34" y="327"/>
                    <a:pt x="134" y="377"/>
                  </a:cubicBezTo>
                  <a:cubicBezTo>
                    <a:pt x="250" y="443"/>
                    <a:pt x="383" y="476"/>
                    <a:pt x="516" y="476"/>
                  </a:cubicBezTo>
                  <a:cubicBezTo>
                    <a:pt x="566" y="476"/>
                    <a:pt x="620" y="473"/>
                    <a:pt x="672" y="467"/>
                  </a:cubicBezTo>
                  <a:lnTo>
                    <a:pt x="672" y="467"/>
                  </a:lnTo>
                  <a:cubicBezTo>
                    <a:pt x="703" y="570"/>
                    <a:pt x="734" y="673"/>
                    <a:pt x="765" y="776"/>
                  </a:cubicBezTo>
                  <a:cubicBezTo>
                    <a:pt x="797" y="867"/>
                    <a:pt x="871" y="907"/>
                    <a:pt x="946" y="907"/>
                  </a:cubicBezTo>
                  <a:cubicBezTo>
                    <a:pt x="1063" y="907"/>
                    <a:pt x="1184" y="811"/>
                    <a:pt x="1164" y="659"/>
                  </a:cubicBezTo>
                  <a:lnTo>
                    <a:pt x="1147" y="659"/>
                  </a:lnTo>
                  <a:lnTo>
                    <a:pt x="997" y="161"/>
                  </a:lnTo>
                  <a:cubicBezTo>
                    <a:pt x="970" y="79"/>
                    <a:pt x="887" y="19"/>
                    <a:pt x="802" y="19"/>
                  </a:cubicBezTo>
                  <a:cubicBezTo>
                    <a:pt x="784" y="19"/>
                    <a:pt x="766" y="22"/>
                    <a:pt x="748" y="28"/>
                  </a:cubicBezTo>
                  <a:cubicBezTo>
                    <a:pt x="698" y="45"/>
                    <a:pt x="632" y="61"/>
                    <a:pt x="582" y="61"/>
                  </a:cubicBezTo>
                  <a:lnTo>
                    <a:pt x="632" y="61"/>
                  </a:lnTo>
                  <a:cubicBezTo>
                    <a:pt x="599" y="69"/>
                    <a:pt x="566" y="74"/>
                    <a:pt x="532" y="74"/>
                  </a:cubicBezTo>
                  <a:cubicBezTo>
                    <a:pt x="499" y="74"/>
                    <a:pt x="466" y="69"/>
                    <a:pt x="433" y="61"/>
                  </a:cubicBezTo>
                  <a:lnTo>
                    <a:pt x="482" y="61"/>
                  </a:lnTo>
                  <a:cubicBezTo>
                    <a:pt x="449" y="61"/>
                    <a:pt x="416" y="45"/>
                    <a:pt x="383" y="45"/>
                  </a:cubicBezTo>
                  <a:lnTo>
                    <a:pt x="333" y="28"/>
                  </a:lnTo>
                  <a:cubicBezTo>
                    <a:pt x="322" y="28"/>
                    <a:pt x="296" y="13"/>
                    <a:pt x="300" y="13"/>
                  </a:cubicBezTo>
                  <a:cubicBezTo>
                    <a:pt x="302" y="13"/>
                    <a:pt x="311" y="17"/>
                    <a:pt x="333" y="28"/>
                  </a:cubicBezTo>
                  <a:cubicBezTo>
                    <a:pt x="304" y="8"/>
                    <a:pt x="275" y="0"/>
                    <a:pt x="2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32"/>
            <p:cNvSpPr/>
            <p:nvPr/>
          </p:nvSpPr>
          <p:spPr>
            <a:xfrm>
              <a:off x="3122099" y="4147773"/>
              <a:ext cx="144797" cy="111166"/>
            </a:xfrm>
            <a:custGeom>
              <a:rect b="b" l="l" r="r" t="t"/>
              <a:pathLst>
                <a:path extrusionOk="0" h="909" w="1184">
                  <a:moveTo>
                    <a:pt x="252" y="1"/>
                  </a:moveTo>
                  <a:cubicBezTo>
                    <a:pt x="228" y="1"/>
                    <a:pt x="204" y="5"/>
                    <a:pt x="184" y="12"/>
                  </a:cubicBezTo>
                  <a:cubicBezTo>
                    <a:pt x="134" y="28"/>
                    <a:pt x="84" y="61"/>
                    <a:pt x="67" y="111"/>
                  </a:cubicBezTo>
                  <a:cubicBezTo>
                    <a:pt x="1" y="194"/>
                    <a:pt x="34" y="327"/>
                    <a:pt x="134" y="394"/>
                  </a:cubicBezTo>
                  <a:cubicBezTo>
                    <a:pt x="250" y="443"/>
                    <a:pt x="383" y="477"/>
                    <a:pt x="516" y="477"/>
                  </a:cubicBezTo>
                  <a:cubicBezTo>
                    <a:pt x="574" y="477"/>
                    <a:pt x="629" y="474"/>
                    <a:pt x="683" y="467"/>
                  </a:cubicBezTo>
                  <a:lnTo>
                    <a:pt x="683" y="467"/>
                  </a:lnTo>
                  <a:lnTo>
                    <a:pt x="765" y="776"/>
                  </a:lnTo>
                  <a:cubicBezTo>
                    <a:pt x="805" y="868"/>
                    <a:pt x="881" y="908"/>
                    <a:pt x="957" y="908"/>
                  </a:cubicBezTo>
                  <a:cubicBezTo>
                    <a:pt x="1071" y="908"/>
                    <a:pt x="1184" y="816"/>
                    <a:pt x="1164" y="676"/>
                  </a:cubicBezTo>
                  <a:lnTo>
                    <a:pt x="1147" y="659"/>
                  </a:lnTo>
                  <a:lnTo>
                    <a:pt x="1014" y="161"/>
                  </a:lnTo>
                  <a:cubicBezTo>
                    <a:pt x="987" y="79"/>
                    <a:pt x="903" y="20"/>
                    <a:pt x="810" y="20"/>
                  </a:cubicBezTo>
                  <a:cubicBezTo>
                    <a:pt x="790" y="20"/>
                    <a:pt x="769" y="22"/>
                    <a:pt x="748" y="28"/>
                  </a:cubicBezTo>
                  <a:cubicBezTo>
                    <a:pt x="699" y="45"/>
                    <a:pt x="649" y="61"/>
                    <a:pt x="582" y="61"/>
                  </a:cubicBezTo>
                  <a:lnTo>
                    <a:pt x="649" y="61"/>
                  </a:lnTo>
                  <a:cubicBezTo>
                    <a:pt x="607" y="70"/>
                    <a:pt x="570" y="74"/>
                    <a:pt x="535" y="74"/>
                  </a:cubicBezTo>
                  <a:cubicBezTo>
                    <a:pt x="499" y="74"/>
                    <a:pt x="466" y="70"/>
                    <a:pt x="433" y="61"/>
                  </a:cubicBezTo>
                  <a:lnTo>
                    <a:pt x="483" y="61"/>
                  </a:lnTo>
                  <a:lnTo>
                    <a:pt x="400" y="45"/>
                  </a:lnTo>
                  <a:lnTo>
                    <a:pt x="350" y="28"/>
                  </a:lnTo>
                  <a:cubicBezTo>
                    <a:pt x="339" y="28"/>
                    <a:pt x="313" y="13"/>
                    <a:pt x="317" y="13"/>
                  </a:cubicBezTo>
                  <a:cubicBezTo>
                    <a:pt x="318" y="13"/>
                    <a:pt x="328" y="17"/>
                    <a:pt x="350" y="28"/>
                  </a:cubicBezTo>
                  <a:cubicBezTo>
                    <a:pt x="321" y="9"/>
                    <a:pt x="286" y="1"/>
                    <a:pt x="2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2"/>
            <p:cNvSpPr/>
            <p:nvPr/>
          </p:nvSpPr>
          <p:spPr>
            <a:xfrm>
              <a:off x="3372069" y="4054585"/>
              <a:ext cx="101749" cy="207412"/>
            </a:xfrm>
            <a:custGeom>
              <a:rect b="b" l="l" r="r" t="t"/>
              <a:pathLst>
                <a:path extrusionOk="0" h="1696" w="832">
                  <a:moveTo>
                    <a:pt x="236" y="1"/>
                  </a:moveTo>
                  <a:cubicBezTo>
                    <a:pt x="218" y="1"/>
                    <a:pt x="200" y="4"/>
                    <a:pt x="183" y="9"/>
                  </a:cubicBezTo>
                  <a:cubicBezTo>
                    <a:pt x="67" y="43"/>
                    <a:pt x="0" y="159"/>
                    <a:pt x="34" y="259"/>
                  </a:cubicBezTo>
                  <a:cubicBezTo>
                    <a:pt x="117" y="707"/>
                    <a:pt x="233" y="1122"/>
                    <a:pt x="416" y="1538"/>
                  </a:cubicBezTo>
                  <a:cubicBezTo>
                    <a:pt x="429" y="1634"/>
                    <a:pt x="511" y="1696"/>
                    <a:pt x="605" y="1696"/>
                  </a:cubicBezTo>
                  <a:cubicBezTo>
                    <a:pt x="624" y="1696"/>
                    <a:pt x="645" y="1693"/>
                    <a:pt x="665" y="1687"/>
                  </a:cubicBezTo>
                  <a:cubicBezTo>
                    <a:pt x="765" y="1654"/>
                    <a:pt x="831" y="1538"/>
                    <a:pt x="814" y="1438"/>
                  </a:cubicBezTo>
                  <a:cubicBezTo>
                    <a:pt x="632" y="1023"/>
                    <a:pt x="515" y="591"/>
                    <a:pt x="432" y="159"/>
                  </a:cubicBezTo>
                  <a:cubicBezTo>
                    <a:pt x="405" y="63"/>
                    <a:pt x="321" y="1"/>
                    <a:pt x="2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2"/>
            <p:cNvSpPr/>
            <p:nvPr/>
          </p:nvSpPr>
          <p:spPr>
            <a:xfrm>
              <a:off x="3349689" y="4125760"/>
              <a:ext cx="159350" cy="111655"/>
            </a:xfrm>
            <a:custGeom>
              <a:rect b="b" l="l" r="r" t="t"/>
              <a:pathLst>
                <a:path extrusionOk="0" h="913" w="1303">
                  <a:moveTo>
                    <a:pt x="523" y="0"/>
                  </a:moveTo>
                  <a:cubicBezTo>
                    <a:pt x="433" y="0"/>
                    <a:pt x="360" y="62"/>
                    <a:pt x="333" y="158"/>
                  </a:cubicBezTo>
                  <a:cubicBezTo>
                    <a:pt x="316" y="192"/>
                    <a:pt x="316" y="241"/>
                    <a:pt x="300" y="291"/>
                  </a:cubicBezTo>
                  <a:cubicBezTo>
                    <a:pt x="283" y="291"/>
                    <a:pt x="283" y="308"/>
                    <a:pt x="283" y="324"/>
                  </a:cubicBezTo>
                  <a:lnTo>
                    <a:pt x="250" y="374"/>
                  </a:lnTo>
                  <a:lnTo>
                    <a:pt x="217" y="441"/>
                  </a:lnTo>
                  <a:cubicBezTo>
                    <a:pt x="220" y="434"/>
                    <a:pt x="221" y="431"/>
                    <a:pt x="220" y="431"/>
                  </a:cubicBezTo>
                  <a:lnTo>
                    <a:pt x="220" y="431"/>
                  </a:lnTo>
                  <a:cubicBezTo>
                    <a:pt x="217" y="431"/>
                    <a:pt x="202" y="450"/>
                    <a:pt x="205" y="450"/>
                  </a:cubicBezTo>
                  <a:cubicBezTo>
                    <a:pt x="206" y="450"/>
                    <a:pt x="210" y="448"/>
                    <a:pt x="217" y="441"/>
                  </a:cubicBezTo>
                  <a:lnTo>
                    <a:pt x="217" y="441"/>
                  </a:lnTo>
                  <a:lnTo>
                    <a:pt x="200" y="457"/>
                  </a:lnTo>
                  <a:lnTo>
                    <a:pt x="150" y="507"/>
                  </a:lnTo>
                  <a:lnTo>
                    <a:pt x="117" y="540"/>
                  </a:lnTo>
                  <a:cubicBezTo>
                    <a:pt x="126" y="532"/>
                    <a:pt x="127" y="529"/>
                    <a:pt x="126" y="529"/>
                  </a:cubicBezTo>
                  <a:lnTo>
                    <a:pt x="126" y="529"/>
                  </a:lnTo>
                  <a:cubicBezTo>
                    <a:pt x="123" y="529"/>
                    <a:pt x="104" y="543"/>
                    <a:pt x="108" y="544"/>
                  </a:cubicBezTo>
                  <a:lnTo>
                    <a:pt x="108" y="544"/>
                  </a:lnTo>
                  <a:cubicBezTo>
                    <a:pt x="111" y="543"/>
                    <a:pt x="114" y="541"/>
                    <a:pt x="117" y="540"/>
                  </a:cubicBezTo>
                  <a:lnTo>
                    <a:pt x="117" y="540"/>
                  </a:lnTo>
                  <a:cubicBezTo>
                    <a:pt x="112" y="543"/>
                    <a:pt x="109" y="544"/>
                    <a:pt x="108" y="544"/>
                  </a:cubicBezTo>
                  <a:cubicBezTo>
                    <a:pt x="108" y="544"/>
                    <a:pt x="108" y="544"/>
                    <a:pt x="108" y="544"/>
                  </a:cubicBezTo>
                  <a:lnTo>
                    <a:pt x="108" y="544"/>
                  </a:lnTo>
                  <a:cubicBezTo>
                    <a:pt x="63" y="563"/>
                    <a:pt x="33" y="610"/>
                    <a:pt x="17" y="657"/>
                  </a:cubicBezTo>
                  <a:cubicBezTo>
                    <a:pt x="1" y="707"/>
                    <a:pt x="17" y="773"/>
                    <a:pt x="34" y="823"/>
                  </a:cubicBezTo>
                  <a:cubicBezTo>
                    <a:pt x="79" y="879"/>
                    <a:pt x="147" y="913"/>
                    <a:pt x="217" y="913"/>
                  </a:cubicBezTo>
                  <a:cubicBezTo>
                    <a:pt x="251" y="913"/>
                    <a:pt x="284" y="905"/>
                    <a:pt x="316" y="889"/>
                  </a:cubicBezTo>
                  <a:cubicBezTo>
                    <a:pt x="476" y="779"/>
                    <a:pt x="600" y="631"/>
                    <a:pt x="673" y="461"/>
                  </a:cubicBezTo>
                  <a:lnTo>
                    <a:pt x="673" y="461"/>
                  </a:lnTo>
                  <a:lnTo>
                    <a:pt x="981" y="540"/>
                  </a:lnTo>
                  <a:cubicBezTo>
                    <a:pt x="991" y="542"/>
                    <a:pt x="1002" y="543"/>
                    <a:pt x="1012" y="543"/>
                  </a:cubicBezTo>
                  <a:cubicBezTo>
                    <a:pt x="1222" y="543"/>
                    <a:pt x="1303" y="221"/>
                    <a:pt x="1081" y="142"/>
                  </a:cubicBezTo>
                  <a:lnTo>
                    <a:pt x="582" y="9"/>
                  </a:lnTo>
                  <a:cubicBezTo>
                    <a:pt x="562" y="3"/>
                    <a:pt x="542" y="0"/>
                    <a:pt x="5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32"/>
            <p:cNvSpPr/>
            <p:nvPr/>
          </p:nvSpPr>
          <p:spPr>
            <a:xfrm>
              <a:off x="3380140" y="4209043"/>
              <a:ext cx="157394" cy="113123"/>
            </a:xfrm>
            <a:custGeom>
              <a:rect b="b" l="l" r="r" t="t"/>
              <a:pathLst>
                <a:path extrusionOk="0" h="925" w="1287">
                  <a:moveTo>
                    <a:pt x="522" y="0"/>
                  </a:moveTo>
                  <a:cubicBezTo>
                    <a:pt x="428" y="0"/>
                    <a:pt x="344" y="62"/>
                    <a:pt x="316" y="158"/>
                  </a:cubicBezTo>
                  <a:cubicBezTo>
                    <a:pt x="316" y="208"/>
                    <a:pt x="300" y="242"/>
                    <a:pt x="283" y="291"/>
                  </a:cubicBezTo>
                  <a:cubicBezTo>
                    <a:pt x="283" y="308"/>
                    <a:pt x="283" y="308"/>
                    <a:pt x="267" y="325"/>
                  </a:cubicBezTo>
                  <a:lnTo>
                    <a:pt x="233" y="391"/>
                  </a:lnTo>
                  <a:cubicBezTo>
                    <a:pt x="233" y="408"/>
                    <a:pt x="217" y="424"/>
                    <a:pt x="200" y="441"/>
                  </a:cubicBezTo>
                  <a:lnTo>
                    <a:pt x="184" y="474"/>
                  </a:lnTo>
                  <a:cubicBezTo>
                    <a:pt x="167" y="491"/>
                    <a:pt x="150" y="491"/>
                    <a:pt x="134" y="507"/>
                  </a:cubicBezTo>
                  <a:lnTo>
                    <a:pt x="101" y="541"/>
                  </a:lnTo>
                  <a:cubicBezTo>
                    <a:pt x="67" y="574"/>
                    <a:pt x="34" y="607"/>
                    <a:pt x="17" y="657"/>
                  </a:cubicBezTo>
                  <a:cubicBezTo>
                    <a:pt x="1" y="723"/>
                    <a:pt x="1" y="773"/>
                    <a:pt x="34" y="823"/>
                  </a:cubicBezTo>
                  <a:cubicBezTo>
                    <a:pt x="66" y="887"/>
                    <a:pt x="133" y="924"/>
                    <a:pt x="203" y="924"/>
                  </a:cubicBezTo>
                  <a:cubicBezTo>
                    <a:pt x="242" y="924"/>
                    <a:pt x="281" y="913"/>
                    <a:pt x="316" y="889"/>
                  </a:cubicBezTo>
                  <a:cubicBezTo>
                    <a:pt x="465" y="778"/>
                    <a:pt x="586" y="630"/>
                    <a:pt x="658" y="459"/>
                  </a:cubicBezTo>
                  <a:lnTo>
                    <a:pt x="658" y="459"/>
                  </a:lnTo>
                  <a:lnTo>
                    <a:pt x="964" y="541"/>
                  </a:lnTo>
                  <a:cubicBezTo>
                    <a:pt x="975" y="542"/>
                    <a:pt x="986" y="543"/>
                    <a:pt x="997" y="543"/>
                  </a:cubicBezTo>
                  <a:cubicBezTo>
                    <a:pt x="1206" y="543"/>
                    <a:pt x="1286" y="237"/>
                    <a:pt x="1081" y="142"/>
                  </a:cubicBezTo>
                  <a:lnTo>
                    <a:pt x="582" y="9"/>
                  </a:lnTo>
                  <a:cubicBezTo>
                    <a:pt x="562" y="3"/>
                    <a:pt x="542" y="0"/>
                    <a:pt x="5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32"/>
            <p:cNvSpPr/>
            <p:nvPr/>
          </p:nvSpPr>
          <p:spPr>
            <a:xfrm>
              <a:off x="3422821" y="4007868"/>
              <a:ext cx="211448" cy="88542"/>
            </a:xfrm>
            <a:custGeom>
              <a:rect b="b" l="l" r="r" t="t"/>
              <a:pathLst>
                <a:path extrusionOk="0" h="724" w="1729">
                  <a:moveTo>
                    <a:pt x="230" y="1"/>
                  </a:moveTo>
                  <a:cubicBezTo>
                    <a:pt x="145" y="1"/>
                    <a:pt x="61" y="63"/>
                    <a:pt x="34" y="159"/>
                  </a:cubicBezTo>
                  <a:cubicBezTo>
                    <a:pt x="1" y="258"/>
                    <a:pt x="67" y="375"/>
                    <a:pt x="183" y="408"/>
                  </a:cubicBezTo>
                  <a:cubicBezTo>
                    <a:pt x="615" y="557"/>
                    <a:pt x="1064" y="657"/>
                    <a:pt x="1529" y="724"/>
                  </a:cubicBezTo>
                  <a:cubicBezTo>
                    <a:pt x="1645" y="724"/>
                    <a:pt x="1729" y="624"/>
                    <a:pt x="1729" y="508"/>
                  </a:cubicBezTo>
                  <a:cubicBezTo>
                    <a:pt x="1729" y="391"/>
                    <a:pt x="1645" y="308"/>
                    <a:pt x="1529" y="308"/>
                  </a:cubicBezTo>
                  <a:lnTo>
                    <a:pt x="1463" y="308"/>
                  </a:lnTo>
                  <a:lnTo>
                    <a:pt x="1396" y="292"/>
                  </a:lnTo>
                  <a:lnTo>
                    <a:pt x="1214" y="258"/>
                  </a:lnTo>
                  <a:cubicBezTo>
                    <a:pt x="1114" y="242"/>
                    <a:pt x="1014" y="225"/>
                    <a:pt x="914" y="192"/>
                  </a:cubicBezTo>
                  <a:cubicBezTo>
                    <a:pt x="698" y="142"/>
                    <a:pt x="499" y="76"/>
                    <a:pt x="283" y="9"/>
                  </a:cubicBezTo>
                  <a:cubicBezTo>
                    <a:pt x="266" y="3"/>
                    <a:pt x="248" y="1"/>
                    <a:pt x="2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2"/>
            <p:cNvSpPr/>
            <p:nvPr/>
          </p:nvSpPr>
          <p:spPr>
            <a:xfrm>
              <a:off x="3491917" y="3987078"/>
              <a:ext cx="108598" cy="158127"/>
            </a:xfrm>
            <a:custGeom>
              <a:rect b="b" l="l" r="r" t="t"/>
              <a:pathLst>
                <a:path extrusionOk="0" h="1293" w="888">
                  <a:moveTo>
                    <a:pt x="560" y="1"/>
                  </a:moveTo>
                  <a:cubicBezTo>
                    <a:pt x="518" y="1"/>
                    <a:pt x="478" y="19"/>
                    <a:pt x="449" y="63"/>
                  </a:cubicBezTo>
                  <a:lnTo>
                    <a:pt x="433" y="46"/>
                  </a:lnTo>
                  <a:lnTo>
                    <a:pt x="84" y="412"/>
                  </a:lnTo>
                  <a:cubicBezTo>
                    <a:pt x="1" y="495"/>
                    <a:pt x="1" y="628"/>
                    <a:pt x="84" y="711"/>
                  </a:cubicBezTo>
                  <a:cubicBezTo>
                    <a:pt x="117" y="744"/>
                    <a:pt x="150" y="777"/>
                    <a:pt x="183" y="811"/>
                  </a:cubicBezTo>
                  <a:lnTo>
                    <a:pt x="200" y="827"/>
                  </a:lnTo>
                  <a:cubicBezTo>
                    <a:pt x="217" y="860"/>
                    <a:pt x="217" y="877"/>
                    <a:pt x="233" y="894"/>
                  </a:cubicBezTo>
                  <a:cubicBezTo>
                    <a:pt x="250" y="910"/>
                    <a:pt x="250" y="927"/>
                    <a:pt x="266" y="960"/>
                  </a:cubicBezTo>
                  <a:lnTo>
                    <a:pt x="283" y="993"/>
                  </a:lnTo>
                  <a:lnTo>
                    <a:pt x="300" y="1060"/>
                  </a:lnTo>
                  <a:lnTo>
                    <a:pt x="300" y="1093"/>
                  </a:lnTo>
                  <a:cubicBezTo>
                    <a:pt x="300" y="1143"/>
                    <a:pt x="316" y="1193"/>
                    <a:pt x="366" y="1242"/>
                  </a:cubicBezTo>
                  <a:cubicBezTo>
                    <a:pt x="399" y="1276"/>
                    <a:pt x="449" y="1292"/>
                    <a:pt x="499" y="1292"/>
                  </a:cubicBezTo>
                  <a:cubicBezTo>
                    <a:pt x="615" y="1292"/>
                    <a:pt x="715" y="1209"/>
                    <a:pt x="715" y="1093"/>
                  </a:cubicBezTo>
                  <a:cubicBezTo>
                    <a:pt x="691" y="899"/>
                    <a:pt x="622" y="722"/>
                    <a:pt x="516" y="577"/>
                  </a:cubicBezTo>
                  <a:lnTo>
                    <a:pt x="516" y="577"/>
                  </a:lnTo>
                  <a:cubicBezTo>
                    <a:pt x="588" y="503"/>
                    <a:pt x="660" y="428"/>
                    <a:pt x="732" y="345"/>
                  </a:cubicBezTo>
                  <a:cubicBezTo>
                    <a:pt x="887" y="229"/>
                    <a:pt x="709" y="1"/>
                    <a:pt x="5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2"/>
            <p:cNvSpPr/>
            <p:nvPr/>
          </p:nvSpPr>
          <p:spPr>
            <a:xfrm>
              <a:off x="3579235" y="4001264"/>
              <a:ext cx="99793" cy="160206"/>
            </a:xfrm>
            <a:custGeom>
              <a:rect b="b" l="l" r="r" t="t"/>
              <a:pathLst>
                <a:path extrusionOk="0" h="1310" w="816">
                  <a:moveTo>
                    <a:pt x="585" y="1"/>
                  </a:moveTo>
                  <a:cubicBezTo>
                    <a:pt x="533" y="1"/>
                    <a:pt x="483" y="22"/>
                    <a:pt x="450" y="63"/>
                  </a:cubicBezTo>
                  <a:lnTo>
                    <a:pt x="433" y="63"/>
                  </a:lnTo>
                  <a:lnTo>
                    <a:pt x="84" y="429"/>
                  </a:lnTo>
                  <a:cubicBezTo>
                    <a:pt x="1" y="512"/>
                    <a:pt x="1" y="645"/>
                    <a:pt x="84" y="728"/>
                  </a:cubicBezTo>
                  <a:cubicBezTo>
                    <a:pt x="117" y="761"/>
                    <a:pt x="150" y="794"/>
                    <a:pt x="184" y="827"/>
                  </a:cubicBezTo>
                  <a:lnTo>
                    <a:pt x="200" y="861"/>
                  </a:lnTo>
                  <a:lnTo>
                    <a:pt x="234" y="910"/>
                  </a:lnTo>
                  <a:cubicBezTo>
                    <a:pt x="250" y="927"/>
                    <a:pt x="250" y="960"/>
                    <a:pt x="267" y="977"/>
                  </a:cubicBezTo>
                  <a:cubicBezTo>
                    <a:pt x="267" y="965"/>
                    <a:pt x="258" y="953"/>
                    <a:pt x="259" y="953"/>
                  </a:cubicBezTo>
                  <a:lnTo>
                    <a:pt x="259" y="953"/>
                  </a:lnTo>
                  <a:cubicBezTo>
                    <a:pt x="260" y="953"/>
                    <a:pt x="262" y="955"/>
                    <a:pt x="267" y="960"/>
                  </a:cubicBezTo>
                  <a:lnTo>
                    <a:pt x="283" y="994"/>
                  </a:lnTo>
                  <a:lnTo>
                    <a:pt x="300" y="1060"/>
                  </a:lnTo>
                  <a:lnTo>
                    <a:pt x="300" y="1093"/>
                  </a:lnTo>
                  <a:cubicBezTo>
                    <a:pt x="300" y="1160"/>
                    <a:pt x="317" y="1210"/>
                    <a:pt x="366" y="1243"/>
                  </a:cubicBezTo>
                  <a:cubicBezTo>
                    <a:pt x="400" y="1276"/>
                    <a:pt x="450" y="1309"/>
                    <a:pt x="499" y="1309"/>
                  </a:cubicBezTo>
                  <a:cubicBezTo>
                    <a:pt x="616" y="1309"/>
                    <a:pt x="715" y="1210"/>
                    <a:pt x="715" y="1093"/>
                  </a:cubicBezTo>
                  <a:cubicBezTo>
                    <a:pt x="691" y="911"/>
                    <a:pt x="622" y="737"/>
                    <a:pt x="509" y="592"/>
                  </a:cubicBezTo>
                  <a:lnTo>
                    <a:pt x="509" y="592"/>
                  </a:lnTo>
                  <a:cubicBezTo>
                    <a:pt x="586" y="515"/>
                    <a:pt x="659" y="435"/>
                    <a:pt x="732" y="362"/>
                  </a:cubicBezTo>
                  <a:cubicBezTo>
                    <a:pt x="815" y="279"/>
                    <a:pt x="815" y="146"/>
                    <a:pt x="732" y="63"/>
                  </a:cubicBezTo>
                  <a:cubicBezTo>
                    <a:pt x="690" y="22"/>
                    <a:pt x="636" y="1"/>
                    <a:pt x="5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32"/>
            <p:cNvSpPr/>
            <p:nvPr/>
          </p:nvSpPr>
          <p:spPr>
            <a:xfrm>
              <a:off x="3408635" y="3821002"/>
              <a:ext cx="164731" cy="167177"/>
            </a:xfrm>
            <a:custGeom>
              <a:rect b="b" l="l" r="r" t="t"/>
              <a:pathLst>
                <a:path extrusionOk="0" h="1367" w="1347">
                  <a:moveTo>
                    <a:pt x="961" y="104"/>
                  </a:moveTo>
                  <a:cubicBezTo>
                    <a:pt x="956" y="104"/>
                    <a:pt x="948" y="110"/>
                    <a:pt x="949" y="113"/>
                  </a:cubicBezTo>
                  <a:lnTo>
                    <a:pt x="949" y="113"/>
                  </a:lnTo>
                  <a:cubicBezTo>
                    <a:pt x="954" y="110"/>
                    <a:pt x="959" y="108"/>
                    <a:pt x="964" y="108"/>
                  </a:cubicBezTo>
                  <a:cubicBezTo>
                    <a:pt x="964" y="105"/>
                    <a:pt x="963" y="104"/>
                    <a:pt x="961" y="104"/>
                  </a:cubicBezTo>
                  <a:close/>
                  <a:moveTo>
                    <a:pt x="1133" y="1"/>
                  </a:moveTo>
                  <a:cubicBezTo>
                    <a:pt x="1066" y="1"/>
                    <a:pt x="1001" y="35"/>
                    <a:pt x="964" y="108"/>
                  </a:cubicBezTo>
                  <a:cubicBezTo>
                    <a:pt x="957" y="112"/>
                    <a:pt x="953" y="113"/>
                    <a:pt x="951" y="113"/>
                  </a:cubicBezTo>
                  <a:cubicBezTo>
                    <a:pt x="950" y="113"/>
                    <a:pt x="950" y="113"/>
                    <a:pt x="949" y="113"/>
                  </a:cubicBezTo>
                  <a:lnTo>
                    <a:pt x="949" y="113"/>
                  </a:lnTo>
                  <a:cubicBezTo>
                    <a:pt x="939" y="118"/>
                    <a:pt x="931" y="130"/>
                    <a:pt x="931" y="142"/>
                  </a:cubicBezTo>
                  <a:lnTo>
                    <a:pt x="881" y="191"/>
                  </a:lnTo>
                  <a:lnTo>
                    <a:pt x="781" y="324"/>
                  </a:lnTo>
                  <a:cubicBezTo>
                    <a:pt x="698" y="407"/>
                    <a:pt x="632" y="491"/>
                    <a:pt x="549" y="574"/>
                  </a:cubicBezTo>
                  <a:cubicBezTo>
                    <a:pt x="399" y="723"/>
                    <a:pt x="250" y="873"/>
                    <a:pt x="67" y="1022"/>
                  </a:cubicBezTo>
                  <a:cubicBezTo>
                    <a:pt x="0" y="1105"/>
                    <a:pt x="0" y="1222"/>
                    <a:pt x="67" y="1305"/>
                  </a:cubicBezTo>
                  <a:cubicBezTo>
                    <a:pt x="108" y="1346"/>
                    <a:pt x="162" y="1367"/>
                    <a:pt x="216" y="1367"/>
                  </a:cubicBezTo>
                  <a:cubicBezTo>
                    <a:pt x="270" y="1367"/>
                    <a:pt x="324" y="1346"/>
                    <a:pt x="366" y="1305"/>
                  </a:cubicBezTo>
                  <a:lnTo>
                    <a:pt x="366" y="1321"/>
                  </a:lnTo>
                  <a:cubicBezTo>
                    <a:pt x="715" y="1022"/>
                    <a:pt x="1030" y="673"/>
                    <a:pt x="1313" y="308"/>
                  </a:cubicBezTo>
                  <a:cubicBezTo>
                    <a:pt x="1346" y="258"/>
                    <a:pt x="1346" y="208"/>
                    <a:pt x="1330" y="158"/>
                  </a:cubicBezTo>
                  <a:cubicBezTo>
                    <a:pt x="1302" y="56"/>
                    <a:pt x="1217" y="1"/>
                    <a:pt x="11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32"/>
            <p:cNvSpPr/>
            <p:nvPr/>
          </p:nvSpPr>
          <p:spPr>
            <a:xfrm>
              <a:off x="3443122" y="3831153"/>
              <a:ext cx="144430" cy="112878"/>
            </a:xfrm>
            <a:custGeom>
              <a:rect b="b" l="l" r="r" t="t"/>
              <a:pathLst>
                <a:path extrusionOk="0" h="923" w="1181">
                  <a:moveTo>
                    <a:pt x="227" y="0"/>
                  </a:moveTo>
                  <a:cubicBezTo>
                    <a:pt x="208" y="0"/>
                    <a:pt x="188" y="3"/>
                    <a:pt x="167" y="9"/>
                  </a:cubicBezTo>
                  <a:cubicBezTo>
                    <a:pt x="51" y="25"/>
                    <a:pt x="1" y="142"/>
                    <a:pt x="17" y="258"/>
                  </a:cubicBezTo>
                  <a:lnTo>
                    <a:pt x="34" y="258"/>
                  </a:lnTo>
                  <a:lnTo>
                    <a:pt x="184" y="756"/>
                  </a:lnTo>
                  <a:cubicBezTo>
                    <a:pt x="211" y="852"/>
                    <a:pt x="295" y="914"/>
                    <a:pt x="380" y="914"/>
                  </a:cubicBezTo>
                  <a:cubicBezTo>
                    <a:pt x="398" y="914"/>
                    <a:pt x="415" y="912"/>
                    <a:pt x="433" y="906"/>
                  </a:cubicBezTo>
                  <a:cubicBezTo>
                    <a:pt x="483" y="873"/>
                    <a:pt x="549" y="873"/>
                    <a:pt x="599" y="856"/>
                  </a:cubicBezTo>
                  <a:lnTo>
                    <a:pt x="699" y="856"/>
                  </a:lnTo>
                  <a:lnTo>
                    <a:pt x="798" y="873"/>
                  </a:lnTo>
                  <a:lnTo>
                    <a:pt x="848" y="889"/>
                  </a:lnTo>
                  <a:cubicBezTo>
                    <a:pt x="898" y="923"/>
                    <a:pt x="948" y="923"/>
                    <a:pt x="998" y="923"/>
                  </a:cubicBezTo>
                  <a:cubicBezTo>
                    <a:pt x="1048" y="906"/>
                    <a:pt x="1097" y="873"/>
                    <a:pt x="1131" y="823"/>
                  </a:cubicBezTo>
                  <a:cubicBezTo>
                    <a:pt x="1180" y="723"/>
                    <a:pt x="1147" y="590"/>
                    <a:pt x="1048" y="540"/>
                  </a:cubicBezTo>
                  <a:cubicBezTo>
                    <a:pt x="931" y="474"/>
                    <a:pt x="798" y="441"/>
                    <a:pt x="665" y="441"/>
                  </a:cubicBezTo>
                  <a:cubicBezTo>
                    <a:pt x="615" y="441"/>
                    <a:pt x="562" y="444"/>
                    <a:pt x="509" y="451"/>
                  </a:cubicBezTo>
                  <a:lnTo>
                    <a:pt x="509" y="451"/>
                  </a:lnTo>
                  <a:lnTo>
                    <a:pt x="416" y="142"/>
                  </a:lnTo>
                  <a:cubicBezTo>
                    <a:pt x="389" y="60"/>
                    <a:pt x="317" y="0"/>
                    <a:pt x="2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32"/>
            <p:cNvSpPr/>
            <p:nvPr/>
          </p:nvSpPr>
          <p:spPr>
            <a:xfrm>
              <a:off x="3497787" y="3766459"/>
              <a:ext cx="148711" cy="109821"/>
            </a:xfrm>
            <a:custGeom>
              <a:rect b="b" l="l" r="r" t="t"/>
              <a:pathLst>
                <a:path extrusionOk="0" h="898" w="1216">
                  <a:moveTo>
                    <a:pt x="291" y="0"/>
                  </a:moveTo>
                  <a:cubicBezTo>
                    <a:pt x="158" y="0"/>
                    <a:pt x="0" y="103"/>
                    <a:pt x="52" y="239"/>
                  </a:cubicBezTo>
                  <a:lnTo>
                    <a:pt x="69" y="239"/>
                  </a:lnTo>
                  <a:cubicBezTo>
                    <a:pt x="119" y="405"/>
                    <a:pt x="152" y="571"/>
                    <a:pt x="202" y="737"/>
                  </a:cubicBezTo>
                  <a:cubicBezTo>
                    <a:pt x="229" y="819"/>
                    <a:pt x="313" y="879"/>
                    <a:pt x="406" y="879"/>
                  </a:cubicBezTo>
                  <a:cubicBezTo>
                    <a:pt x="426" y="879"/>
                    <a:pt x="447" y="876"/>
                    <a:pt x="468" y="870"/>
                  </a:cubicBezTo>
                  <a:cubicBezTo>
                    <a:pt x="517" y="853"/>
                    <a:pt x="567" y="837"/>
                    <a:pt x="634" y="837"/>
                  </a:cubicBezTo>
                  <a:lnTo>
                    <a:pt x="584" y="837"/>
                  </a:lnTo>
                  <a:cubicBezTo>
                    <a:pt x="617" y="829"/>
                    <a:pt x="650" y="824"/>
                    <a:pt x="684" y="824"/>
                  </a:cubicBezTo>
                  <a:cubicBezTo>
                    <a:pt x="717" y="824"/>
                    <a:pt x="750" y="829"/>
                    <a:pt x="783" y="837"/>
                  </a:cubicBezTo>
                  <a:lnTo>
                    <a:pt x="733" y="837"/>
                  </a:lnTo>
                  <a:cubicBezTo>
                    <a:pt x="767" y="837"/>
                    <a:pt x="800" y="853"/>
                    <a:pt x="833" y="853"/>
                  </a:cubicBezTo>
                  <a:lnTo>
                    <a:pt x="883" y="870"/>
                  </a:lnTo>
                  <a:cubicBezTo>
                    <a:pt x="902" y="890"/>
                    <a:pt x="933" y="898"/>
                    <a:pt x="966" y="898"/>
                  </a:cubicBezTo>
                  <a:cubicBezTo>
                    <a:pt x="988" y="898"/>
                    <a:pt x="1012" y="894"/>
                    <a:pt x="1032" y="887"/>
                  </a:cubicBezTo>
                  <a:cubicBezTo>
                    <a:pt x="1082" y="870"/>
                    <a:pt x="1132" y="837"/>
                    <a:pt x="1165" y="804"/>
                  </a:cubicBezTo>
                  <a:cubicBezTo>
                    <a:pt x="1215" y="704"/>
                    <a:pt x="1182" y="571"/>
                    <a:pt x="1082" y="521"/>
                  </a:cubicBezTo>
                  <a:cubicBezTo>
                    <a:pt x="966" y="455"/>
                    <a:pt x="833" y="421"/>
                    <a:pt x="700" y="421"/>
                  </a:cubicBezTo>
                  <a:cubicBezTo>
                    <a:pt x="645" y="421"/>
                    <a:pt x="594" y="424"/>
                    <a:pt x="543" y="430"/>
                  </a:cubicBezTo>
                  <a:lnTo>
                    <a:pt x="543" y="430"/>
                  </a:lnTo>
                  <a:lnTo>
                    <a:pt x="451" y="122"/>
                  </a:lnTo>
                  <a:cubicBezTo>
                    <a:pt x="439" y="36"/>
                    <a:pt x="369" y="0"/>
                    <a:pt x="2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9" name="Google Shape;1549;p32"/>
          <p:cNvGrpSpPr/>
          <p:nvPr/>
        </p:nvGrpSpPr>
        <p:grpSpPr>
          <a:xfrm>
            <a:off x="279841" y="1748677"/>
            <a:ext cx="599609" cy="620156"/>
            <a:chOff x="715103" y="3557702"/>
            <a:chExt cx="599609" cy="620156"/>
          </a:xfrm>
        </p:grpSpPr>
        <p:sp>
          <p:nvSpPr>
            <p:cNvPr id="1550" name="Google Shape;1550;p32"/>
            <p:cNvSpPr/>
            <p:nvPr/>
          </p:nvSpPr>
          <p:spPr>
            <a:xfrm>
              <a:off x="907472" y="3776732"/>
              <a:ext cx="207290" cy="180263"/>
            </a:xfrm>
            <a:custGeom>
              <a:rect b="b" l="l" r="r" t="t"/>
              <a:pathLst>
                <a:path extrusionOk="0" h="1474" w="1695">
                  <a:moveTo>
                    <a:pt x="699" y="470"/>
                  </a:moveTo>
                  <a:cubicBezTo>
                    <a:pt x="696" y="473"/>
                    <a:pt x="694" y="476"/>
                    <a:pt x="691" y="479"/>
                  </a:cubicBezTo>
                  <a:lnTo>
                    <a:pt x="691" y="479"/>
                  </a:lnTo>
                  <a:cubicBezTo>
                    <a:pt x="693" y="477"/>
                    <a:pt x="695" y="474"/>
                    <a:pt x="699" y="470"/>
                  </a:cubicBezTo>
                  <a:close/>
                  <a:moveTo>
                    <a:pt x="998" y="421"/>
                  </a:moveTo>
                  <a:lnTo>
                    <a:pt x="1031" y="437"/>
                  </a:lnTo>
                  <a:cubicBezTo>
                    <a:pt x="1039" y="445"/>
                    <a:pt x="1043" y="450"/>
                    <a:pt x="1041" y="450"/>
                  </a:cubicBezTo>
                  <a:cubicBezTo>
                    <a:pt x="1039" y="450"/>
                    <a:pt x="1031" y="446"/>
                    <a:pt x="1015" y="438"/>
                  </a:cubicBezTo>
                  <a:lnTo>
                    <a:pt x="1015" y="438"/>
                  </a:lnTo>
                  <a:lnTo>
                    <a:pt x="1048" y="454"/>
                  </a:lnTo>
                  <a:lnTo>
                    <a:pt x="1097" y="487"/>
                  </a:lnTo>
                  <a:lnTo>
                    <a:pt x="1131" y="520"/>
                  </a:lnTo>
                  <a:lnTo>
                    <a:pt x="1164" y="537"/>
                  </a:lnTo>
                  <a:cubicBezTo>
                    <a:pt x="1177" y="564"/>
                    <a:pt x="1201" y="590"/>
                    <a:pt x="1202" y="608"/>
                  </a:cubicBezTo>
                  <a:lnTo>
                    <a:pt x="1202" y="608"/>
                  </a:lnTo>
                  <a:cubicBezTo>
                    <a:pt x="1200" y="607"/>
                    <a:pt x="1199" y="605"/>
                    <a:pt x="1197" y="603"/>
                  </a:cubicBezTo>
                  <a:cubicBezTo>
                    <a:pt x="1194" y="596"/>
                    <a:pt x="1192" y="594"/>
                    <a:pt x="1191" y="594"/>
                  </a:cubicBezTo>
                  <a:lnTo>
                    <a:pt x="1191" y="594"/>
                  </a:lnTo>
                  <a:cubicBezTo>
                    <a:pt x="1187" y="594"/>
                    <a:pt x="1194" y="623"/>
                    <a:pt x="1196" y="623"/>
                  </a:cubicBezTo>
                  <a:cubicBezTo>
                    <a:pt x="1197" y="623"/>
                    <a:pt x="1197" y="622"/>
                    <a:pt x="1197" y="620"/>
                  </a:cubicBezTo>
                  <a:cubicBezTo>
                    <a:pt x="1200" y="617"/>
                    <a:pt x="1202" y="613"/>
                    <a:pt x="1202" y="608"/>
                  </a:cubicBezTo>
                  <a:lnTo>
                    <a:pt x="1202" y="608"/>
                  </a:lnTo>
                  <a:cubicBezTo>
                    <a:pt x="1203" y="610"/>
                    <a:pt x="1204" y="612"/>
                    <a:pt x="1205" y="613"/>
                  </a:cubicBezTo>
                  <a:lnTo>
                    <a:pt x="1205" y="613"/>
                  </a:lnTo>
                  <a:cubicBezTo>
                    <a:pt x="1205" y="632"/>
                    <a:pt x="1208" y="651"/>
                    <a:pt x="1214" y="670"/>
                  </a:cubicBezTo>
                  <a:cubicBezTo>
                    <a:pt x="1214" y="686"/>
                    <a:pt x="1214" y="703"/>
                    <a:pt x="1214" y="720"/>
                  </a:cubicBezTo>
                  <a:lnTo>
                    <a:pt x="1214" y="786"/>
                  </a:lnTo>
                  <a:lnTo>
                    <a:pt x="1214" y="803"/>
                  </a:lnTo>
                  <a:cubicBezTo>
                    <a:pt x="1214" y="836"/>
                    <a:pt x="1214" y="853"/>
                    <a:pt x="1197" y="886"/>
                  </a:cubicBezTo>
                  <a:lnTo>
                    <a:pt x="1180" y="919"/>
                  </a:lnTo>
                  <a:cubicBezTo>
                    <a:pt x="1180" y="919"/>
                    <a:pt x="1164" y="936"/>
                    <a:pt x="1164" y="936"/>
                  </a:cubicBezTo>
                  <a:lnTo>
                    <a:pt x="1164" y="952"/>
                  </a:lnTo>
                  <a:cubicBezTo>
                    <a:pt x="1147" y="952"/>
                    <a:pt x="1131" y="985"/>
                    <a:pt x="1114" y="1002"/>
                  </a:cubicBezTo>
                  <a:lnTo>
                    <a:pt x="1097" y="1019"/>
                  </a:lnTo>
                  <a:cubicBezTo>
                    <a:pt x="1106" y="1010"/>
                    <a:pt x="1108" y="1007"/>
                    <a:pt x="1107" y="1007"/>
                  </a:cubicBezTo>
                  <a:lnTo>
                    <a:pt x="1107" y="1007"/>
                  </a:lnTo>
                  <a:cubicBezTo>
                    <a:pt x="1103" y="1007"/>
                    <a:pt x="1084" y="1022"/>
                    <a:pt x="1088" y="1022"/>
                  </a:cubicBezTo>
                  <a:cubicBezTo>
                    <a:pt x="1090" y="1022"/>
                    <a:pt x="1092" y="1021"/>
                    <a:pt x="1097" y="1019"/>
                  </a:cubicBezTo>
                  <a:lnTo>
                    <a:pt x="1097" y="1019"/>
                  </a:lnTo>
                  <a:lnTo>
                    <a:pt x="1031" y="1052"/>
                  </a:lnTo>
                  <a:lnTo>
                    <a:pt x="998" y="1052"/>
                  </a:lnTo>
                  <a:lnTo>
                    <a:pt x="964" y="1068"/>
                  </a:lnTo>
                  <a:lnTo>
                    <a:pt x="848" y="1068"/>
                  </a:lnTo>
                  <a:lnTo>
                    <a:pt x="782" y="1035"/>
                  </a:lnTo>
                  <a:cubicBezTo>
                    <a:pt x="782" y="1035"/>
                    <a:pt x="760" y="1028"/>
                    <a:pt x="755" y="1028"/>
                  </a:cubicBezTo>
                  <a:cubicBezTo>
                    <a:pt x="752" y="1028"/>
                    <a:pt x="754" y="1030"/>
                    <a:pt x="765" y="1035"/>
                  </a:cubicBezTo>
                  <a:cubicBezTo>
                    <a:pt x="776" y="1046"/>
                    <a:pt x="780" y="1050"/>
                    <a:pt x="779" y="1050"/>
                  </a:cubicBezTo>
                  <a:cubicBezTo>
                    <a:pt x="778" y="1050"/>
                    <a:pt x="760" y="1035"/>
                    <a:pt x="748" y="1035"/>
                  </a:cubicBezTo>
                  <a:cubicBezTo>
                    <a:pt x="732" y="1035"/>
                    <a:pt x="682" y="1019"/>
                    <a:pt x="682" y="1002"/>
                  </a:cubicBezTo>
                  <a:cubicBezTo>
                    <a:pt x="682" y="999"/>
                    <a:pt x="684" y="997"/>
                    <a:pt x="686" y="997"/>
                  </a:cubicBezTo>
                  <a:cubicBezTo>
                    <a:pt x="692" y="997"/>
                    <a:pt x="703" y="1007"/>
                    <a:pt x="703" y="1007"/>
                  </a:cubicBezTo>
                  <a:cubicBezTo>
                    <a:pt x="703" y="1007"/>
                    <a:pt x="702" y="1006"/>
                    <a:pt x="699" y="1002"/>
                  </a:cubicBezTo>
                  <a:lnTo>
                    <a:pt x="665" y="969"/>
                  </a:lnTo>
                  <a:lnTo>
                    <a:pt x="649" y="952"/>
                  </a:lnTo>
                  <a:cubicBezTo>
                    <a:pt x="632" y="952"/>
                    <a:pt x="616" y="902"/>
                    <a:pt x="599" y="886"/>
                  </a:cubicBezTo>
                  <a:cubicBezTo>
                    <a:pt x="599" y="886"/>
                    <a:pt x="599" y="869"/>
                    <a:pt x="599" y="869"/>
                  </a:cubicBezTo>
                  <a:lnTo>
                    <a:pt x="599" y="853"/>
                  </a:lnTo>
                  <a:cubicBezTo>
                    <a:pt x="582" y="836"/>
                    <a:pt x="582" y="803"/>
                    <a:pt x="582" y="786"/>
                  </a:cubicBezTo>
                  <a:cubicBezTo>
                    <a:pt x="579" y="776"/>
                    <a:pt x="577" y="772"/>
                    <a:pt x="576" y="772"/>
                  </a:cubicBezTo>
                  <a:lnTo>
                    <a:pt x="576" y="772"/>
                  </a:lnTo>
                  <a:cubicBezTo>
                    <a:pt x="575" y="772"/>
                    <a:pt x="575" y="775"/>
                    <a:pt x="575" y="779"/>
                  </a:cubicBezTo>
                  <a:lnTo>
                    <a:pt x="575" y="779"/>
                  </a:lnTo>
                  <a:cubicBezTo>
                    <a:pt x="566" y="769"/>
                    <a:pt x="569" y="767"/>
                    <a:pt x="582" y="753"/>
                  </a:cubicBezTo>
                  <a:cubicBezTo>
                    <a:pt x="566" y="736"/>
                    <a:pt x="566" y="720"/>
                    <a:pt x="582" y="686"/>
                  </a:cubicBezTo>
                  <a:lnTo>
                    <a:pt x="582" y="653"/>
                  </a:lnTo>
                  <a:cubicBezTo>
                    <a:pt x="582" y="637"/>
                    <a:pt x="599" y="620"/>
                    <a:pt x="599" y="620"/>
                  </a:cubicBezTo>
                  <a:cubicBezTo>
                    <a:pt x="616" y="587"/>
                    <a:pt x="616" y="570"/>
                    <a:pt x="632" y="553"/>
                  </a:cubicBezTo>
                  <a:cubicBezTo>
                    <a:pt x="632" y="553"/>
                    <a:pt x="643" y="543"/>
                    <a:pt x="646" y="537"/>
                  </a:cubicBezTo>
                  <a:lnTo>
                    <a:pt x="649" y="537"/>
                  </a:lnTo>
                  <a:cubicBezTo>
                    <a:pt x="663" y="523"/>
                    <a:pt x="677" y="497"/>
                    <a:pt x="691" y="479"/>
                  </a:cubicBezTo>
                  <a:lnTo>
                    <a:pt x="691" y="479"/>
                  </a:lnTo>
                  <a:cubicBezTo>
                    <a:pt x="688" y="483"/>
                    <a:pt x="689" y="485"/>
                    <a:pt x="691" y="485"/>
                  </a:cubicBezTo>
                  <a:cubicBezTo>
                    <a:pt x="699" y="485"/>
                    <a:pt x="721" y="470"/>
                    <a:pt x="699" y="470"/>
                  </a:cubicBezTo>
                  <a:lnTo>
                    <a:pt x="732" y="454"/>
                  </a:lnTo>
                  <a:lnTo>
                    <a:pt x="765" y="437"/>
                  </a:lnTo>
                  <a:lnTo>
                    <a:pt x="765" y="437"/>
                  </a:lnTo>
                  <a:cubicBezTo>
                    <a:pt x="758" y="441"/>
                    <a:pt x="756" y="442"/>
                    <a:pt x="757" y="442"/>
                  </a:cubicBezTo>
                  <a:cubicBezTo>
                    <a:pt x="760" y="442"/>
                    <a:pt x="784" y="432"/>
                    <a:pt x="781" y="432"/>
                  </a:cubicBezTo>
                  <a:cubicBezTo>
                    <a:pt x="780" y="432"/>
                    <a:pt x="776" y="434"/>
                    <a:pt x="765" y="437"/>
                  </a:cubicBezTo>
                  <a:cubicBezTo>
                    <a:pt x="782" y="421"/>
                    <a:pt x="815" y="421"/>
                    <a:pt x="832" y="421"/>
                  </a:cubicBezTo>
                  <a:close/>
                  <a:moveTo>
                    <a:pt x="888" y="1"/>
                  </a:moveTo>
                  <a:cubicBezTo>
                    <a:pt x="616" y="1"/>
                    <a:pt x="355" y="161"/>
                    <a:pt x="233" y="404"/>
                  </a:cubicBezTo>
                  <a:cubicBezTo>
                    <a:pt x="1" y="869"/>
                    <a:pt x="300" y="1417"/>
                    <a:pt x="815" y="1467"/>
                  </a:cubicBezTo>
                  <a:cubicBezTo>
                    <a:pt x="847" y="1471"/>
                    <a:pt x="879" y="1473"/>
                    <a:pt x="910" y="1473"/>
                  </a:cubicBezTo>
                  <a:cubicBezTo>
                    <a:pt x="1360" y="1473"/>
                    <a:pt x="1694" y="1055"/>
                    <a:pt x="1623" y="608"/>
                  </a:cubicBezTo>
                  <a:lnTo>
                    <a:pt x="1623" y="608"/>
                  </a:lnTo>
                  <a:cubicBezTo>
                    <a:pt x="1622" y="591"/>
                    <a:pt x="1618" y="572"/>
                    <a:pt x="1612" y="553"/>
                  </a:cubicBezTo>
                  <a:lnTo>
                    <a:pt x="1612" y="553"/>
                  </a:lnTo>
                  <a:cubicBezTo>
                    <a:pt x="1612" y="553"/>
                    <a:pt x="1612" y="553"/>
                    <a:pt x="1612" y="553"/>
                  </a:cubicBezTo>
                  <a:cubicBezTo>
                    <a:pt x="1546" y="254"/>
                    <a:pt x="1280" y="38"/>
                    <a:pt x="964" y="5"/>
                  </a:cubicBezTo>
                  <a:cubicBezTo>
                    <a:pt x="939" y="2"/>
                    <a:pt x="914" y="1"/>
                    <a:pt x="8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32"/>
            <p:cNvSpPr/>
            <p:nvPr/>
          </p:nvSpPr>
          <p:spPr>
            <a:xfrm>
              <a:off x="925816" y="3617749"/>
              <a:ext cx="101749" cy="207412"/>
            </a:xfrm>
            <a:custGeom>
              <a:rect b="b" l="l" r="r" t="t"/>
              <a:pathLst>
                <a:path extrusionOk="0" h="1696" w="832">
                  <a:moveTo>
                    <a:pt x="236" y="1"/>
                  </a:moveTo>
                  <a:cubicBezTo>
                    <a:pt x="218" y="1"/>
                    <a:pt x="201" y="4"/>
                    <a:pt x="183" y="9"/>
                  </a:cubicBezTo>
                  <a:cubicBezTo>
                    <a:pt x="67" y="43"/>
                    <a:pt x="0" y="159"/>
                    <a:pt x="34" y="259"/>
                  </a:cubicBezTo>
                  <a:cubicBezTo>
                    <a:pt x="200" y="674"/>
                    <a:pt x="333" y="1106"/>
                    <a:pt x="416" y="1538"/>
                  </a:cubicBezTo>
                  <a:cubicBezTo>
                    <a:pt x="429" y="1634"/>
                    <a:pt x="511" y="1696"/>
                    <a:pt x="605" y="1696"/>
                  </a:cubicBezTo>
                  <a:cubicBezTo>
                    <a:pt x="624" y="1696"/>
                    <a:pt x="645" y="1693"/>
                    <a:pt x="665" y="1687"/>
                  </a:cubicBezTo>
                  <a:cubicBezTo>
                    <a:pt x="765" y="1654"/>
                    <a:pt x="831" y="1538"/>
                    <a:pt x="814" y="1438"/>
                  </a:cubicBezTo>
                  <a:cubicBezTo>
                    <a:pt x="731" y="990"/>
                    <a:pt x="598" y="558"/>
                    <a:pt x="432" y="159"/>
                  </a:cubicBezTo>
                  <a:cubicBezTo>
                    <a:pt x="405" y="63"/>
                    <a:pt x="321" y="1"/>
                    <a:pt x="2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32"/>
            <p:cNvSpPr/>
            <p:nvPr/>
          </p:nvSpPr>
          <p:spPr>
            <a:xfrm>
              <a:off x="897322" y="3642208"/>
              <a:ext cx="155804" cy="111900"/>
            </a:xfrm>
            <a:custGeom>
              <a:rect b="b" l="l" r="r" t="t"/>
              <a:pathLst>
                <a:path extrusionOk="0" h="915" w="1274">
                  <a:moveTo>
                    <a:pt x="1044" y="0"/>
                  </a:moveTo>
                  <a:cubicBezTo>
                    <a:pt x="1012" y="0"/>
                    <a:pt x="979" y="8"/>
                    <a:pt x="948" y="25"/>
                  </a:cubicBezTo>
                  <a:cubicBezTo>
                    <a:pt x="790" y="135"/>
                    <a:pt x="667" y="280"/>
                    <a:pt x="593" y="454"/>
                  </a:cubicBezTo>
                  <a:lnTo>
                    <a:pt x="593" y="454"/>
                  </a:lnTo>
                  <a:lnTo>
                    <a:pt x="283" y="374"/>
                  </a:lnTo>
                  <a:cubicBezTo>
                    <a:pt x="266" y="368"/>
                    <a:pt x="248" y="366"/>
                    <a:pt x="230" y="366"/>
                  </a:cubicBezTo>
                  <a:cubicBezTo>
                    <a:pt x="146" y="366"/>
                    <a:pt x="61" y="428"/>
                    <a:pt x="34" y="524"/>
                  </a:cubicBezTo>
                  <a:cubicBezTo>
                    <a:pt x="1" y="623"/>
                    <a:pt x="67" y="740"/>
                    <a:pt x="184" y="773"/>
                  </a:cubicBezTo>
                  <a:lnTo>
                    <a:pt x="682" y="906"/>
                  </a:lnTo>
                  <a:cubicBezTo>
                    <a:pt x="699" y="912"/>
                    <a:pt x="717" y="914"/>
                    <a:pt x="735" y="914"/>
                  </a:cubicBezTo>
                  <a:cubicBezTo>
                    <a:pt x="820" y="914"/>
                    <a:pt x="904" y="852"/>
                    <a:pt x="931" y="756"/>
                  </a:cubicBezTo>
                  <a:cubicBezTo>
                    <a:pt x="931" y="723"/>
                    <a:pt x="948" y="673"/>
                    <a:pt x="964" y="623"/>
                  </a:cubicBezTo>
                  <a:cubicBezTo>
                    <a:pt x="964" y="623"/>
                    <a:pt x="981" y="607"/>
                    <a:pt x="981" y="590"/>
                  </a:cubicBezTo>
                  <a:lnTo>
                    <a:pt x="1014" y="540"/>
                  </a:lnTo>
                  <a:lnTo>
                    <a:pt x="1047" y="474"/>
                  </a:lnTo>
                  <a:lnTo>
                    <a:pt x="1081" y="457"/>
                  </a:lnTo>
                  <a:cubicBezTo>
                    <a:pt x="1081" y="441"/>
                    <a:pt x="1097" y="424"/>
                    <a:pt x="1114" y="407"/>
                  </a:cubicBezTo>
                  <a:lnTo>
                    <a:pt x="1147" y="374"/>
                  </a:lnTo>
                  <a:lnTo>
                    <a:pt x="1147" y="374"/>
                  </a:lnTo>
                  <a:cubicBezTo>
                    <a:pt x="1138" y="383"/>
                    <a:pt x="1137" y="386"/>
                    <a:pt x="1138" y="386"/>
                  </a:cubicBezTo>
                  <a:cubicBezTo>
                    <a:pt x="1141" y="386"/>
                    <a:pt x="1160" y="371"/>
                    <a:pt x="1156" y="371"/>
                  </a:cubicBezTo>
                  <a:lnTo>
                    <a:pt x="1156" y="371"/>
                  </a:lnTo>
                  <a:cubicBezTo>
                    <a:pt x="1153" y="372"/>
                    <a:pt x="1150" y="373"/>
                    <a:pt x="1147" y="374"/>
                  </a:cubicBezTo>
                  <a:cubicBezTo>
                    <a:pt x="1152" y="372"/>
                    <a:pt x="1155" y="371"/>
                    <a:pt x="1156" y="371"/>
                  </a:cubicBezTo>
                  <a:cubicBezTo>
                    <a:pt x="1156" y="371"/>
                    <a:pt x="1156" y="371"/>
                    <a:pt x="1156" y="371"/>
                  </a:cubicBezTo>
                  <a:lnTo>
                    <a:pt x="1156" y="371"/>
                  </a:lnTo>
                  <a:cubicBezTo>
                    <a:pt x="1201" y="351"/>
                    <a:pt x="1231" y="305"/>
                    <a:pt x="1247" y="258"/>
                  </a:cubicBezTo>
                  <a:cubicBezTo>
                    <a:pt x="1273" y="113"/>
                    <a:pt x="1164" y="0"/>
                    <a:pt x="10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32"/>
            <p:cNvSpPr/>
            <p:nvPr/>
          </p:nvSpPr>
          <p:spPr>
            <a:xfrm>
              <a:off x="868949" y="3557702"/>
              <a:ext cx="152502" cy="113123"/>
            </a:xfrm>
            <a:custGeom>
              <a:rect b="b" l="l" r="r" t="t"/>
              <a:pathLst>
                <a:path extrusionOk="0" h="925" w="1247">
                  <a:moveTo>
                    <a:pt x="1040" y="1"/>
                  </a:moveTo>
                  <a:cubicBezTo>
                    <a:pt x="1003" y="1"/>
                    <a:pt x="966" y="12"/>
                    <a:pt x="931" y="35"/>
                  </a:cubicBezTo>
                  <a:cubicBezTo>
                    <a:pt x="770" y="146"/>
                    <a:pt x="655" y="294"/>
                    <a:pt x="587" y="465"/>
                  </a:cubicBezTo>
                  <a:lnTo>
                    <a:pt x="587" y="465"/>
                  </a:lnTo>
                  <a:lnTo>
                    <a:pt x="283" y="384"/>
                  </a:lnTo>
                  <a:cubicBezTo>
                    <a:pt x="262" y="378"/>
                    <a:pt x="243" y="375"/>
                    <a:pt x="224" y="375"/>
                  </a:cubicBezTo>
                  <a:cubicBezTo>
                    <a:pt x="134" y="375"/>
                    <a:pt x="61" y="438"/>
                    <a:pt x="33" y="534"/>
                  </a:cubicBezTo>
                  <a:cubicBezTo>
                    <a:pt x="0" y="633"/>
                    <a:pt x="67" y="750"/>
                    <a:pt x="166" y="783"/>
                  </a:cubicBezTo>
                  <a:lnTo>
                    <a:pt x="665" y="916"/>
                  </a:lnTo>
                  <a:cubicBezTo>
                    <a:pt x="685" y="921"/>
                    <a:pt x="705" y="924"/>
                    <a:pt x="725" y="924"/>
                  </a:cubicBezTo>
                  <a:cubicBezTo>
                    <a:pt x="819" y="924"/>
                    <a:pt x="903" y="862"/>
                    <a:pt x="931" y="766"/>
                  </a:cubicBezTo>
                  <a:cubicBezTo>
                    <a:pt x="931" y="716"/>
                    <a:pt x="947" y="683"/>
                    <a:pt x="964" y="633"/>
                  </a:cubicBezTo>
                  <a:lnTo>
                    <a:pt x="964" y="600"/>
                  </a:lnTo>
                  <a:lnTo>
                    <a:pt x="997" y="534"/>
                  </a:lnTo>
                  <a:lnTo>
                    <a:pt x="1047" y="484"/>
                  </a:lnTo>
                  <a:cubicBezTo>
                    <a:pt x="1050" y="477"/>
                    <a:pt x="1051" y="474"/>
                    <a:pt x="1050" y="474"/>
                  </a:cubicBezTo>
                  <a:lnTo>
                    <a:pt x="1050" y="474"/>
                  </a:lnTo>
                  <a:cubicBezTo>
                    <a:pt x="1050" y="474"/>
                    <a:pt x="1050" y="474"/>
                    <a:pt x="1049" y="474"/>
                  </a:cubicBezTo>
                  <a:lnTo>
                    <a:pt x="1049" y="474"/>
                  </a:lnTo>
                  <a:cubicBezTo>
                    <a:pt x="1054" y="467"/>
                    <a:pt x="1063" y="467"/>
                    <a:pt x="1063" y="467"/>
                  </a:cubicBezTo>
                  <a:cubicBezTo>
                    <a:pt x="1080" y="450"/>
                    <a:pt x="1097" y="434"/>
                    <a:pt x="1113" y="417"/>
                  </a:cubicBezTo>
                  <a:lnTo>
                    <a:pt x="1147" y="384"/>
                  </a:lnTo>
                  <a:cubicBezTo>
                    <a:pt x="1180" y="351"/>
                    <a:pt x="1213" y="318"/>
                    <a:pt x="1230" y="268"/>
                  </a:cubicBezTo>
                  <a:cubicBezTo>
                    <a:pt x="1246" y="218"/>
                    <a:pt x="1246" y="151"/>
                    <a:pt x="1213" y="102"/>
                  </a:cubicBezTo>
                  <a:cubicBezTo>
                    <a:pt x="1170" y="37"/>
                    <a:pt x="1106" y="1"/>
                    <a:pt x="10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32"/>
            <p:cNvSpPr/>
            <p:nvPr/>
          </p:nvSpPr>
          <p:spPr>
            <a:xfrm>
              <a:off x="765244" y="3783458"/>
              <a:ext cx="211448" cy="88542"/>
            </a:xfrm>
            <a:custGeom>
              <a:rect b="b" l="l" r="r" t="t"/>
              <a:pathLst>
                <a:path extrusionOk="0" h="724" w="1729">
                  <a:moveTo>
                    <a:pt x="217" y="0"/>
                  </a:moveTo>
                  <a:cubicBezTo>
                    <a:pt x="101" y="0"/>
                    <a:pt x="1" y="100"/>
                    <a:pt x="1" y="216"/>
                  </a:cubicBezTo>
                  <a:cubicBezTo>
                    <a:pt x="1" y="332"/>
                    <a:pt x="101" y="415"/>
                    <a:pt x="217" y="415"/>
                  </a:cubicBezTo>
                  <a:lnTo>
                    <a:pt x="283" y="415"/>
                  </a:lnTo>
                  <a:lnTo>
                    <a:pt x="350" y="432"/>
                  </a:lnTo>
                  <a:lnTo>
                    <a:pt x="516" y="465"/>
                  </a:lnTo>
                  <a:cubicBezTo>
                    <a:pt x="616" y="482"/>
                    <a:pt x="732" y="498"/>
                    <a:pt x="832" y="532"/>
                  </a:cubicBezTo>
                  <a:cubicBezTo>
                    <a:pt x="1031" y="582"/>
                    <a:pt x="1247" y="648"/>
                    <a:pt x="1446" y="714"/>
                  </a:cubicBezTo>
                  <a:cubicBezTo>
                    <a:pt x="1467" y="720"/>
                    <a:pt x="1487" y="723"/>
                    <a:pt x="1508" y="723"/>
                  </a:cubicBezTo>
                  <a:cubicBezTo>
                    <a:pt x="1601" y="723"/>
                    <a:pt x="1685" y="664"/>
                    <a:pt x="1712" y="582"/>
                  </a:cubicBezTo>
                  <a:cubicBezTo>
                    <a:pt x="1729" y="465"/>
                    <a:pt x="1662" y="349"/>
                    <a:pt x="1563" y="316"/>
                  </a:cubicBezTo>
                  <a:lnTo>
                    <a:pt x="1563" y="332"/>
                  </a:lnTo>
                  <a:cubicBezTo>
                    <a:pt x="1131" y="166"/>
                    <a:pt x="682" y="66"/>
                    <a:pt x="2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32"/>
            <p:cNvSpPr/>
            <p:nvPr/>
          </p:nvSpPr>
          <p:spPr>
            <a:xfrm>
              <a:off x="802788" y="3736252"/>
              <a:ext cx="106886" cy="157394"/>
            </a:xfrm>
            <a:custGeom>
              <a:rect b="b" l="l" r="r" t="t"/>
              <a:pathLst>
                <a:path extrusionOk="0" h="1287" w="874">
                  <a:moveTo>
                    <a:pt x="608" y="328"/>
                  </a:moveTo>
                  <a:cubicBezTo>
                    <a:pt x="611" y="334"/>
                    <a:pt x="614" y="340"/>
                    <a:pt x="612" y="340"/>
                  </a:cubicBezTo>
                  <a:cubicBezTo>
                    <a:pt x="611" y="340"/>
                    <a:pt x="610" y="339"/>
                    <a:pt x="608" y="336"/>
                  </a:cubicBezTo>
                  <a:cubicBezTo>
                    <a:pt x="608" y="333"/>
                    <a:pt x="608" y="330"/>
                    <a:pt x="608" y="328"/>
                  </a:cubicBezTo>
                  <a:close/>
                  <a:moveTo>
                    <a:pt x="383" y="0"/>
                  </a:moveTo>
                  <a:cubicBezTo>
                    <a:pt x="277" y="0"/>
                    <a:pt x="176" y="78"/>
                    <a:pt x="176" y="203"/>
                  </a:cubicBezTo>
                  <a:cubicBezTo>
                    <a:pt x="188" y="386"/>
                    <a:pt x="253" y="568"/>
                    <a:pt x="366" y="718"/>
                  </a:cubicBezTo>
                  <a:lnTo>
                    <a:pt x="366" y="718"/>
                  </a:lnTo>
                  <a:lnTo>
                    <a:pt x="159" y="934"/>
                  </a:lnTo>
                  <a:cubicBezTo>
                    <a:pt x="1" y="1053"/>
                    <a:pt x="178" y="1287"/>
                    <a:pt x="332" y="1287"/>
                  </a:cubicBezTo>
                  <a:cubicBezTo>
                    <a:pt x="372" y="1287"/>
                    <a:pt x="411" y="1271"/>
                    <a:pt x="442" y="1233"/>
                  </a:cubicBezTo>
                  <a:lnTo>
                    <a:pt x="425" y="1233"/>
                  </a:lnTo>
                  <a:lnTo>
                    <a:pt x="790" y="868"/>
                  </a:lnTo>
                  <a:cubicBezTo>
                    <a:pt x="873" y="785"/>
                    <a:pt x="873" y="652"/>
                    <a:pt x="790" y="569"/>
                  </a:cubicBezTo>
                  <a:cubicBezTo>
                    <a:pt x="757" y="536"/>
                    <a:pt x="724" y="502"/>
                    <a:pt x="691" y="469"/>
                  </a:cubicBezTo>
                  <a:lnTo>
                    <a:pt x="674" y="452"/>
                  </a:lnTo>
                  <a:cubicBezTo>
                    <a:pt x="657" y="419"/>
                    <a:pt x="641" y="403"/>
                    <a:pt x="641" y="386"/>
                  </a:cubicBezTo>
                  <a:cubicBezTo>
                    <a:pt x="624" y="369"/>
                    <a:pt x="624" y="336"/>
                    <a:pt x="608" y="320"/>
                  </a:cubicBezTo>
                  <a:cubicBezTo>
                    <a:pt x="608" y="315"/>
                    <a:pt x="608" y="311"/>
                    <a:pt x="608" y="303"/>
                  </a:cubicBezTo>
                  <a:cubicBezTo>
                    <a:pt x="591" y="286"/>
                    <a:pt x="591" y="253"/>
                    <a:pt x="591" y="237"/>
                  </a:cubicBezTo>
                  <a:lnTo>
                    <a:pt x="591" y="203"/>
                  </a:lnTo>
                  <a:cubicBezTo>
                    <a:pt x="591" y="153"/>
                    <a:pt x="558" y="104"/>
                    <a:pt x="525" y="54"/>
                  </a:cubicBezTo>
                  <a:cubicBezTo>
                    <a:pt x="482" y="17"/>
                    <a:pt x="432" y="0"/>
                    <a:pt x="3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32"/>
            <p:cNvSpPr/>
            <p:nvPr/>
          </p:nvSpPr>
          <p:spPr>
            <a:xfrm>
              <a:off x="715103" y="3719009"/>
              <a:ext cx="105174" cy="158372"/>
            </a:xfrm>
            <a:custGeom>
              <a:rect b="b" l="l" r="r" t="t"/>
              <a:pathLst>
                <a:path extrusionOk="0" h="1295" w="860">
                  <a:moveTo>
                    <a:pt x="384" y="1"/>
                  </a:moveTo>
                  <a:cubicBezTo>
                    <a:pt x="277" y="1"/>
                    <a:pt x="173" y="87"/>
                    <a:pt x="162" y="211"/>
                  </a:cubicBezTo>
                  <a:cubicBezTo>
                    <a:pt x="186" y="395"/>
                    <a:pt x="256" y="570"/>
                    <a:pt x="371" y="716"/>
                  </a:cubicBezTo>
                  <a:lnTo>
                    <a:pt x="371" y="716"/>
                  </a:lnTo>
                  <a:lnTo>
                    <a:pt x="145" y="942"/>
                  </a:lnTo>
                  <a:cubicBezTo>
                    <a:pt x="0" y="1061"/>
                    <a:pt x="179" y="1295"/>
                    <a:pt x="326" y="1295"/>
                  </a:cubicBezTo>
                  <a:cubicBezTo>
                    <a:pt x="364" y="1295"/>
                    <a:pt x="400" y="1279"/>
                    <a:pt x="428" y="1241"/>
                  </a:cubicBezTo>
                  <a:lnTo>
                    <a:pt x="793" y="876"/>
                  </a:lnTo>
                  <a:cubicBezTo>
                    <a:pt x="859" y="793"/>
                    <a:pt x="859" y="660"/>
                    <a:pt x="793" y="577"/>
                  </a:cubicBezTo>
                  <a:cubicBezTo>
                    <a:pt x="743" y="544"/>
                    <a:pt x="710" y="510"/>
                    <a:pt x="693" y="477"/>
                  </a:cubicBezTo>
                  <a:lnTo>
                    <a:pt x="660" y="444"/>
                  </a:lnTo>
                  <a:cubicBezTo>
                    <a:pt x="643" y="427"/>
                    <a:pt x="643" y="411"/>
                    <a:pt x="627" y="394"/>
                  </a:cubicBezTo>
                  <a:cubicBezTo>
                    <a:pt x="627" y="378"/>
                    <a:pt x="610" y="344"/>
                    <a:pt x="594" y="328"/>
                  </a:cubicBezTo>
                  <a:lnTo>
                    <a:pt x="594" y="328"/>
                  </a:lnTo>
                  <a:cubicBezTo>
                    <a:pt x="594" y="328"/>
                    <a:pt x="604" y="349"/>
                    <a:pt x="600" y="349"/>
                  </a:cubicBezTo>
                  <a:cubicBezTo>
                    <a:pt x="599" y="349"/>
                    <a:pt x="597" y="348"/>
                    <a:pt x="594" y="344"/>
                  </a:cubicBezTo>
                  <a:cubicBezTo>
                    <a:pt x="594" y="328"/>
                    <a:pt x="594" y="311"/>
                    <a:pt x="594" y="311"/>
                  </a:cubicBezTo>
                  <a:cubicBezTo>
                    <a:pt x="594" y="278"/>
                    <a:pt x="577" y="261"/>
                    <a:pt x="577" y="245"/>
                  </a:cubicBezTo>
                  <a:cubicBezTo>
                    <a:pt x="577" y="228"/>
                    <a:pt x="577" y="211"/>
                    <a:pt x="577" y="211"/>
                  </a:cubicBezTo>
                  <a:cubicBezTo>
                    <a:pt x="577" y="145"/>
                    <a:pt x="560" y="95"/>
                    <a:pt x="527" y="62"/>
                  </a:cubicBezTo>
                  <a:cubicBezTo>
                    <a:pt x="485" y="20"/>
                    <a:pt x="434" y="1"/>
                    <a:pt x="3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32"/>
            <p:cNvSpPr/>
            <p:nvPr/>
          </p:nvSpPr>
          <p:spPr>
            <a:xfrm>
              <a:off x="828225" y="3891566"/>
              <a:ext cx="164731" cy="166443"/>
            </a:xfrm>
            <a:custGeom>
              <a:rect b="b" l="l" r="r" t="t"/>
              <a:pathLst>
                <a:path extrusionOk="0" h="1361" w="1347">
                  <a:moveTo>
                    <a:pt x="393" y="1256"/>
                  </a:moveTo>
                  <a:lnTo>
                    <a:pt x="393" y="1256"/>
                  </a:lnTo>
                  <a:cubicBezTo>
                    <a:pt x="390" y="1258"/>
                    <a:pt x="387" y="1259"/>
                    <a:pt x="383" y="1259"/>
                  </a:cubicBezTo>
                  <a:cubicBezTo>
                    <a:pt x="383" y="1262"/>
                    <a:pt x="384" y="1263"/>
                    <a:pt x="385" y="1263"/>
                  </a:cubicBezTo>
                  <a:cubicBezTo>
                    <a:pt x="387" y="1263"/>
                    <a:pt x="390" y="1260"/>
                    <a:pt x="393" y="1256"/>
                  </a:cubicBezTo>
                  <a:close/>
                  <a:moveTo>
                    <a:pt x="1129" y="1"/>
                  </a:moveTo>
                  <a:cubicBezTo>
                    <a:pt x="1077" y="1"/>
                    <a:pt x="1023" y="21"/>
                    <a:pt x="981" y="63"/>
                  </a:cubicBezTo>
                  <a:lnTo>
                    <a:pt x="981" y="46"/>
                  </a:lnTo>
                  <a:cubicBezTo>
                    <a:pt x="632" y="345"/>
                    <a:pt x="317" y="694"/>
                    <a:pt x="34" y="1060"/>
                  </a:cubicBezTo>
                  <a:cubicBezTo>
                    <a:pt x="1" y="1110"/>
                    <a:pt x="1" y="1160"/>
                    <a:pt x="18" y="1209"/>
                  </a:cubicBezTo>
                  <a:cubicBezTo>
                    <a:pt x="45" y="1310"/>
                    <a:pt x="128" y="1360"/>
                    <a:pt x="210" y="1360"/>
                  </a:cubicBezTo>
                  <a:cubicBezTo>
                    <a:pt x="278" y="1360"/>
                    <a:pt x="346" y="1327"/>
                    <a:pt x="383" y="1259"/>
                  </a:cubicBezTo>
                  <a:cubicBezTo>
                    <a:pt x="392" y="1251"/>
                    <a:pt x="396" y="1248"/>
                    <a:pt x="397" y="1248"/>
                  </a:cubicBezTo>
                  <a:lnTo>
                    <a:pt x="397" y="1248"/>
                  </a:lnTo>
                  <a:cubicBezTo>
                    <a:pt x="399" y="1248"/>
                    <a:pt x="396" y="1252"/>
                    <a:pt x="393" y="1256"/>
                  </a:cubicBezTo>
                  <a:lnTo>
                    <a:pt x="393" y="1256"/>
                  </a:lnTo>
                  <a:cubicBezTo>
                    <a:pt x="401" y="1251"/>
                    <a:pt x="404" y="1238"/>
                    <a:pt x="416" y="1226"/>
                  </a:cubicBezTo>
                  <a:lnTo>
                    <a:pt x="466" y="1160"/>
                  </a:lnTo>
                  <a:cubicBezTo>
                    <a:pt x="499" y="1126"/>
                    <a:pt x="533" y="1093"/>
                    <a:pt x="566" y="1043"/>
                  </a:cubicBezTo>
                  <a:cubicBezTo>
                    <a:pt x="649" y="960"/>
                    <a:pt x="715" y="877"/>
                    <a:pt x="798" y="794"/>
                  </a:cubicBezTo>
                  <a:cubicBezTo>
                    <a:pt x="948" y="645"/>
                    <a:pt x="1097" y="495"/>
                    <a:pt x="1264" y="345"/>
                  </a:cubicBezTo>
                  <a:cubicBezTo>
                    <a:pt x="1347" y="262"/>
                    <a:pt x="1347" y="129"/>
                    <a:pt x="1264" y="63"/>
                  </a:cubicBezTo>
                  <a:cubicBezTo>
                    <a:pt x="1230" y="21"/>
                    <a:pt x="1181" y="1"/>
                    <a:pt x="11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2"/>
            <p:cNvSpPr/>
            <p:nvPr/>
          </p:nvSpPr>
          <p:spPr>
            <a:xfrm>
              <a:off x="812082" y="3935837"/>
              <a:ext cx="143574" cy="110188"/>
            </a:xfrm>
            <a:custGeom>
              <a:rect b="b" l="l" r="r" t="t"/>
              <a:pathLst>
                <a:path extrusionOk="0" h="901" w="1174">
                  <a:moveTo>
                    <a:pt x="183" y="0"/>
                  </a:moveTo>
                  <a:cubicBezTo>
                    <a:pt x="133" y="17"/>
                    <a:pt x="83" y="50"/>
                    <a:pt x="66" y="100"/>
                  </a:cubicBezTo>
                  <a:cubicBezTo>
                    <a:pt x="0" y="199"/>
                    <a:pt x="33" y="332"/>
                    <a:pt x="133" y="382"/>
                  </a:cubicBezTo>
                  <a:cubicBezTo>
                    <a:pt x="266" y="432"/>
                    <a:pt x="399" y="465"/>
                    <a:pt x="532" y="482"/>
                  </a:cubicBezTo>
                  <a:cubicBezTo>
                    <a:pt x="578" y="482"/>
                    <a:pt x="625" y="479"/>
                    <a:pt x="672" y="473"/>
                  </a:cubicBezTo>
                  <a:lnTo>
                    <a:pt x="672" y="473"/>
                  </a:lnTo>
                  <a:lnTo>
                    <a:pt x="764" y="781"/>
                  </a:lnTo>
                  <a:cubicBezTo>
                    <a:pt x="796" y="864"/>
                    <a:pt x="865" y="900"/>
                    <a:pt x="937" y="900"/>
                  </a:cubicBezTo>
                  <a:cubicBezTo>
                    <a:pt x="1051" y="900"/>
                    <a:pt x="1173" y="808"/>
                    <a:pt x="1163" y="665"/>
                  </a:cubicBezTo>
                  <a:lnTo>
                    <a:pt x="1146" y="665"/>
                  </a:lnTo>
                  <a:cubicBezTo>
                    <a:pt x="1113" y="498"/>
                    <a:pt x="1063" y="332"/>
                    <a:pt x="1013" y="166"/>
                  </a:cubicBezTo>
                  <a:cubicBezTo>
                    <a:pt x="986" y="70"/>
                    <a:pt x="902" y="8"/>
                    <a:pt x="817" y="8"/>
                  </a:cubicBezTo>
                  <a:cubicBezTo>
                    <a:pt x="799" y="8"/>
                    <a:pt x="782" y="11"/>
                    <a:pt x="764" y="17"/>
                  </a:cubicBezTo>
                  <a:cubicBezTo>
                    <a:pt x="698" y="33"/>
                    <a:pt x="648" y="50"/>
                    <a:pt x="581" y="67"/>
                  </a:cubicBezTo>
                  <a:lnTo>
                    <a:pt x="482" y="67"/>
                  </a:lnTo>
                  <a:lnTo>
                    <a:pt x="399" y="50"/>
                  </a:lnTo>
                  <a:lnTo>
                    <a:pt x="349" y="33"/>
                  </a:lnTo>
                  <a:cubicBezTo>
                    <a:pt x="338" y="33"/>
                    <a:pt x="312" y="19"/>
                    <a:pt x="316" y="19"/>
                  </a:cubicBezTo>
                  <a:cubicBezTo>
                    <a:pt x="318" y="19"/>
                    <a:pt x="327" y="22"/>
                    <a:pt x="349" y="33"/>
                  </a:cubicBezTo>
                  <a:cubicBezTo>
                    <a:pt x="299" y="0"/>
                    <a:pt x="233" y="0"/>
                    <a:pt x="1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2"/>
            <p:cNvSpPr/>
            <p:nvPr/>
          </p:nvSpPr>
          <p:spPr>
            <a:xfrm>
              <a:off x="755093" y="4002854"/>
              <a:ext cx="144797" cy="111655"/>
            </a:xfrm>
            <a:custGeom>
              <a:rect b="b" l="l" r="r" t="t"/>
              <a:pathLst>
                <a:path extrusionOk="0" h="913" w="1184">
                  <a:moveTo>
                    <a:pt x="184" y="0"/>
                  </a:moveTo>
                  <a:cubicBezTo>
                    <a:pt x="117" y="17"/>
                    <a:pt x="84" y="50"/>
                    <a:pt x="51" y="100"/>
                  </a:cubicBezTo>
                  <a:cubicBezTo>
                    <a:pt x="1" y="200"/>
                    <a:pt x="34" y="333"/>
                    <a:pt x="134" y="382"/>
                  </a:cubicBezTo>
                  <a:cubicBezTo>
                    <a:pt x="250" y="432"/>
                    <a:pt x="383" y="466"/>
                    <a:pt x="516" y="482"/>
                  </a:cubicBezTo>
                  <a:cubicBezTo>
                    <a:pt x="568" y="482"/>
                    <a:pt x="620" y="479"/>
                    <a:pt x="672" y="471"/>
                  </a:cubicBezTo>
                  <a:lnTo>
                    <a:pt x="672" y="471"/>
                  </a:lnTo>
                  <a:cubicBezTo>
                    <a:pt x="703" y="574"/>
                    <a:pt x="734" y="678"/>
                    <a:pt x="765" y="781"/>
                  </a:cubicBezTo>
                  <a:cubicBezTo>
                    <a:pt x="798" y="872"/>
                    <a:pt x="871" y="913"/>
                    <a:pt x="946" y="913"/>
                  </a:cubicBezTo>
                  <a:cubicBezTo>
                    <a:pt x="1063" y="913"/>
                    <a:pt x="1184" y="816"/>
                    <a:pt x="1164" y="665"/>
                  </a:cubicBezTo>
                  <a:lnTo>
                    <a:pt x="1147" y="665"/>
                  </a:lnTo>
                  <a:lnTo>
                    <a:pt x="998" y="166"/>
                  </a:lnTo>
                  <a:cubicBezTo>
                    <a:pt x="971" y="74"/>
                    <a:pt x="903" y="23"/>
                    <a:pt x="817" y="23"/>
                  </a:cubicBezTo>
                  <a:cubicBezTo>
                    <a:pt x="795" y="23"/>
                    <a:pt x="772" y="27"/>
                    <a:pt x="748" y="34"/>
                  </a:cubicBezTo>
                  <a:cubicBezTo>
                    <a:pt x="699" y="50"/>
                    <a:pt x="632" y="67"/>
                    <a:pt x="582" y="67"/>
                  </a:cubicBezTo>
                  <a:lnTo>
                    <a:pt x="632" y="67"/>
                  </a:lnTo>
                  <a:cubicBezTo>
                    <a:pt x="599" y="75"/>
                    <a:pt x="566" y="79"/>
                    <a:pt x="532" y="79"/>
                  </a:cubicBezTo>
                  <a:cubicBezTo>
                    <a:pt x="499" y="79"/>
                    <a:pt x="466" y="75"/>
                    <a:pt x="433" y="67"/>
                  </a:cubicBezTo>
                  <a:lnTo>
                    <a:pt x="483" y="67"/>
                  </a:lnTo>
                  <a:cubicBezTo>
                    <a:pt x="449" y="67"/>
                    <a:pt x="416" y="50"/>
                    <a:pt x="383" y="50"/>
                  </a:cubicBezTo>
                  <a:lnTo>
                    <a:pt x="333" y="34"/>
                  </a:lnTo>
                  <a:cubicBezTo>
                    <a:pt x="322" y="34"/>
                    <a:pt x="296" y="19"/>
                    <a:pt x="300" y="19"/>
                  </a:cubicBezTo>
                  <a:cubicBezTo>
                    <a:pt x="302" y="19"/>
                    <a:pt x="311" y="22"/>
                    <a:pt x="333" y="34"/>
                  </a:cubicBezTo>
                  <a:cubicBezTo>
                    <a:pt x="283" y="0"/>
                    <a:pt x="233" y="0"/>
                    <a:pt x="1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2"/>
            <p:cNvSpPr/>
            <p:nvPr/>
          </p:nvSpPr>
          <p:spPr>
            <a:xfrm>
              <a:off x="1005063" y="3910400"/>
              <a:ext cx="101749" cy="206679"/>
            </a:xfrm>
            <a:custGeom>
              <a:rect b="b" l="l" r="r" t="t"/>
              <a:pathLst>
                <a:path extrusionOk="0" h="1690" w="832">
                  <a:moveTo>
                    <a:pt x="227" y="0"/>
                  </a:moveTo>
                  <a:cubicBezTo>
                    <a:pt x="207" y="0"/>
                    <a:pt x="187" y="3"/>
                    <a:pt x="166" y="9"/>
                  </a:cubicBezTo>
                  <a:cubicBezTo>
                    <a:pt x="67" y="42"/>
                    <a:pt x="0" y="158"/>
                    <a:pt x="34" y="275"/>
                  </a:cubicBezTo>
                  <a:lnTo>
                    <a:pt x="34" y="258"/>
                  </a:lnTo>
                  <a:cubicBezTo>
                    <a:pt x="117" y="690"/>
                    <a:pt x="233" y="1122"/>
                    <a:pt x="399" y="1537"/>
                  </a:cubicBezTo>
                  <a:cubicBezTo>
                    <a:pt x="429" y="1627"/>
                    <a:pt x="525" y="1689"/>
                    <a:pt x="629" y="1689"/>
                  </a:cubicBezTo>
                  <a:cubicBezTo>
                    <a:pt x="641" y="1689"/>
                    <a:pt x="653" y="1688"/>
                    <a:pt x="665" y="1687"/>
                  </a:cubicBezTo>
                  <a:cubicBezTo>
                    <a:pt x="765" y="1653"/>
                    <a:pt x="831" y="1537"/>
                    <a:pt x="798" y="1421"/>
                  </a:cubicBezTo>
                  <a:cubicBezTo>
                    <a:pt x="632" y="1022"/>
                    <a:pt x="515" y="590"/>
                    <a:pt x="432" y="158"/>
                  </a:cubicBezTo>
                  <a:cubicBezTo>
                    <a:pt x="405" y="62"/>
                    <a:pt x="321" y="0"/>
                    <a:pt x="2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2"/>
            <p:cNvSpPr/>
            <p:nvPr/>
          </p:nvSpPr>
          <p:spPr>
            <a:xfrm>
              <a:off x="982683" y="3981453"/>
              <a:ext cx="158372" cy="111655"/>
            </a:xfrm>
            <a:custGeom>
              <a:rect b="b" l="l" r="r" t="t"/>
              <a:pathLst>
                <a:path extrusionOk="0" h="913" w="1295">
                  <a:moveTo>
                    <a:pt x="295" y="292"/>
                  </a:moveTo>
                  <a:cubicBezTo>
                    <a:pt x="293" y="296"/>
                    <a:pt x="289" y="302"/>
                    <a:pt x="283" y="308"/>
                  </a:cubicBezTo>
                  <a:lnTo>
                    <a:pt x="283" y="308"/>
                  </a:lnTo>
                  <a:cubicBezTo>
                    <a:pt x="283" y="308"/>
                    <a:pt x="290" y="302"/>
                    <a:pt x="295" y="292"/>
                  </a:cubicBezTo>
                  <a:close/>
                  <a:moveTo>
                    <a:pt x="528" y="1"/>
                  </a:moveTo>
                  <a:cubicBezTo>
                    <a:pt x="444" y="1"/>
                    <a:pt x="360" y="60"/>
                    <a:pt x="333" y="142"/>
                  </a:cubicBezTo>
                  <a:cubicBezTo>
                    <a:pt x="333" y="192"/>
                    <a:pt x="316" y="242"/>
                    <a:pt x="300" y="275"/>
                  </a:cubicBezTo>
                  <a:cubicBezTo>
                    <a:pt x="300" y="281"/>
                    <a:pt x="297" y="287"/>
                    <a:pt x="295" y="292"/>
                  </a:cubicBezTo>
                  <a:lnTo>
                    <a:pt x="295" y="292"/>
                  </a:lnTo>
                  <a:cubicBezTo>
                    <a:pt x="296" y="290"/>
                    <a:pt x="296" y="289"/>
                    <a:pt x="295" y="289"/>
                  </a:cubicBezTo>
                  <a:lnTo>
                    <a:pt x="295" y="289"/>
                  </a:lnTo>
                  <a:cubicBezTo>
                    <a:pt x="294" y="289"/>
                    <a:pt x="290" y="294"/>
                    <a:pt x="283" y="308"/>
                  </a:cubicBezTo>
                  <a:lnTo>
                    <a:pt x="250" y="375"/>
                  </a:lnTo>
                  <a:cubicBezTo>
                    <a:pt x="235" y="390"/>
                    <a:pt x="233" y="405"/>
                    <a:pt x="221" y="432"/>
                  </a:cubicBezTo>
                  <a:lnTo>
                    <a:pt x="221" y="432"/>
                  </a:lnTo>
                  <a:cubicBezTo>
                    <a:pt x="223" y="430"/>
                    <a:pt x="225" y="429"/>
                    <a:pt x="226" y="429"/>
                  </a:cubicBezTo>
                  <a:lnTo>
                    <a:pt x="226" y="429"/>
                  </a:lnTo>
                  <a:cubicBezTo>
                    <a:pt x="227" y="429"/>
                    <a:pt x="225" y="432"/>
                    <a:pt x="217" y="441"/>
                  </a:cubicBezTo>
                  <a:cubicBezTo>
                    <a:pt x="218" y="438"/>
                    <a:pt x="220" y="435"/>
                    <a:pt x="221" y="432"/>
                  </a:cubicBezTo>
                  <a:lnTo>
                    <a:pt x="221" y="432"/>
                  </a:lnTo>
                  <a:cubicBezTo>
                    <a:pt x="214" y="436"/>
                    <a:pt x="204" y="445"/>
                    <a:pt x="208" y="445"/>
                  </a:cubicBezTo>
                  <a:cubicBezTo>
                    <a:pt x="209" y="445"/>
                    <a:pt x="212" y="444"/>
                    <a:pt x="217" y="441"/>
                  </a:cubicBezTo>
                  <a:lnTo>
                    <a:pt x="217" y="441"/>
                  </a:lnTo>
                  <a:lnTo>
                    <a:pt x="183" y="458"/>
                  </a:lnTo>
                  <a:lnTo>
                    <a:pt x="150" y="508"/>
                  </a:lnTo>
                  <a:lnTo>
                    <a:pt x="117" y="524"/>
                  </a:lnTo>
                  <a:cubicBezTo>
                    <a:pt x="67" y="557"/>
                    <a:pt x="34" y="607"/>
                    <a:pt x="17" y="657"/>
                  </a:cubicBezTo>
                  <a:cubicBezTo>
                    <a:pt x="1" y="707"/>
                    <a:pt x="17" y="757"/>
                    <a:pt x="34" y="807"/>
                  </a:cubicBezTo>
                  <a:cubicBezTo>
                    <a:pt x="80" y="875"/>
                    <a:pt x="157" y="913"/>
                    <a:pt x="228" y="913"/>
                  </a:cubicBezTo>
                  <a:cubicBezTo>
                    <a:pt x="260" y="913"/>
                    <a:pt x="291" y="905"/>
                    <a:pt x="316" y="890"/>
                  </a:cubicBezTo>
                  <a:cubicBezTo>
                    <a:pt x="472" y="782"/>
                    <a:pt x="593" y="631"/>
                    <a:pt x="667" y="462"/>
                  </a:cubicBezTo>
                  <a:lnTo>
                    <a:pt x="667" y="462"/>
                  </a:lnTo>
                  <a:lnTo>
                    <a:pt x="964" y="541"/>
                  </a:lnTo>
                  <a:cubicBezTo>
                    <a:pt x="982" y="548"/>
                    <a:pt x="999" y="551"/>
                    <a:pt x="1015" y="551"/>
                  </a:cubicBezTo>
                  <a:cubicBezTo>
                    <a:pt x="1199" y="551"/>
                    <a:pt x="1294" y="157"/>
                    <a:pt x="1080" y="142"/>
                  </a:cubicBezTo>
                  <a:lnTo>
                    <a:pt x="1097" y="125"/>
                  </a:lnTo>
                  <a:lnTo>
                    <a:pt x="582" y="9"/>
                  </a:lnTo>
                  <a:cubicBezTo>
                    <a:pt x="564" y="3"/>
                    <a:pt x="546" y="1"/>
                    <a:pt x="5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2"/>
            <p:cNvSpPr/>
            <p:nvPr/>
          </p:nvSpPr>
          <p:spPr>
            <a:xfrm>
              <a:off x="1013134" y="4065469"/>
              <a:ext cx="155926" cy="112389"/>
            </a:xfrm>
            <a:custGeom>
              <a:rect b="b" l="l" r="r" t="t"/>
              <a:pathLst>
                <a:path extrusionOk="0" h="919" w="1275">
                  <a:moveTo>
                    <a:pt x="528" y="0"/>
                  </a:moveTo>
                  <a:cubicBezTo>
                    <a:pt x="438" y="0"/>
                    <a:pt x="346" y="51"/>
                    <a:pt x="316" y="153"/>
                  </a:cubicBezTo>
                  <a:cubicBezTo>
                    <a:pt x="300" y="203"/>
                    <a:pt x="300" y="236"/>
                    <a:pt x="283" y="286"/>
                  </a:cubicBezTo>
                  <a:cubicBezTo>
                    <a:pt x="283" y="302"/>
                    <a:pt x="267" y="302"/>
                    <a:pt x="267" y="319"/>
                  </a:cubicBezTo>
                  <a:cubicBezTo>
                    <a:pt x="267" y="336"/>
                    <a:pt x="250" y="369"/>
                    <a:pt x="233" y="385"/>
                  </a:cubicBezTo>
                  <a:lnTo>
                    <a:pt x="200" y="435"/>
                  </a:lnTo>
                  <a:lnTo>
                    <a:pt x="184" y="469"/>
                  </a:lnTo>
                  <a:lnTo>
                    <a:pt x="134" y="518"/>
                  </a:lnTo>
                  <a:lnTo>
                    <a:pt x="100" y="535"/>
                  </a:lnTo>
                  <a:cubicBezTo>
                    <a:pt x="51" y="568"/>
                    <a:pt x="17" y="601"/>
                    <a:pt x="1" y="651"/>
                  </a:cubicBezTo>
                  <a:cubicBezTo>
                    <a:pt x="1" y="718"/>
                    <a:pt x="1" y="768"/>
                    <a:pt x="34" y="817"/>
                  </a:cubicBezTo>
                  <a:cubicBezTo>
                    <a:pt x="66" y="882"/>
                    <a:pt x="133" y="918"/>
                    <a:pt x="203" y="918"/>
                  </a:cubicBezTo>
                  <a:cubicBezTo>
                    <a:pt x="242" y="918"/>
                    <a:pt x="281" y="907"/>
                    <a:pt x="316" y="884"/>
                  </a:cubicBezTo>
                  <a:cubicBezTo>
                    <a:pt x="462" y="775"/>
                    <a:pt x="581" y="630"/>
                    <a:pt x="654" y="463"/>
                  </a:cubicBezTo>
                  <a:lnTo>
                    <a:pt x="654" y="463"/>
                  </a:lnTo>
                  <a:lnTo>
                    <a:pt x="964" y="535"/>
                  </a:lnTo>
                  <a:cubicBezTo>
                    <a:pt x="985" y="545"/>
                    <a:pt x="1005" y="549"/>
                    <a:pt x="1024" y="549"/>
                  </a:cubicBezTo>
                  <a:cubicBezTo>
                    <a:pt x="1200" y="549"/>
                    <a:pt x="1274" y="166"/>
                    <a:pt x="1064" y="136"/>
                  </a:cubicBezTo>
                  <a:lnTo>
                    <a:pt x="1081" y="136"/>
                  </a:lnTo>
                  <a:lnTo>
                    <a:pt x="566" y="3"/>
                  </a:lnTo>
                  <a:cubicBezTo>
                    <a:pt x="553" y="1"/>
                    <a:pt x="540" y="0"/>
                    <a:pt x="5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32"/>
            <p:cNvSpPr/>
            <p:nvPr/>
          </p:nvSpPr>
          <p:spPr>
            <a:xfrm>
              <a:off x="1055815" y="3862216"/>
              <a:ext cx="211448" cy="87930"/>
            </a:xfrm>
            <a:custGeom>
              <a:rect b="b" l="l" r="r" t="t"/>
              <a:pathLst>
                <a:path extrusionOk="0" h="719" w="1729">
                  <a:moveTo>
                    <a:pt x="245" y="1"/>
                  </a:moveTo>
                  <a:cubicBezTo>
                    <a:pt x="156" y="1"/>
                    <a:pt x="63" y="52"/>
                    <a:pt x="34" y="154"/>
                  </a:cubicBezTo>
                  <a:cubicBezTo>
                    <a:pt x="1" y="270"/>
                    <a:pt x="67" y="369"/>
                    <a:pt x="183" y="403"/>
                  </a:cubicBezTo>
                  <a:lnTo>
                    <a:pt x="167" y="403"/>
                  </a:lnTo>
                  <a:cubicBezTo>
                    <a:pt x="615" y="552"/>
                    <a:pt x="1064" y="669"/>
                    <a:pt x="1529" y="718"/>
                  </a:cubicBezTo>
                  <a:cubicBezTo>
                    <a:pt x="1629" y="718"/>
                    <a:pt x="1728" y="635"/>
                    <a:pt x="1728" y="519"/>
                  </a:cubicBezTo>
                  <a:cubicBezTo>
                    <a:pt x="1728" y="403"/>
                    <a:pt x="1629" y="303"/>
                    <a:pt x="1529" y="303"/>
                  </a:cubicBezTo>
                  <a:lnTo>
                    <a:pt x="1380" y="303"/>
                  </a:lnTo>
                  <a:cubicBezTo>
                    <a:pt x="1330" y="286"/>
                    <a:pt x="1280" y="286"/>
                    <a:pt x="1213" y="270"/>
                  </a:cubicBezTo>
                  <a:cubicBezTo>
                    <a:pt x="1114" y="253"/>
                    <a:pt x="1014" y="220"/>
                    <a:pt x="914" y="203"/>
                  </a:cubicBezTo>
                  <a:cubicBezTo>
                    <a:pt x="698" y="154"/>
                    <a:pt x="499" y="87"/>
                    <a:pt x="283" y="4"/>
                  </a:cubicBezTo>
                  <a:cubicBezTo>
                    <a:pt x="271" y="2"/>
                    <a:pt x="258" y="1"/>
                    <a:pt x="2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32"/>
            <p:cNvSpPr/>
            <p:nvPr/>
          </p:nvSpPr>
          <p:spPr>
            <a:xfrm>
              <a:off x="1124911" y="3840814"/>
              <a:ext cx="97591" cy="158494"/>
            </a:xfrm>
            <a:custGeom>
              <a:rect b="b" l="l" r="r" t="t"/>
              <a:pathLst>
                <a:path extrusionOk="0" h="1296" w="798">
                  <a:moveTo>
                    <a:pt x="261" y="964"/>
                  </a:moveTo>
                  <a:cubicBezTo>
                    <a:pt x="262" y="972"/>
                    <a:pt x="265" y="979"/>
                    <a:pt x="266" y="979"/>
                  </a:cubicBezTo>
                  <a:cubicBezTo>
                    <a:pt x="266" y="979"/>
                    <a:pt x="266" y="978"/>
                    <a:pt x="266" y="976"/>
                  </a:cubicBezTo>
                  <a:cubicBezTo>
                    <a:pt x="264" y="972"/>
                    <a:pt x="262" y="968"/>
                    <a:pt x="261" y="964"/>
                  </a:cubicBezTo>
                  <a:close/>
                  <a:moveTo>
                    <a:pt x="582" y="0"/>
                  </a:moveTo>
                  <a:cubicBezTo>
                    <a:pt x="528" y="0"/>
                    <a:pt x="474" y="21"/>
                    <a:pt x="432" y="63"/>
                  </a:cubicBezTo>
                  <a:lnTo>
                    <a:pt x="67" y="428"/>
                  </a:lnTo>
                  <a:cubicBezTo>
                    <a:pt x="1" y="511"/>
                    <a:pt x="1" y="644"/>
                    <a:pt x="67" y="727"/>
                  </a:cubicBezTo>
                  <a:cubicBezTo>
                    <a:pt x="117" y="744"/>
                    <a:pt x="150" y="777"/>
                    <a:pt x="167" y="810"/>
                  </a:cubicBezTo>
                  <a:lnTo>
                    <a:pt x="200" y="844"/>
                  </a:lnTo>
                  <a:cubicBezTo>
                    <a:pt x="200" y="860"/>
                    <a:pt x="217" y="877"/>
                    <a:pt x="233" y="910"/>
                  </a:cubicBezTo>
                  <a:cubicBezTo>
                    <a:pt x="248" y="924"/>
                    <a:pt x="249" y="939"/>
                    <a:pt x="261" y="964"/>
                  </a:cubicBezTo>
                  <a:lnTo>
                    <a:pt x="261" y="964"/>
                  </a:lnTo>
                  <a:cubicBezTo>
                    <a:pt x="259" y="957"/>
                    <a:pt x="258" y="950"/>
                    <a:pt x="260" y="950"/>
                  </a:cubicBezTo>
                  <a:lnTo>
                    <a:pt x="260" y="950"/>
                  </a:lnTo>
                  <a:cubicBezTo>
                    <a:pt x="261" y="950"/>
                    <a:pt x="263" y="953"/>
                    <a:pt x="266" y="960"/>
                  </a:cubicBezTo>
                  <a:lnTo>
                    <a:pt x="266" y="993"/>
                  </a:lnTo>
                  <a:cubicBezTo>
                    <a:pt x="266" y="1010"/>
                    <a:pt x="283" y="1043"/>
                    <a:pt x="283" y="1060"/>
                  </a:cubicBezTo>
                  <a:cubicBezTo>
                    <a:pt x="283" y="1076"/>
                    <a:pt x="283" y="1076"/>
                    <a:pt x="283" y="1093"/>
                  </a:cubicBezTo>
                  <a:cubicBezTo>
                    <a:pt x="283" y="1143"/>
                    <a:pt x="316" y="1192"/>
                    <a:pt x="349" y="1242"/>
                  </a:cubicBezTo>
                  <a:cubicBezTo>
                    <a:pt x="392" y="1279"/>
                    <a:pt x="442" y="1296"/>
                    <a:pt x="491" y="1296"/>
                  </a:cubicBezTo>
                  <a:cubicBezTo>
                    <a:pt x="597" y="1296"/>
                    <a:pt x="698" y="1218"/>
                    <a:pt x="698" y="1093"/>
                  </a:cubicBezTo>
                  <a:cubicBezTo>
                    <a:pt x="686" y="911"/>
                    <a:pt x="621" y="729"/>
                    <a:pt x="509" y="579"/>
                  </a:cubicBezTo>
                  <a:lnTo>
                    <a:pt x="509" y="579"/>
                  </a:lnTo>
                  <a:cubicBezTo>
                    <a:pt x="580" y="506"/>
                    <a:pt x="653" y="431"/>
                    <a:pt x="732" y="362"/>
                  </a:cubicBezTo>
                  <a:cubicBezTo>
                    <a:pt x="798" y="279"/>
                    <a:pt x="798" y="146"/>
                    <a:pt x="732" y="63"/>
                  </a:cubicBezTo>
                  <a:cubicBezTo>
                    <a:pt x="690" y="21"/>
                    <a:pt x="636" y="0"/>
                    <a:pt x="5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2"/>
            <p:cNvSpPr/>
            <p:nvPr/>
          </p:nvSpPr>
          <p:spPr>
            <a:xfrm>
              <a:off x="1212229" y="3859892"/>
              <a:ext cx="102483" cy="156660"/>
            </a:xfrm>
            <a:custGeom>
              <a:rect b="b" l="l" r="r" t="t"/>
              <a:pathLst>
                <a:path extrusionOk="0" h="1281" w="838">
                  <a:moveTo>
                    <a:pt x="261" y="930"/>
                  </a:moveTo>
                  <a:cubicBezTo>
                    <a:pt x="262" y="935"/>
                    <a:pt x="264" y="940"/>
                    <a:pt x="266" y="940"/>
                  </a:cubicBezTo>
                  <a:cubicBezTo>
                    <a:pt x="266" y="940"/>
                    <a:pt x="267" y="939"/>
                    <a:pt x="267" y="937"/>
                  </a:cubicBezTo>
                  <a:cubicBezTo>
                    <a:pt x="265" y="935"/>
                    <a:pt x="263" y="933"/>
                    <a:pt x="261" y="930"/>
                  </a:cubicBezTo>
                  <a:close/>
                  <a:moveTo>
                    <a:pt x="556" y="1"/>
                  </a:moveTo>
                  <a:cubicBezTo>
                    <a:pt x="516" y="1"/>
                    <a:pt x="474" y="12"/>
                    <a:pt x="433" y="40"/>
                  </a:cubicBezTo>
                  <a:lnTo>
                    <a:pt x="67" y="405"/>
                  </a:lnTo>
                  <a:cubicBezTo>
                    <a:pt x="1" y="488"/>
                    <a:pt x="1" y="621"/>
                    <a:pt x="67" y="704"/>
                  </a:cubicBezTo>
                  <a:cubicBezTo>
                    <a:pt x="117" y="721"/>
                    <a:pt x="150" y="754"/>
                    <a:pt x="167" y="787"/>
                  </a:cubicBezTo>
                  <a:lnTo>
                    <a:pt x="200" y="820"/>
                  </a:lnTo>
                  <a:cubicBezTo>
                    <a:pt x="200" y="837"/>
                    <a:pt x="217" y="854"/>
                    <a:pt x="234" y="887"/>
                  </a:cubicBezTo>
                  <a:cubicBezTo>
                    <a:pt x="234" y="901"/>
                    <a:pt x="246" y="916"/>
                    <a:pt x="261" y="930"/>
                  </a:cubicBezTo>
                  <a:lnTo>
                    <a:pt x="261" y="930"/>
                  </a:lnTo>
                  <a:cubicBezTo>
                    <a:pt x="260" y="928"/>
                    <a:pt x="259" y="925"/>
                    <a:pt x="260" y="925"/>
                  </a:cubicBezTo>
                  <a:lnTo>
                    <a:pt x="260" y="925"/>
                  </a:lnTo>
                  <a:cubicBezTo>
                    <a:pt x="260" y="925"/>
                    <a:pt x="262" y="928"/>
                    <a:pt x="267" y="937"/>
                  </a:cubicBezTo>
                  <a:cubicBezTo>
                    <a:pt x="267" y="953"/>
                    <a:pt x="267" y="970"/>
                    <a:pt x="267" y="970"/>
                  </a:cubicBezTo>
                  <a:cubicBezTo>
                    <a:pt x="283" y="1003"/>
                    <a:pt x="283" y="1020"/>
                    <a:pt x="283" y="1036"/>
                  </a:cubicBezTo>
                  <a:lnTo>
                    <a:pt x="283" y="1086"/>
                  </a:lnTo>
                  <a:cubicBezTo>
                    <a:pt x="283" y="1136"/>
                    <a:pt x="317" y="1186"/>
                    <a:pt x="350" y="1219"/>
                  </a:cubicBezTo>
                  <a:cubicBezTo>
                    <a:pt x="393" y="1262"/>
                    <a:pt x="444" y="1281"/>
                    <a:pt x="495" y="1281"/>
                  </a:cubicBezTo>
                  <a:cubicBezTo>
                    <a:pt x="600" y="1281"/>
                    <a:pt x="699" y="1199"/>
                    <a:pt x="699" y="1086"/>
                  </a:cubicBezTo>
                  <a:cubicBezTo>
                    <a:pt x="687" y="892"/>
                    <a:pt x="612" y="715"/>
                    <a:pt x="501" y="569"/>
                  </a:cubicBezTo>
                  <a:lnTo>
                    <a:pt x="501" y="569"/>
                  </a:lnTo>
                  <a:lnTo>
                    <a:pt x="732" y="339"/>
                  </a:lnTo>
                  <a:cubicBezTo>
                    <a:pt x="838" y="180"/>
                    <a:pt x="712" y="1"/>
                    <a:pt x="5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2"/>
            <p:cNvSpPr/>
            <p:nvPr/>
          </p:nvSpPr>
          <p:spPr>
            <a:xfrm>
              <a:off x="1039550" y="3675594"/>
              <a:ext cx="166810" cy="170357"/>
            </a:xfrm>
            <a:custGeom>
              <a:rect b="b" l="l" r="r" t="t"/>
              <a:pathLst>
                <a:path extrusionOk="0" h="1393" w="1364">
                  <a:moveTo>
                    <a:pt x="1138" y="0"/>
                  </a:moveTo>
                  <a:cubicBezTo>
                    <a:pt x="1071" y="0"/>
                    <a:pt x="1007" y="37"/>
                    <a:pt x="964" y="101"/>
                  </a:cubicBezTo>
                  <a:lnTo>
                    <a:pt x="948" y="134"/>
                  </a:lnTo>
                  <a:lnTo>
                    <a:pt x="898" y="201"/>
                  </a:lnTo>
                  <a:cubicBezTo>
                    <a:pt x="865" y="251"/>
                    <a:pt x="815" y="284"/>
                    <a:pt x="782" y="334"/>
                  </a:cubicBezTo>
                  <a:cubicBezTo>
                    <a:pt x="715" y="417"/>
                    <a:pt x="649" y="500"/>
                    <a:pt x="566" y="566"/>
                  </a:cubicBezTo>
                  <a:cubicBezTo>
                    <a:pt x="416" y="733"/>
                    <a:pt x="250" y="899"/>
                    <a:pt x="84" y="1048"/>
                  </a:cubicBezTo>
                  <a:cubicBezTo>
                    <a:pt x="1" y="1115"/>
                    <a:pt x="1" y="1248"/>
                    <a:pt x="84" y="1331"/>
                  </a:cubicBezTo>
                  <a:cubicBezTo>
                    <a:pt x="125" y="1372"/>
                    <a:pt x="175" y="1393"/>
                    <a:pt x="225" y="1393"/>
                  </a:cubicBezTo>
                  <a:cubicBezTo>
                    <a:pt x="275" y="1393"/>
                    <a:pt x="325" y="1372"/>
                    <a:pt x="366" y="1331"/>
                  </a:cubicBezTo>
                  <a:lnTo>
                    <a:pt x="366" y="1314"/>
                  </a:lnTo>
                  <a:cubicBezTo>
                    <a:pt x="732" y="1015"/>
                    <a:pt x="1047" y="683"/>
                    <a:pt x="1330" y="317"/>
                  </a:cubicBezTo>
                  <a:cubicBezTo>
                    <a:pt x="1346" y="267"/>
                    <a:pt x="1363" y="201"/>
                    <a:pt x="1346" y="151"/>
                  </a:cubicBezTo>
                  <a:cubicBezTo>
                    <a:pt x="1330" y="101"/>
                    <a:pt x="1297" y="51"/>
                    <a:pt x="1247" y="35"/>
                  </a:cubicBezTo>
                  <a:cubicBezTo>
                    <a:pt x="1211" y="11"/>
                    <a:pt x="1174" y="0"/>
                    <a:pt x="11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2"/>
            <p:cNvSpPr/>
            <p:nvPr/>
          </p:nvSpPr>
          <p:spPr>
            <a:xfrm>
              <a:off x="1071835" y="3689169"/>
              <a:ext cx="150667" cy="109943"/>
            </a:xfrm>
            <a:custGeom>
              <a:rect b="b" l="l" r="r" t="t"/>
              <a:pathLst>
                <a:path extrusionOk="0" h="899" w="1232">
                  <a:moveTo>
                    <a:pt x="291" y="1"/>
                  </a:moveTo>
                  <a:cubicBezTo>
                    <a:pt x="158" y="1"/>
                    <a:pt x="0" y="104"/>
                    <a:pt x="52" y="239"/>
                  </a:cubicBezTo>
                  <a:lnTo>
                    <a:pt x="69" y="239"/>
                  </a:lnTo>
                  <a:cubicBezTo>
                    <a:pt x="119" y="406"/>
                    <a:pt x="169" y="572"/>
                    <a:pt x="219" y="738"/>
                  </a:cubicBezTo>
                  <a:cubicBezTo>
                    <a:pt x="232" y="820"/>
                    <a:pt x="313" y="879"/>
                    <a:pt x="407" y="879"/>
                  </a:cubicBezTo>
                  <a:cubicBezTo>
                    <a:pt x="427" y="879"/>
                    <a:pt x="447" y="877"/>
                    <a:pt x="468" y="871"/>
                  </a:cubicBezTo>
                  <a:cubicBezTo>
                    <a:pt x="518" y="854"/>
                    <a:pt x="567" y="837"/>
                    <a:pt x="634" y="837"/>
                  </a:cubicBezTo>
                  <a:lnTo>
                    <a:pt x="584" y="837"/>
                  </a:lnTo>
                  <a:cubicBezTo>
                    <a:pt x="617" y="829"/>
                    <a:pt x="651" y="825"/>
                    <a:pt x="684" y="825"/>
                  </a:cubicBezTo>
                  <a:cubicBezTo>
                    <a:pt x="717" y="825"/>
                    <a:pt x="750" y="829"/>
                    <a:pt x="783" y="837"/>
                  </a:cubicBezTo>
                  <a:lnTo>
                    <a:pt x="734" y="837"/>
                  </a:lnTo>
                  <a:cubicBezTo>
                    <a:pt x="767" y="837"/>
                    <a:pt x="800" y="854"/>
                    <a:pt x="833" y="854"/>
                  </a:cubicBezTo>
                  <a:lnTo>
                    <a:pt x="883" y="871"/>
                  </a:lnTo>
                  <a:cubicBezTo>
                    <a:pt x="912" y="890"/>
                    <a:pt x="942" y="898"/>
                    <a:pt x="971" y="898"/>
                  </a:cubicBezTo>
                  <a:cubicBezTo>
                    <a:pt x="991" y="898"/>
                    <a:pt x="1012" y="894"/>
                    <a:pt x="1033" y="887"/>
                  </a:cubicBezTo>
                  <a:cubicBezTo>
                    <a:pt x="1215" y="837"/>
                    <a:pt x="1232" y="605"/>
                    <a:pt x="1082" y="522"/>
                  </a:cubicBezTo>
                  <a:cubicBezTo>
                    <a:pt x="966" y="455"/>
                    <a:pt x="833" y="422"/>
                    <a:pt x="700" y="422"/>
                  </a:cubicBezTo>
                  <a:cubicBezTo>
                    <a:pt x="650" y="422"/>
                    <a:pt x="597" y="425"/>
                    <a:pt x="544" y="431"/>
                  </a:cubicBezTo>
                  <a:lnTo>
                    <a:pt x="544" y="431"/>
                  </a:lnTo>
                  <a:lnTo>
                    <a:pt x="451" y="123"/>
                  </a:lnTo>
                  <a:cubicBezTo>
                    <a:pt x="439" y="37"/>
                    <a:pt x="369" y="1"/>
                    <a:pt x="2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32"/>
            <p:cNvSpPr/>
            <p:nvPr/>
          </p:nvSpPr>
          <p:spPr>
            <a:xfrm>
              <a:off x="1128702" y="3614814"/>
              <a:ext cx="150790" cy="116669"/>
            </a:xfrm>
            <a:custGeom>
              <a:rect b="b" l="l" r="r" t="t"/>
              <a:pathLst>
                <a:path extrusionOk="0" h="954" w="1233">
                  <a:moveTo>
                    <a:pt x="268" y="0"/>
                  </a:moveTo>
                  <a:cubicBezTo>
                    <a:pt x="136" y="0"/>
                    <a:pt x="0" y="115"/>
                    <a:pt x="69" y="283"/>
                  </a:cubicBezTo>
                  <a:lnTo>
                    <a:pt x="69" y="299"/>
                  </a:lnTo>
                  <a:lnTo>
                    <a:pt x="219" y="798"/>
                  </a:lnTo>
                  <a:cubicBezTo>
                    <a:pt x="246" y="880"/>
                    <a:pt x="330" y="939"/>
                    <a:pt x="414" y="939"/>
                  </a:cubicBezTo>
                  <a:cubicBezTo>
                    <a:pt x="432" y="939"/>
                    <a:pt x="450" y="936"/>
                    <a:pt x="468" y="930"/>
                  </a:cubicBezTo>
                  <a:cubicBezTo>
                    <a:pt x="534" y="914"/>
                    <a:pt x="584" y="897"/>
                    <a:pt x="651" y="897"/>
                  </a:cubicBezTo>
                  <a:lnTo>
                    <a:pt x="584" y="897"/>
                  </a:lnTo>
                  <a:cubicBezTo>
                    <a:pt x="617" y="889"/>
                    <a:pt x="651" y="885"/>
                    <a:pt x="686" y="885"/>
                  </a:cubicBezTo>
                  <a:cubicBezTo>
                    <a:pt x="721" y="885"/>
                    <a:pt x="759" y="889"/>
                    <a:pt x="800" y="897"/>
                  </a:cubicBezTo>
                  <a:lnTo>
                    <a:pt x="734" y="897"/>
                  </a:lnTo>
                  <a:lnTo>
                    <a:pt x="833" y="914"/>
                  </a:lnTo>
                  <a:lnTo>
                    <a:pt x="883" y="930"/>
                  </a:lnTo>
                  <a:cubicBezTo>
                    <a:pt x="889" y="930"/>
                    <a:pt x="897" y="934"/>
                    <a:pt x="905" y="938"/>
                  </a:cubicBezTo>
                  <a:lnTo>
                    <a:pt x="905" y="938"/>
                  </a:lnTo>
                  <a:cubicBezTo>
                    <a:pt x="898" y="935"/>
                    <a:pt x="890" y="933"/>
                    <a:pt x="883" y="930"/>
                  </a:cubicBezTo>
                  <a:lnTo>
                    <a:pt x="883" y="930"/>
                  </a:lnTo>
                  <a:cubicBezTo>
                    <a:pt x="905" y="942"/>
                    <a:pt x="915" y="945"/>
                    <a:pt x="917" y="945"/>
                  </a:cubicBezTo>
                  <a:cubicBezTo>
                    <a:pt x="918" y="945"/>
                    <a:pt x="912" y="941"/>
                    <a:pt x="905" y="938"/>
                  </a:cubicBezTo>
                  <a:lnTo>
                    <a:pt x="905" y="938"/>
                  </a:lnTo>
                  <a:cubicBezTo>
                    <a:pt x="933" y="946"/>
                    <a:pt x="962" y="954"/>
                    <a:pt x="995" y="954"/>
                  </a:cubicBezTo>
                  <a:cubicBezTo>
                    <a:pt x="1012" y="954"/>
                    <a:pt x="1030" y="952"/>
                    <a:pt x="1049" y="947"/>
                  </a:cubicBezTo>
                  <a:cubicBezTo>
                    <a:pt x="1099" y="930"/>
                    <a:pt x="1132" y="897"/>
                    <a:pt x="1166" y="847"/>
                  </a:cubicBezTo>
                  <a:cubicBezTo>
                    <a:pt x="1232" y="748"/>
                    <a:pt x="1199" y="631"/>
                    <a:pt x="1099" y="565"/>
                  </a:cubicBezTo>
                  <a:cubicBezTo>
                    <a:pt x="966" y="515"/>
                    <a:pt x="833" y="482"/>
                    <a:pt x="701" y="482"/>
                  </a:cubicBezTo>
                  <a:cubicBezTo>
                    <a:pt x="679" y="479"/>
                    <a:pt x="658" y="477"/>
                    <a:pt x="637" y="477"/>
                  </a:cubicBezTo>
                  <a:cubicBezTo>
                    <a:pt x="607" y="477"/>
                    <a:pt x="578" y="480"/>
                    <a:pt x="548" y="484"/>
                  </a:cubicBezTo>
                  <a:lnTo>
                    <a:pt x="548" y="484"/>
                  </a:lnTo>
                  <a:lnTo>
                    <a:pt x="468" y="183"/>
                  </a:lnTo>
                  <a:cubicBezTo>
                    <a:pt x="448" y="54"/>
                    <a:pt x="359" y="0"/>
                    <a:pt x="2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9" name="Google Shape;1569;p32"/>
          <p:cNvSpPr/>
          <p:nvPr/>
        </p:nvSpPr>
        <p:spPr>
          <a:xfrm>
            <a:off x="432905" y="4730263"/>
            <a:ext cx="58702" cy="46105"/>
          </a:xfrm>
          <a:custGeom>
            <a:rect b="b" l="l" r="r" t="t"/>
            <a:pathLst>
              <a:path extrusionOk="0" h="377" w="480">
                <a:moveTo>
                  <a:pt x="328" y="0"/>
                </a:moveTo>
                <a:cubicBezTo>
                  <a:pt x="182" y="0"/>
                  <a:pt x="1" y="159"/>
                  <a:pt x="131" y="310"/>
                </a:cubicBezTo>
                <a:cubicBezTo>
                  <a:pt x="164" y="355"/>
                  <a:pt x="219" y="377"/>
                  <a:pt x="277" y="377"/>
                </a:cubicBezTo>
                <a:cubicBezTo>
                  <a:pt x="306" y="377"/>
                  <a:pt x="336" y="371"/>
                  <a:pt x="363" y="360"/>
                </a:cubicBezTo>
                <a:cubicBezTo>
                  <a:pt x="430" y="327"/>
                  <a:pt x="480" y="244"/>
                  <a:pt x="480" y="161"/>
                </a:cubicBezTo>
                <a:cubicBezTo>
                  <a:pt x="474" y="45"/>
                  <a:pt x="406" y="0"/>
                  <a:pt x="3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0" name="Google Shape;1570;p32"/>
          <p:cNvGrpSpPr/>
          <p:nvPr/>
        </p:nvGrpSpPr>
        <p:grpSpPr>
          <a:xfrm>
            <a:off x="4207146" y="4937187"/>
            <a:ext cx="496004" cy="532932"/>
            <a:chOff x="8351296" y="3218312"/>
            <a:chExt cx="496004" cy="532932"/>
          </a:xfrm>
        </p:grpSpPr>
        <p:sp>
          <p:nvSpPr>
            <p:cNvPr id="1571" name="Google Shape;1571;p32"/>
            <p:cNvSpPr/>
            <p:nvPr/>
          </p:nvSpPr>
          <p:spPr>
            <a:xfrm>
              <a:off x="8351296" y="3325112"/>
              <a:ext cx="496004" cy="322321"/>
            </a:xfrm>
            <a:custGeom>
              <a:rect b="b" l="l" r="r" t="t"/>
              <a:pathLst>
                <a:path extrusionOk="0" h="4530" w="6971">
                  <a:moveTo>
                    <a:pt x="6066" y="1"/>
                  </a:moveTo>
                  <a:cubicBezTo>
                    <a:pt x="5924" y="1"/>
                    <a:pt x="5803" y="258"/>
                    <a:pt x="5734" y="456"/>
                  </a:cubicBezTo>
                  <a:cubicBezTo>
                    <a:pt x="5655" y="669"/>
                    <a:pt x="5565" y="939"/>
                    <a:pt x="5565" y="939"/>
                  </a:cubicBezTo>
                  <a:lnTo>
                    <a:pt x="5296" y="1096"/>
                  </a:lnTo>
                  <a:cubicBezTo>
                    <a:pt x="5296" y="1096"/>
                    <a:pt x="5397" y="770"/>
                    <a:pt x="5453" y="590"/>
                  </a:cubicBezTo>
                  <a:cubicBezTo>
                    <a:pt x="5489" y="446"/>
                    <a:pt x="5423" y="235"/>
                    <a:pt x="5291" y="235"/>
                  </a:cubicBezTo>
                  <a:cubicBezTo>
                    <a:pt x="5258" y="235"/>
                    <a:pt x="5223" y="247"/>
                    <a:pt x="5183" y="276"/>
                  </a:cubicBezTo>
                  <a:cubicBezTo>
                    <a:pt x="4970" y="422"/>
                    <a:pt x="4778" y="1299"/>
                    <a:pt x="4778" y="1299"/>
                  </a:cubicBezTo>
                  <a:lnTo>
                    <a:pt x="2002" y="2794"/>
                  </a:lnTo>
                  <a:lnTo>
                    <a:pt x="1226" y="2535"/>
                  </a:lnTo>
                  <a:cubicBezTo>
                    <a:pt x="1226" y="2535"/>
                    <a:pt x="1177" y="2525"/>
                    <a:pt x="1113" y="2525"/>
                  </a:cubicBezTo>
                  <a:cubicBezTo>
                    <a:pt x="1031" y="2525"/>
                    <a:pt x="923" y="2543"/>
                    <a:pt x="866" y="2625"/>
                  </a:cubicBezTo>
                  <a:cubicBezTo>
                    <a:pt x="765" y="2771"/>
                    <a:pt x="1057" y="2895"/>
                    <a:pt x="1057" y="2895"/>
                  </a:cubicBezTo>
                  <a:lnTo>
                    <a:pt x="1507" y="3053"/>
                  </a:lnTo>
                  <a:lnTo>
                    <a:pt x="1215" y="3187"/>
                  </a:lnTo>
                  <a:lnTo>
                    <a:pt x="495" y="2951"/>
                  </a:lnTo>
                  <a:cubicBezTo>
                    <a:pt x="495" y="2951"/>
                    <a:pt x="411" y="2907"/>
                    <a:pt x="317" y="2907"/>
                  </a:cubicBezTo>
                  <a:cubicBezTo>
                    <a:pt x="247" y="2907"/>
                    <a:pt x="172" y="2932"/>
                    <a:pt x="124" y="3019"/>
                  </a:cubicBezTo>
                  <a:cubicBezTo>
                    <a:pt x="0" y="3210"/>
                    <a:pt x="731" y="3469"/>
                    <a:pt x="731" y="3469"/>
                  </a:cubicBezTo>
                  <a:lnTo>
                    <a:pt x="304" y="3705"/>
                  </a:lnTo>
                  <a:cubicBezTo>
                    <a:pt x="304" y="3705"/>
                    <a:pt x="90" y="3840"/>
                    <a:pt x="169" y="3997"/>
                  </a:cubicBezTo>
                  <a:cubicBezTo>
                    <a:pt x="203" y="4081"/>
                    <a:pt x="273" y="4107"/>
                    <a:pt x="346" y="4107"/>
                  </a:cubicBezTo>
                  <a:cubicBezTo>
                    <a:pt x="419" y="4107"/>
                    <a:pt x="495" y="4081"/>
                    <a:pt x="540" y="4064"/>
                  </a:cubicBezTo>
                  <a:cubicBezTo>
                    <a:pt x="630" y="4019"/>
                    <a:pt x="922" y="3817"/>
                    <a:pt x="922" y="3817"/>
                  </a:cubicBezTo>
                  <a:lnTo>
                    <a:pt x="922" y="3817"/>
                  </a:lnTo>
                  <a:lnTo>
                    <a:pt x="821" y="4233"/>
                  </a:lnTo>
                  <a:cubicBezTo>
                    <a:pt x="765" y="4357"/>
                    <a:pt x="844" y="4492"/>
                    <a:pt x="967" y="4525"/>
                  </a:cubicBezTo>
                  <a:cubicBezTo>
                    <a:pt x="976" y="4528"/>
                    <a:pt x="985" y="4530"/>
                    <a:pt x="994" y="4530"/>
                  </a:cubicBezTo>
                  <a:cubicBezTo>
                    <a:pt x="1228" y="4530"/>
                    <a:pt x="1406" y="3581"/>
                    <a:pt x="1406" y="3581"/>
                  </a:cubicBezTo>
                  <a:cubicBezTo>
                    <a:pt x="1507" y="3513"/>
                    <a:pt x="1608" y="3446"/>
                    <a:pt x="1720" y="3390"/>
                  </a:cubicBezTo>
                  <a:lnTo>
                    <a:pt x="1720" y="3390"/>
                  </a:lnTo>
                  <a:cubicBezTo>
                    <a:pt x="1720" y="3412"/>
                    <a:pt x="1608" y="3840"/>
                    <a:pt x="1608" y="3840"/>
                  </a:cubicBezTo>
                  <a:cubicBezTo>
                    <a:pt x="1608" y="3840"/>
                    <a:pt x="1525" y="4111"/>
                    <a:pt x="1779" y="4111"/>
                  </a:cubicBezTo>
                  <a:cubicBezTo>
                    <a:pt x="1789" y="4111"/>
                    <a:pt x="1800" y="4110"/>
                    <a:pt x="1810" y="4109"/>
                  </a:cubicBezTo>
                  <a:cubicBezTo>
                    <a:pt x="2103" y="4098"/>
                    <a:pt x="2215" y="3131"/>
                    <a:pt x="2215" y="3131"/>
                  </a:cubicBezTo>
                  <a:lnTo>
                    <a:pt x="5003" y="1692"/>
                  </a:lnTo>
                  <a:cubicBezTo>
                    <a:pt x="5003" y="1692"/>
                    <a:pt x="5341" y="1793"/>
                    <a:pt x="5644" y="1872"/>
                  </a:cubicBezTo>
                  <a:cubicBezTo>
                    <a:pt x="5779" y="1907"/>
                    <a:pt x="5889" y="1931"/>
                    <a:pt x="5974" y="1931"/>
                  </a:cubicBezTo>
                  <a:cubicBezTo>
                    <a:pt x="6081" y="1931"/>
                    <a:pt x="6147" y="1893"/>
                    <a:pt x="6173" y="1793"/>
                  </a:cubicBezTo>
                  <a:cubicBezTo>
                    <a:pt x="6206" y="1625"/>
                    <a:pt x="5655" y="1490"/>
                    <a:pt x="5655" y="1490"/>
                  </a:cubicBezTo>
                  <a:lnTo>
                    <a:pt x="5498" y="1434"/>
                  </a:lnTo>
                  <a:lnTo>
                    <a:pt x="5757" y="1299"/>
                  </a:lnTo>
                  <a:cubicBezTo>
                    <a:pt x="5757" y="1299"/>
                    <a:pt x="6206" y="1445"/>
                    <a:pt x="6397" y="1501"/>
                  </a:cubicBezTo>
                  <a:cubicBezTo>
                    <a:pt x="6493" y="1528"/>
                    <a:pt x="6579" y="1552"/>
                    <a:pt x="6655" y="1552"/>
                  </a:cubicBezTo>
                  <a:cubicBezTo>
                    <a:pt x="6739" y="1552"/>
                    <a:pt x="6810" y="1522"/>
                    <a:pt x="6870" y="1434"/>
                  </a:cubicBezTo>
                  <a:cubicBezTo>
                    <a:pt x="6971" y="1276"/>
                    <a:pt x="6532" y="1029"/>
                    <a:pt x="6465" y="1006"/>
                  </a:cubicBezTo>
                  <a:cubicBezTo>
                    <a:pt x="6409" y="995"/>
                    <a:pt x="6341" y="984"/>
                    <a:pt x="6285" y="973"/>
                  </a:cubicBezTo>
                  <a:cubicBezTo>
                    <a:pt x="6285" y="973"/>
                    <a:pt x="6903" y="748"/>
                    <a:pt x="6780" y="512"/>
                  </a:cubicBezTo>
                  <a:cubicBezTo>
                    <a:pt x="6746" y="450"/>
                    <a:pt x="6687" y="427"/>
                    <a:pt x="6617" y="427"/>
                  </a:cubicBezTo>
                  <a:cubicBezTo>
                    <a:pt x="6409" y="427"/>
                    <a:pt x="6105" y="635"/>
                    <a:pt x="6105" y="635"/>
                  </a:cubicBezTo>
                  <a:cubicBezTo>
                    <a:pt x="6105" y="635"/>
                    <a:pt x="6296" y="107"/>
                    <a:pt x="6128" y="17"/>
                  </a:cubicBezTo>
                  <a:cubicBezTo>
                    <a:pt x="6107" y="6"/>
                    <a:pt x="6086" y="1"/>
                    <a:pt x="60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2"/>
            <p:cNvSpPr/>
            <p:nvPr/>
          </p:nvSpPr>
          <p:spPr>
            <a:xfrm>
              <a:off x="8520070" y="3218312"/>
              <a:ext cx="156037" cy="532932"/>
            </a:xfrm>
            <a:custGeom>
              <a:rect b="b" l="l" r="r" t="t"/>
              <a:pathLst>
                <a:path extrusionOk="0" h="7490" w="2193">
                  <a:moveTo>
                    <a:pt x="1237" y="0"/>
                  </a:moveTo>
                  <a:cubicBezTo>
                    <a:pt x="967" y="0"/>
                    <a:pt x="1012" y="652"/>
                    <a:pt x="1012" y="652"/>
                  </a:cubicBezTo>
                  <a:cubicBezTo>
                    <a:pt x="1012" y="652"/>
                    <a:pt x="730" y="308"/>
                    <a:pt x="556" y="308"/>
                  </a:cubicBezTo>
                  <a:cubicBezTo>
                    <a:pt x="534" y="308"/>
                    <a:pt x="513" y="314"/>
                    <a:pt x="495" y="326"/>
                  </a:cubicBezTo>
                  <a:cubicBezTo>
                    <a:pt x="327" y="428"/>
                    <a:pt x="518" y="709"/>
                    <a:pt x="664" y="889"/>
                  </a:cubicBezTo>
                  <a:cubicBezTo>
                    <a:pt x="821" y="1068"/>
                    <a:pt x="1012" y="1271"/>
                    <a:pt x="1012" y="1271"/>
                  </a:cubicBezTo>
                  <a:lnTo>
                    <a:pt x="1012" y="1586"/>
                  </a:lnTo>
                  <a:cubicBezTo>
                    <a:pt x="1012" y="1586"/>
                    <a:pt x="776" y="1327"/>
                    <a:pt x="653" y="1203"/>
                  </a:cubicBezTo>
                  <a:cubicBezTo>
                    <a:pt x="587" y="1138"/>
                    <a:pt x="482" y="1094"/>
                    <a:pt x="394" y="1094"/>
                  </a:cubicBezTo>
                  <a:cubicBezTo>
                    <a:pt x="300" y="1094"/>
                    <a:pt x="225" y="1143"/>
                    <a:pt x="237" y="1271"/>
                  </a:cubicBezTo>
                  <a:cubicBezTo>
                    <a:pt x="270" y="1529"/>
                    <a:pt x="922" y="2136"/>
                    <a:pt x="922" y="2136"/>
                  </a:cubicBezTo>
                  <a:lnTo>
                    <a:pt x="844" y="5284"/>
                  </a:lnTo>
                  <a:lnTo>
                    <a:pt x="248" y="5824"/>
                  </a:lnTo>
                  <a:cubicBezTo>
                    <a:pt x="248" y="5824"/>
                    <a:pt x="68" y="6015"/>
                    <a:pt x="147" y="6172"/>
                  </a:cubicBezTo>
                  <a:cubicBezTo>
                    <a:pt x="171" y="6224"/>
                    <a:pt x="211" y="6242"/>
                    <a:pt x="254" y="6242"/>
                  </a:cubicBezTo>
                  <a:cubicBezTo>
                    <a:pt x="354" y="6242"/>
                    <a:pt x="473" y="6150"/>
                    <a:pt x="473" y="6150"/>
                  </a:cubicBezTo>
                  <a:lnTo>
                    <a:pt x="832" y="5835"/>
                  </a:lnTo>
                  <a:lnTo>
                    <a:pt x="832" y="5835"/>
                  </a:lnTo>
                  <a:lnTo>
                    <a:pt x="810" y="6161"/>
                  </a:lnTo>
                  <a:lnTo>
                    <a:pt x="248" y="6667"/>
                  </a:lnTo>
                  <a:cubicBezTo>
                    <a:pt x="248" y="6667"/>
                    <a:pt x="1" y="6813"/>
                    <a:pt x="113" y="7016"/>
                  </a:cubicBezTo>
                  <a:cubicBezTo>
                    <a:pt x="133" y="7053"/>
                    <a:pt x="167" y="7068"/>
                    <a:pt x="209" y="7068"/>
                  </a:cubicBezTo>
                  <a:cubicBezTo>
                    <a:pt x="411" y="7068"/>
                    <a:pt x="810" y="6723"/>
                    <a:pt x="810" y="6723"/>
                  </a:cubicBezTo>
                  <a:lnTo>
                    <a:pt x="810" y="6723"/>
                  </a:lnTo>
                  <a:lnTo>
                    <a:pt x="799" y="7207"/>
                  </a:lnTo>
                  <a:cubicBezTo>
                    <a:pt x="799" y="7207"/>
                    <a:pt x="810" y="7465"/>
                    <a:pt x="979" y="7488"/>
                  </a:cubicBezTo>
                  <a:cubicBezTo>
                    <a:pt x="987" y="7489"/>
                    <a:pt x="995" y="7489"/>
                    <a:pt x="1003" y="7489"/>
                  </a:cubicBezTo>
                  <a:cubicBezTo>
                    <a:pt x="1154" y="7489"/>
                    <a:pt x="1215" y="7292"/>
                    <a:pt x="1215" y="7196"/>
                  </a:cubicBezTo>
                  <a:cubicBezTo>
                    <a:pt x="1226" y="7083"/>
                    <a:pt x="1215" y="6735"/>
                    <a:pt x="1215" y="6735"/>
                  </a:cubicBezTo>
                  <a:lnTo>
                    <a:pt x="1215" y="6735"/>
                  </a:lnTo>
                  <a:lnTo>
                    <a:pt x="1507" y="7027"/>
                  </a:lnTo>
                  <a:cubicBezTo>
                    <a:pt x="1549" y="7088"/>
                    <a:pt x="1615" y="7119"/>
                    <a:pt x="1682" y="7119"/>
                  </a:cubicBezTo>
                  <a:cubicBezTo>
                    <a:pt x="1739" y="7119"/>
                    <a:pt x="1798" y="7096"/>
                    <a:pt x="1844" y="7049"/>
                  </a:cubicBezTo>
                  <a:cubicBezTo>
                    <a:pt x="2024" y="6881"/>
                    <a:pt x="1237" y="6195"/>
                    <a:pt x="1237" y="6195"/>
                  </a:cubicBezTo>
                  <a:cubicBezTo>
                    <a:pt x="1226" y="6071"/>
                    <a:pt x="1215" y="5959"/>
                    <a:pt x="1226" y="5835"/>
                  </a:cubicBezTo>
                  <a:lnTo>
                    <a:pt x="1226" y="5835"/>
                  </a:lnTo>
                  <a:cubicBezTo>
                    <a:pt x="1248" y="5846"/>
                    <a:pt x="1563" y="6150"/>
                    <a:pt x="1563" y="6150"/>
                  </a:cubicBezTo>
                  <a:cubicBezTo>
                    <a:pt x="1563" y="6150"/>
                    <a:pt x="1645" y="6241"/>
                    <a:pt x="1739" y="6241"/>
                  </a:cubicBezTo>
                  <a:cubicBezTo>
                    <a:pt x="1793" y="6241"/>
                    <a:pt x="1851" y="6211"/>
                    <a:pt x="1901" y="6116"/>
                  </a:cubicBezTo>
                  <a:cubicBezTo>
                    <a:pt x="2024" y="5846"/>
                    <a:pt x="1237" y="5262"/>
                    <a:pt x="1237" y="5262"/>
                  </a:cubicBezTo>
                  <a:lnTo>
                    <a:pt x="1383" y="2125"/>
                  </a:lnTo>
                  <a:cubicBezTo>
                    <a:pt x="1383" y="2125"/>
                    <a:pt x="1631" y="1889"/>
                    <a:pt x="1856" y="1664"/>
                  </a:cubicBezTo>
                  <a:cubicBezTo>
                    <a:pt x="2080" y="1439"/>
                    <a:pt x="2193" y="1293"/>
                    <a:pt x="2058" y="1170"/>
                  </a:cubicBezTo>
                  <a:cubicBezTo>
                    <a:pt x="2040" y="1154"/>
                    <a:pt x="2019" y="1147"/>
                    <a:pt x="1994" y="1147"/>
                  </a:cubicBezTo>
                  <a:cubicBezTo>
                    <a:pt x="1828" y="1147"/>
                    <a:pt x="1530" y="1462"/>
                    <a:pt x="1530" y="1462"/>
                  </a:cubicBezTo>
                  <a:lnTo>
                    <a:pt x="1406" y="1574"/>
                  </a:lnTo>
                  <a:lnTo>
                    <a:pt x="1417" y="1282"/>
                  </a:lnTo>
                  <a:cubicBezTo>
                    <a:pt x="1417" y="1282"/>
                    <a:pt x="1766" y="956"/>
                    <a:pt x="1912" y="821"/>
                  </a:cubicBezTo>
                  <a:cubicBezTo>
                    <a:pt x="2058" y="675"/>
                    <a:pt x="2182" y="551"/>
                    <a:pt x="2092" y="383"/>
                  </a:cubicBezTo>
                  <a:cubicBezTo>
                    <a:pt x="2070" y="342"/>
                    <a:pt x="2029" y="326"/>
                    <a:pt x="1979" y="326"/>
                  </a:cubicBezTo>
                  <a:cubicBezTo>
                    <a:pt x="1818" y="326"/>
                    <a:pt x="1561" y="486"/>
                    <a:pt x="1518" y="529"/>
                  </a:cubicBezTo>
                  <a:cubicBezTo>
                    <a:pt x="1473" y="562"/>
                    <a:pt x="1440" y="619"/>
                    <a:pt x="1395" y="664"/>
                  </a:cubicBezTo>
                  <a:cubicBezTo>
                    <a:pt x="1395" y="664"/>
                    <a:pt x="1518" y="12"/>
                    <a:pt x="12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32"/>
            <p:cNvSpPr/>
            <p:nvPr/>
          </p:nvSpPr>
          <p:spPr>
            <a:xfrm>
              <a:off x="8365669" y="3297433"/>
              <a:ext cx="461637" cy="369708"/>
            </a:xfrm>
            <a:custGeom>
              <a:rect b="b" l="l" r="r" t="t"/>
              <a:pathLst>
                <a:path extrusionOk="0" h="5196" w="6488">
                  <a:moveTo>
                    <a:pt x="921" y="1"/>
                  </a:moveTo>
                  <a:cubicBezTo>
                    <a:pt x="732" y="1"/>
                    <a:pt x="732" y="486"/>
                    <a:pt x="754" y="563"/>
                  </a:cubicBezTo>
                  <a:cubicBezTo>
                    <a:pt x="765" y="620"/>
                    <a:pt x="776" y="676"/>
                    <a:pt x="799" y="743"/>
                  </a:cubicBezTo>
                  <a:cubicBezTo>
                    <a:pt x="799" y="743"/>
                    <a:pt x="496" y="461"/>
                    <a:pt x="291" y="461"/>
                  </a:cubicBezTo>
                  <a:cubicBezTo>
                    <a:pt x="238" y="461"/>
                    <a:pt x="191" y="481"/>
                    <a:pt x="158" y="530"/>
                  </a:cubicBezTo>
                  <a:cubicBezTo>
                    <a:pt x="1" y="755"/>
                    <a:pt x="597" y="1058"/>
                    <a:pt x="597" y="1058"/>
                  </a:cubicBezTo>
                  <a:cubicBezTo>
                    <a:pt x="597" y="1058"/>
                    <a:pt x="34" y="1137"/>
                    <a:pt x="34" y="1328"/>
                  </a:cubicBezTo>
                  <a:cubicBezTo>
                    <a:pt x="34" y="1457"/>
                    <a:pt x="188" y="1494"/>
                    <a:pt x="360" y="1494"/>
                  </a:cubicBezTo>
                  <a:cubicBezTo>
                    <a:pt x="443" y="1494"/>
                    <a:pt x="531" y="1485"/>
                    <a:pt x="608" y="1474"/>
                  </a:cubicBezTo>
                  <a:cubicBezTo>
                    <a:pt x="833" y="1429"/>
                    <a:pt x="1103" y="1384"/>
                    <a:pt x="1103" y="1384"/>
                  </a:cubicBezTo>
                  <a:lnTo>
                    <a:pt x="1372" y="1542"/>
                  </a:lnTo>
                  <a:cubicBezTo>
                    <a:pt x="1372" y="1542"/>
                    <a:pt x="1035" y="1609"/>
                    <a:pt x="855" y="1654"/>
                  </a:cubicBezTo>
                  <a:cubicBezTo>
                    <a:pt x="675" y="1688"/>
                    <a:pt x="473" y="1924"/>
                    <a:pt x="709" y="2036"/>
                  </a:cubicBezTo>
                  <a:cubicBezTo>
                    <a:pt x="752" y="2058"/>
                    <a:pt x="819" y="2067"/>
                    <a:pt x="899" y="2067"/>
                  </a:cubicBezTo>
                  <a:cubicBezTo>
                    <a:pt x="1235" y="2067"/>
                    <a:pt x="1800" y="1913"/>
                    <a:pt x="1800" y="1913"/>
                  </a:cubicBezTo>
                  <a:lnTo>
                    <a:pt x="4419" y="3644"/>
                  </a:lnTo>
                  <a:lnTo>
                    <a:pt x="4565" y="4453"/>
                  </a:lnTo>
                  <a:cubicBezTo>
                    <a:pt x="4565" y="4453"/>
                    <a:pt x="4633" y="4712"/>
                    <a:pt x="4813" y="4723"/>
                  </a:cubicBezTo>
                  <a:cubicBezTo>
                    <a:pt x="4819" y="4724"/>
                    <a:pt x="4825" y="4724"/>
                    <a:pt x="4830" y="4724"/>
                  </a:cubicBezTo>
                  <a:cubicBezTo>
                    <a:pt x="4990" y="4724"/>
                    <a:pt x="4959" y="4431"/>
                    <a:pt x="4959" y="4431"/>
                  </a:cubicBezTo>
                  <a:lnTo>
                    <a:pt x="4880" y="3959"/>
                  </a:lnTo>
                  <a:lnTo>
                    <a:pt x="5150" y="4150"/>
                  </a:lnTo>
                  <a:lnTo>
                    <a:pt x="5285" y="4903"/>
                  </a:lnTo>
                  <a:cubicBezTo>
                    <a:pt x="5285" y="4903"/>
                    <a:pt x="5273" y="5195"/>
                    <a:pt x="5510" y="5195"/>
                  </a:cubicBezTo>
                  <a:cubicBezTo>
                    <a:pt x="5511" y="5195"/>
                    <a:pt x="5513" y="5195"/>
                    <a:pt x="5515" y="5195"/>
                  </a:cubicBezTo>
                  <a:cubicBezTo>
                    <a:pt x="5744" y="5195"/>
                    <a:pt x="5633" y="4442"/>
                    <a:pt x="5633" y="4442"/>
                  </a:cubicBezTo>
                  <a:lnTo>
                    <a:pt x="5633" y="4442"/>
                  </a:lnTo>
                  <a:lnTo>
                    <a:pt x="6038" y="4723"/>
                  </a:lnTo>
                  <a:cubicBezTo>
                    <a:pt x="6038" y="4723"/>
                    <a:pt x="6126" y="4767"/>
                    <a:pt x="6216" y="4767"/>
                  </a:cubicBezTo>
                  <a:cubicBezTo>
                    <a:pt x="6271" y="4767"/>
                    <a:pt x="6326" y="4751"/>
                    <a:pt x="6364" y="4701"/>
                  </a:cubicBezTo>
                  <a:cubicBezTo>
                    <a:pt x="6476" y="4566"/>
                    <a:pt x="6330" y="4408"/>
                    <a:pt x="6240" y="4352"/>
                  </a:cubicBezTo>
                  <a:cubicBezTo>
                    <a:pt x="6162" y="4285"/>
                    <a:pt x="5847" y="4116"/>
                    <a:pt x="5847" y="4116"/>
                  </a:cubicBezTo>
                  <a:lnTo>
                    <a:pt x="6263" y="4015"/>
                  </a:lnTo>
                  <a:cubicBezTo>
                    <a:pt x="6398" y="4004"/>
                    <a:pt x="6488" y="3880"/>
                    <a:pt x="6454" y="3745"/>
                  </a:cubicBezTo>
                  <a:cubicBezTo>
                    <a:pt x="6441" y="3673"/>
                    <a:pt x="6348" y="3648"/>
                    <a:pt x="6222" y="3648"/>
                  </a:cubicBezTo>
                  <a:cubicBezTo>
                    <a:pt x="5914" y="3648"/>
                    <a:pt x="5408" y="3801"/>
                    <a:pt x="5408" y="3801"/>
                  </a:cubicBezTo>
                  <a:cubicBezTo>
                    <a:pt x="5307" y="3756"/>
                    <a:pt x="5195" y="3689"/>
                    <a:pt x="5094" y="3621"/>
                  </a:cubicBezTo>
                  <a:cubicBezTo>
                    <a:pt x="5116" y="3621"/>
                    <a:pt x="5543" y="3509"/>
                    <a:pt x="5543" y="3509"/>
                  </a:cubicBezTo>
                  <a:cubicBezTo>
                    <a:pt x="5543" y="3509"/>
                    <a:pt x="5847" y="3453"/>
                    <a:pt x="5678" y="3205"/>
                  </a:cubicBezTo>
                  <a:cubicBezTo>
                    <a:pt x="5637" y="3141"/>
                    <a:pt x="5546" y="3117"/>
                    <a:pt x="5433" y="3117"/>
                  </a:cubicBezTo>
                  <a:cubicBezTo>
                    <a:pt x="5117" y="3117"/>
                    <a:pt x="4633" y="3307"/>
                    <a:pt x="4633" y="3307"/>
                  </a:cubicBezTo>
                  <a:lnTo>
                    <a:pt x="2036" y="1519"/>
                  </a:lnTo>
                  <a:cubicBezTo>
                    <a:pt x="2036" y="1519"/>
                    <a:pt x="1968" y="1182"/>
                    <a:pt x="1901" y="878"/>
                  </a:cubicBezTo>
                  <a:cubicBezTo>
                    <a:pt x="1842" y="612"/>
                    <a:pt x="1774" y="441"/>
                    <a:pt x="1644" y="441"/>
                  </a:cubicBezTo>
                  <a:cubicBezTo>
                    <a:pt x="1626" y="441"/>
                    <a:pt x="1607" y="444"/>
                    <a:pt x="1586" y="451"/>
                  </a:cubicBezTo>
                  <a:cubicBezTo>
                    <a:pt x="1417" y="496"/>
                    <a:pt x="1563" y="1047"/>
                    <a:pt x="1563" y="1047"/>
                  </a:cubicBezTo>
                  <a:lnTo>
                    <a:pt x="1586" y="1216"/>
                  </a:lnTo>
                  <a:lnTo>
                    <a:pt x="1350" y="1047"/>
                  </a:lnTo>
                  <a:cubicBezTo>
                    <a:pt x="1350" y="1047"/>
                    <a:pt x="1260" y="586"/>
                    <a:pt x="1215" y="384"/>
                  </a:cubicBezTo>
                  <a:cubicBezTo>
                    <a:pt x="1170" y="181"/>
                    <a:pt x="1136" y="24"/>
                    <a:pt x="934" y="1"/>
                  </a:cubicBezTo>
                  <a:cubicBezTo>
                    <a:pt x="929" y="1"/>
                    <a:pt x="925" y="1"/>
                    <a:pt x="9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4" name="Google Shape;1574;p32"/>
          <p:cNvSpPr/>
          <p:nvPr/>
        </p:nvSpPr>
        <p:spPr>
          <a:xfrm>
            <a:off x="8748572" y="2400204"/>
            <a:ext cx="205333" cy="136481"/>
          </a:xfrm>
          <a:custGeom>
            <a:rect b="b" l="l" r="r" t="t"/>
            <a:pathLst>
              <a:path extrusionOk="0" h="1116" w="1679">
                <a:moveTo>
                  <a:pt x="893" y="0"/>
                </a:moveTo>
                <a:cubicBezTo>
                  <a:pt x="805" y="0"/>
                  <a:pt x="716" y="13"/>
                  <a:pt x="632" y="36"/>
                </a:cubicBezTo>
                <a:cubicBezTo>
                  <a:pt x="0" y="186"/>
                  <a:pt x="349" y="784"/>
                  <a:pt x="731" y="1000"/>
                </a:cubicBezTo>
                <a:cubicBezTo>
                  <a:pt x="848" y="1083"/>
                  <a:pt x="997" y="1116"/>
                  <a:pt x="1147" y="1116"/>
                </a:cubicBezTo>
                <a:cubicBezTo>
                  <a:pt x="1280" y="1116"/>
                  <a:pt x="1429" y="1049"/>
                  <a:pt x="1529" y="950"/>
                </a:cubicBezTo>
                <a:cubicBezTo>
                  <a:pt x="1645" y="800"/>
                  <a:pt x="1678" y="584"/>
                  <a:pt x="1612" y="418"/>
                </a:cubicBezTo>
                <a:cubicBezTo>
                  <a:pt x="1529" y="235"/>
                  <a:pt x="1379" y="102"/>
                  <a:pt x="1196" y="53"/>
                </a:cubicBezTo>
                <a:cubicBezTo>
                  <a:pt x="1099" y="17"/>
                  <a:pt x="996" y="0"/>
                  <a:pt x="8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5" name="Google Shape;1575;p32"/>
          <p:cNvGrpSpPr/>
          <p:nvPr/>
        </p:nvGrpSpPr>
        <p:grpSpPr>
          <a:xfrm flipH="1" rot="-2035445">
            <a:off x="7418265" y="-1068862"/>
            <a:ext cx="3072873" cy="2599762"/>
            <a:chOff x="-2600773" y="-1271122"/>
            <a:chExt cx="2600777" cy="2200351"/>
          </a:xfrm>
        </p:grpSpPr>
        <p:sp>
          <p:nvSpPr>
            <p:cNvPr id="1576" name="Google Shape;1576;p32"/>
            <p:cNvSpPr/>
            <p:nvPr/>
          </p:nvSpPr>
          <p:spPr>
            <a:xfrm>
              <a:off x="-1736690" y="-679752"/>
              <a:ext cx="1042062" cy="924698"/>
            </a:xfrm>
            <a:custGeom>
              <a:rect b="b" l="l" r="r" t="t"/>
              <a:pathLst>
                <a:path extrusionOk="0" h="8131" w="9163">
                  <a:moveTo>
                    <a:pt x="4580" y="0"/>
                  </a:moveTo>
                  <a:cubicBezTo>
                    <a:pt x="2902" y="0"/>
                    <a:pt x="1336" y="1038"/>
                    <a:pt x="742" y="2705"/>
                  </a:cubicBezTo>
                  <a:cubicBezTo>
                    <a:pt x="0" y="4830"/>
                    <a:pt x="1113" y="7146"/>
                    <a:pt x="3227" y="7899"/>
                  </a:cubicBezTo>
                  <a:cubicBezTo>
                    <a:pt x="3673" y="8056"/>
                    <a:pt x="4129" y="8130"/>
                    <a:pt x="4577" y="8130"/>
                  </a:cubicBezTo>
                  <a:cubicBezTo>
                    <a:pt x="6252" y="8130"/>
                    <a:pt x="7824" y="7091"/>
                    <a:pt x="8410" y="5414"/>
                  </a:cubicBezTo>
                  <a:cubicBezTo>
                    <a:pt x="9163" y="3301"/>
                    <a:pt x="8050" y="985"/>
                    <a:pt x="5936" y="232"/>
                  </a:cubicBezTo>
                  <a:cubicBezTo>
                    <a:pt x="5487" y="75"/>
                    <a:pt x="5030" y="0"/>
                    <a:pt x="458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2"/>
            <p:cNvSpPr/>
            <p:nvPr/>
          </p:nvSpPr>
          <p:spPr>
            <a:xfrm>
              <a:off x="-798232" y="-1104628"/>
              <a:ext cx="359712" cy="392010"/>
            </a:xfrm>
            <a:custGeom>
              <a:rect b="b" l="l" r="r" t="t"/>
              <a:pathLst>
                <a:path extrusionOk="0" h="3447" w="3163">
                  <a:moveTo>
                    <a:pt x="2962" y="1"/>
                  </a:moveTo>
                  <a:cubicBezTo>
                    <a:pt x="2931" y="1"/>
                    <a:pt x="2897" y="14"/>
                    <a:pt x="2867" y="44"/>
                  </a:cubicBezTo>
                  <a:cubicBezTo>
                    <a:pt x="1754" y="943"/>
                    <a:pt x="798" y="2023"/>
                    <a:pt x="34" y="3226"/>
                  </a:cubicBezTo>
                  <a:cubicBezTo>
                    <a:pt x="0" y="3259"/>
                    <a:pt x="0" y="3304"/>
                    <a:pt x="23" y="3349"/>
                  </a:cubicBezTo>
                  <a:cubicBezTo>
                    <a:pt x="38" y="3403"/>
                    <a:pt x="80" y="3447"/>
                    <a:pt x="130" y="3447"/>
                  </a:cubicBezTo>
                  <a:cubicBezTo>
                    <a:pt x="153" y="3447"/>
                    <a:pt x="178" y="3438"/>
                    <a:pt x="203" y="3417"/>
                  </a:cubicBezTo>
                  <a:lnTo>
                    <a:pt x="236" y="3405"/>
                  </a:lnTo>
                  <a:cubicBezTo>
                    <a:pt x="304" y="3361"/>
                    <a:pt x="360" y="3304"/>
                    <a:pt x="405" y="3259"/>
                  </a:cubicBezTo>
                  <a:cubicBezTo>
                    <a:pt x="439" y="3259"/>
                    <a:pt x="461" y="3248"/>
                    <a:pt x="484" y="3226"/>
                  </a:cubicBezTo>
                  <a:cubicBezTo>
                    <a:pt x="1271" y="2382"/>
                    <a:pt x="2024" y="1506"/>
                    <a:pt x="2755" y="606"/>
                  </a:cubicBezTo>
                  <a:lnTo>
                    <a:pt x="2788" y="584"/>
                  </a:lnTo>
                  <a:cubicBezTo>
                    <a:pt x="2800" y="561"/>
                    <a:pt x="2811" y="550"/>
                    <a:pt x="2822" y="527"/>
                  </a:cubicBezTo>
                  <a:cubicBezTo>
                    <a:pt x="2901" y="426"/>
                    <a:pt x="2979" y="336"/>
                    <a:pt x="3058" y="246"/>
                  </a:cubicBezTo>
                  <a:cubicBezTo>
                    <a:pt x="3163" y="151"/>
                    <a:pt x="3072" y="1"/>
                    <a:pt x="296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2"/>
            <p:cNvSpPr/>
            <p:nvPr/>
          </p:nvSpPr>
          <p:spPr>
            <a:xfrm>
              <a:off x="-739095" y="-671336"/>
              <a:ext cx="247807" cy="161262"/>
            </a:xfrm>
            <a:custGeom>
              <a:rect b="b" l="l" r="r" t="t"/>
              <a:pathLst>
                <a:path extrusionOk="0" h="1418" w="2179">
                  <a:moveTo>
                    <a:pt x="2032" y="0"/>
                  </a:moveTo>
                  <a:cubicBezTo>
                    <a:pt x="1864" y="34"/>
                    <a:pt x="1706" y="90"/>
                    <a:pt x="1571" y="180"/>
                  </a:cubicBezTo>
                  <a:cubicBezTo>
                    <a:pt x="1414" y="259"/>
                    <a:pt x="1245" y="349"/>
                    <a:pt x="1088" y="439"/>
                  </a:cubicBezTo>
                  <a:cubicBezTo>
                    <a:pt x="773" y="607"/>
                    <a:pt x="481" y="798"/>
                    <a:pt x="200" y="1023"/>
                  </a:cubicBezTo>
                  <a:cubicBezTo>
                    <a:pt x="166" y="1046"/>
                    <a:pt x="155" y="1091"/>
                    <a:pt x="166" y="1136"/>
                  </a:cubicBezTo>
                  <a:lnTo>
                    <a:pt x="110" y="1169"/>
                  </a:lnTo>
                  <a:cubicBezTo>
                    <a:pt x="0" y="1224"/>
                    <a:pt x="40" y="1417"/>
                    <a:pt x="167" y="1417"/>
                  </a:cubicBezTo>
                  <a:cubicBezTo>
                    <a:pt x="170" y="1417"/>
                    <a:pt x="174" y="1417"/>
                    <a:pt x="177" y="1417"/>
                  </a:cubicBezTo>
                  <a:cubicBezTo>
                    <a:pt x="582" y="1338"/>
                    <a:pt x="975" y="1192"/>
                    <a:pt x="1324" y="967"/>
                  </a:cubicBezTo>
                  <a:cubicBezTo>
                    <a:pt x="1493" y="866"/>
                    <a:pt x="1672" y="765"/>
                    <a:pt x="1830" y="652"/>
                  </a:cubicBezTo>
                  <a:cubicBezTo>
                    <a:pt x="2021" y="540"/>
                    <a:pt x="2145" y="349"/>
                    <a:pt x="2178" y="135"/>
                  </a:cubicBezTo>
                  <a:cubicBezTo>
                    <a:pt x="2167" y="56"/>
                    <a:pt x="2111" y="0"/>
                    <a:pt x="203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2"/>
            <p:cNvSpPr/>
            <p:nvPr/>
          </p:nvSpPr>
          <p:spPr>
            <a:xfrm>
              <a:off x="-988266" y="-954284"/>
              <a:ext cx="112133" cy="198109"/>
            </a:xfrm>
            <a:custGeom>
              <a:rect b="b" l="l" r="r" t="t"/>
              <a:pathLst>
                <a:path extrusionOk="0" h="1742" w="986">
                  <a:moveTo>
                    <a:pt x="732" y="1"/>
                  </a:moveTo>
                  <a:cubicBezTo>
                    <a:pt x="687" y="1"/>
                    <a:pt x="642" y="21"/>
                    <a:pt x="614" y="60"/>
                  </a:cubicBezTo>
                  <a:cubicBezTo>
                    <a:pt x="322" y="476"/>
                    <a:pt x="142" y="970"/>
                    <a:pt x="97" y="1476"/>
                  </a:cubicBezTo>
                  <a:lnTo>
                    <a:pt x="64" y="1544"/>
                  </a:lnTo>
                  <a:cubicBezTo>
                    <a:pt x="1" y="1645"/>
                    <a:pt x="96" y="1742"/>
                    <a:pt x="186" y="1742"/>
                  </a:cubicBezTo>
                  <a:cubicBezTo>
                    <a:pt x="226" y="1742"/>
                    <a:pt x="264" y="1723"/>
                    <a:pt x="288" y="1679"/>
                  </a:cubicBezTo>
                  <a:lnTo>
                    <a:pt x="761" y="779"/>
                  </a:lnTo>
                  <a:cubicBezTo>
                    <a:pt x="873" y="566"/>
                    <a:pt x="985" y="296"/>
                    <a:pt x="850" y="60"/>
                  </a:cubicBezTo>
                  <a:cubicBezTo>
                    <a:pt x="822" y="21"/>
                    <a:pt x="777" y="1"/>
                    <a:pt x="7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32"/>
            <p:cNvSpPr/>
            <p:nvPr/>
          </p:nvSpPr>
          <p:spPr>
            <a:xfrm>
              <a:off x="-1224701" y="-1271122"/>
              <a:ext cx="175933" cy="465931"/>
            </a:xfrm>
            <a:custGeom>
              <a:rect b="b" l="l" r="r" t="t"/>
              <a:pathLst>
                <a:path extrusionOk="0" h="4097" w="1547">
                  <a:moveTo>
                    <a:pt x="1127" y="0"/>
                  </a:moveTo>
                  <a:cubicBezTo>
                    <a:pt x="1106" y="0"/>
                    <a:pt x="1085" y="4"/>
                    <a:pt x="1063" y="13"/>
                  </a:cubicBezTo>
                  <a:cubicBezTo>
                    <a:pt x="940" y="58"/>
                    <a:pt x="895" y="193"/>
                    <a:pt x="850" y="294"/>
                  </a:cubicBezTo>
                  <a:cubicBezTo>
                    <a:pt x="782" y="462"/>
                    <a:pt x="726" y="631"/>
                    <a:pt x="692" y="800"/>
                  </a:cubicBezTo>
                  <a:cubicBezTo>
                    <a:pt x="670" y="856"/>
                    <a:pt x="659" y="912"/>
                    <a:pt x="647" y="968"/>
                  </a:cubicBezTo>
                  <a:cubicBezTo>
                    <a:pt x="535" y="1328"/>
                    <a:pt x="445" y="1688"/>
                    <a:pt x="355" y="2048"/>
                  </a:cubicBezTo>
                  <a:cubicBezTo>
                    <a:pt x="186" y="2677"/>
                    <a:pt x="74" y="3318"/>
                    <a:pt x="6" y="3970"/>
                  </a:cubicBezTo>
                  <a:cubicBezTo>
                    <a:pt x="1" y="4054"/>
                    <a:pt x="65" y="4097"/>
                    <a:pt x="133" y="4097"/>
                  </a:cubicBezTo>
                  <a:cubicBezTo>
                    <a:pt x="200" y="4097"/>
                    <a:pt x="271" y="4054"/>
                    <a:pt x="276" y="3970"/>
                  </a:cubicBezTo>
                  <a:cubicBezTo>
                    <a:pt x="276" y="3970"/>
                    <a:pt x="276" y="3959"/>
                    <a:pt x="276" y="3959"/>
                  </a:cubicBezTo>
                  <a:cubicBezTo>
                    <a:pt x="288" y="3936"/>
                    <a:pt x="299" y="3925"/>
                    <a:pt x="299" y="3903"/>
                  </a:cubicBezTo>
                  <a:cubicBezTo>
                    <a:pt x="670" y="2767"/>
                    <a:pt x="1052" y="1620"/>
                    <a:pt x="1423" y="474"/>
                  </a:cubicBezTo>
                  <a:cubicBezTo>
                    <a:pt x="1468" y="316"/>
                    <a:pt x="1547" y="46"/>
                    <a:pt x="1299" y="24"/>
                  </a:cubicBezTo>
                  <a:lnTo>
                    <a:pt x="1221" y="24"/>
                  </a:lnTo>
                  <a:cubicBezTo>
                    <a:pt x="1193" y="10"/>
                    <a:pt x="1161" y="0"/>
                    <a:pt x="112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32"/>
            <p:cNvSpPr/>
            <p:nvPr/>
          </p:nvSpPr>
          <p:spPr>
            <a:xfrm>
              <a:off x="-1431111" y="-925056"/>
              <a:ext cx="58910" cy="162968"/>
            </a:xfrm>
            <a:custGeom>
              <a:rect b="b" l="l" r="r" t="t"/>
              <a:pathLst>
                <a:path extrusionOk="0" h="1433" w="518">
                  <a:moveTo>
                    <a:pt x="160" y="1"/>
                  </a:moveTo>
                  <a:cubicBezTo>
                    <a:pt x="92" y="1"/>
                    <a:pt x="31" y="52"/>
                    <a:pt x="23" y="129"/>
                  </a:cubicBezTo>
                  <a:cubicBezTo>
                    <a:pt x="0" y="545"/>
                    <a:pt x="90" y="950"/>
                    <a:pt x="270" y="1332"/>
                  </a:cubicBezTo>
                  <a:cubicBezTo>
                    <a:pt x="281" y="1388"/>
                    <a:pt x="337" y="1433"/>
                    <a:pt x="394" y="1433"/>
                  </a:cubicBezTo>
                  <a:cubicBezTo>
                    <a:pt x="427" y="1433"/>
                    <a:pt x="450" y="1422"/>
                    <a:pt x="461" y="1411"/>
                  </a:cubicBezTo>
                  <a:cubicBezTo>
                    <a:pt x="472" y="1411"/>
                    <a:pt x="484" y="1399"/>
                    <a:pt x="495" y="1388"/>
                  </a:cubicBezTo>
                  <a:lnTo>
                    <a:pt x="506" y="1366"/>
                  </a:lnTo>
                  <a:cubicBezTo>
                    <a:pt x="506" y="1354"/>
                    <a:pt x="506" y="1343"/>
                    <a:pt x="517" y="1332"/>
                  </a:cubicBezTo>
                  <a:cubicBezTo>
                    <a:pt x="517" y="1321"/>
                    <a:pt x="517" y="1309"/>
                    <a:pt x="517" y="1298"/>
                  </a:cubicBezTo>
                  <a:lnTo>
                    <a:pt x="517" y="1287"/>
                  </a:lnTo>
                  <a:cubicBezTo>
                    <a:pt x="517" y="1287"/>
                    <a:pt x="517" y="1276"/>
                    <a:pt x="517" y="1264"/>
                  </a:cubicBezTo>
                  <a:cubicBezTo>
                    <a:pt x="517" y="1174"/>
                    <a:pt x="495" y="1096"/>
                    <a:pt x="495" y="1017"/>
                  </a:cubicBezTo>
                  <a:cubicBezTo>
                    <a:pt x="472" y="725"/>
                    <a:pt x="450" y="432"/>
                    <a:pt x="405" y="151"/>
                  </a:cubicBezTo>
                  <a:cubicBezTo>
                    <a:pt x="405" y="140"/>
                    <a:pt x="405" y="118"/>
                    <a:pt x="405" y="118"/>
                  </a:cubicBezTo>
                  <a:cubicBezTo>
                    <a:pt x="382" y="50"/>
                    <a:pt x="326" y="16"/>
                    <a:pt x="270" y="16"/>
                  </a:cubicBezTo>
                  <a:cubicBezTo>
                    <a:pt x="259" y="16"/>
                    <a:pt x="247" y="28"/>
                    <a:pt x="247" y="28"/>
                  </a:cubicBezTo>
                  <a:lnTo>
                    <a:pt x="225" y="16"/>
                  </a:lnTo>
                  <a:cubicBezTo>
                    <a:pt x="204" y="6"/>
                    <a:pt x="182" y="1"/>
                    <a:pt x="16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2"/>
            <p:cNvSpPr/>
            <p:nvPr/>
          </p:nvSpPr>
          <p:spPr>
            <a:xfrm>
              <a:off x="-1946399" y="-1224040"/>
              <a:ext cx="349136" cy="561460"/>
            </a:xfrm>
            <a:custGeom>
              <a:rect b="b" l="l" r="r" t="t"/>
              <a:pathLst>
                <a:path extrusionOk="0" h="4937" w="3070">
                  <a:moveTo>
                    <a:pt x="331" y="1"/>
                  </a:moveTo>
                  <a:cubicBezTo>
                    <a:pt x="285" y="1"/>
                    <a:pt x="242" y="22"/>
                    <a:pt x="214" y="60"/>
                  </a:cubicBezTo>
                  <a:cubicBezTo>
                    <a:pt x="0" y="464"/>
                    <a:pt x="349" y="925"/>
                    <a:pt x="529" y="1274"/>
                  </a:cubicBezTo>
                  <a:lnTo>
                    <a:pt x="1260" y="2702"/>
                  </a:lnTo>
                  <a:cubicBezTo>
                    <a:pt x="1676" y="3500"/>
                    <a:pt x="2092" y="4309"/>
                    <a:pt x="2800" y="4905"/>
                  </a:cubicBezTo>
                  <a:cubicBezTo>
                    <a:pt x="2821" y="4927"/>
                    <a:pt x="2851" y="4937"/>
                    <a:pt x="2882" y="4937"/>
                  </a:cubicBezTo>
                  <a:cubicBezTo>
                    <a:pt x="2965" y="4937"/>
                    <a:pt x="3054" y="4868"/>
                    <a:pt x="3013" y="4770"/>
                  </a:cubicBezTo>
                  <a:cubicBezTo>
                    <a:pt x="3013" y="4759"/>
                    <a:pt x="3002" y="4748"/>
                    <a:pt x="2991" y="4725"/>
                  </a:cubicBezTo>
                  <a:cubicBezTo>
                    <a:pt x="3058" y="4692"/>
                    <a:pt x="3070" y="4613"/>
                    <a:pt x="3036" y="4557"/>
                  </a:cubicBezTo>
                  <a:cubicBezTo>
                    <a:pt x="2519" y="3770"/>
                    <a:pt x="2092" y="2927"/>
                    <a:pt x="1743" y="2050"/>
                  </a:cubicBezTo>
                  <a:cubicBezTo>
                    <a:pt x="1428" y="1285"/>
                    <a:pt x="1226" y="330"/>
                    <a:pt x="360" y="3"/>
                  </a:cubicBezTo>
                  <a:cubicBezTo>
                    <a:pt x="351" y="2"/>
                    <a:pt x="341" y="1"/>
                    <a:pt x="3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2"/>
            <p:cNvSpPr/>
            <p:nvPr/>
          </p:nvSpPr>
          <p:spPr>
            <a:xfrm>
              <a:off x="-646068" y="-413294"/>
              <a:ext cx="593303" cy="100533"/>
            </a:xfrm>
            <a:custGeom>
              <a:rect b="b" l="l" r="r" t="t"/>
              <a:pathLst>
                <a:path extrusionOk="0" h="884" w="5217">
                  <a:moveTo>
                    <a:pt x="3818" y="0"/>
                  </a:moveTo>
                  <a:cubicBezTo>
                    <a:pt x="2571" y="0"/>
                    <a:pt x="1328" y="266"/>
                    <a:pt x="124" y="576"/>
                  </a:cubicBezTo>
                  <a:cubicBezTo>
                    <a:pt x="0" y="621"/>
                    <a:pt x="0" y="789"/>
                    <a:pt x="124" y="823"/>
                  </a:cubicBezTo>
                  <a:cubicBezTo>
                    <a:pt x="146" y="857"/>
                    <a:pt x="180" y="879"/>
                    <a:pt x="225" y="879"/>
                  </a:cubicBezTo>
                  <a:cubicBezTo>
                    <a:pt x="361" y="882"/>
                    <a:pt x="498" y="883"/>
                    <a:pt x="634" y="883"/>
                  </a:cubicBezTo>
                  <a:cubicBezTo>
                    <a:pt x="2139" y="883"/>
                    <a:pt x="3641" y="712"/>
                    <a:pt x="5115" y="362"/>
                  </a:cubicBezTo>
                  <a:cubicBezTo>
                    <a:pt x="5217" y="306"/>
                    <a:pt x="5217" y="148"/>
                    <a:pt x="5104" y="103"/>
                  </a:cubicBezTo>
                  <a:cubicBezTo>
                    <a:pt x="4676" y="31"/>
                    <a:pt x="4246" y="0"/>
                    <a:pt x="381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32"/>
            <p:cNvSpPr/>
            <p:nvPr/>
          </p:nvSpPr>
          <p:spPr>
            <a:xfrm>
              <a:off x="-615476" y="-198354"/>
              <a:ext cx="168882" cy="70964"/>
            </a:xfrm>
            <a:custGeom>
              <a:rect b="b" l="l" r="r" t="t"/>
              <a:pathLst>
                <a:path extrusionOk="0" h="624" w="1485">
                  <a:moveTo>
                    <a:pt x="136" y="1"/>
                  </a:moveTo>
                  <a:cubicBezTo>
                    <a:pt x="68" y="1"/>
                    <a:pt x="1" y="57"/>
                    <a:pt x="12" y="136"/>
                  </a:cubicBezTo>
                  <a:cubicBezTo>
                    <a:pt x="12" y="158"/>
                    <a:pt x="12" y="181"/>
                    <a:pt x="23" y="192"/>
                  </a:cubicBezTo>
                  <a:cubicBezTo>
                    <a:pt x="12" y="259"/>
                    <a:pt x="35" y="316"/>
                    <a:pt x="80" y="361"/>
                  </a:cubicBezTo>
                  <a:cubicBezTo>
                    <a:pt x="343" y="508"/>
                    <a:pt x="636" y="587"/>
                    <a:pt x="931" y="587"/>
                  </a:cubicBezTo>
                  <a:cubicBezTo>
                    <a:pt x="951" y="587"/>
                    <a:pt x="970" y="586"/>
                    <a:pt x="990" y="586"/>
                  </a:cubicBezTo>
                  <a:lnTo>
                    <a:pt x="1046" y="608"/>
                  </a:lnTo>
                  <a:cubicBezTo>
                    <a:pt x="1064" y="619"/>
                    <a:pt x="1085" y="624"/>
                    <a:pt x="1106" y="624"/>
                  </a:cubicBezTo>
                  <a:cubicBezTo>
                    <a:pt x="1150" y="624"/>
                    <a:pt x="1196" y="601"/>
                    <a:pt x="1226" y="563"/>
                  </a:cubicBezTo>
                  <a:cubicBezTo>
                    <a:pt x="1282" y="563"/>
                    <a:pt x="1327" y="541"/>
                    <a:pt x="1384" y="529"/>
                  </a:cubicBezTo>
                  <a:cubicBezTo>
                    <a:pt x="1440" y="507"/>
                    <a:pt x="1485" y="462"/>
                    <a:pt x="1485" y="394"/>
                  </a:cubicBezTo>
                  <a:cubicBezTo>
                    <a:pt x="1474" y="338"/>
                    <a:pt x="1440" y="282"/>
                    <a:pt x="1384" y="271"/>
                  </a:cubicBezTo>
                  <a:cubicBezTo>
                    <a:pt x="979" y="125"/>
                    <a:pt x="563" y="35"/>
                    <a:pt x="13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32"/>
            <p:cNvSpPr/>
            <p:nvPr/>
          </p:nvSpPr>
          <p:spPr>
            <a:xfrm>
              <a:off x="-1988591" y="-751626"/>
              <a:ext cx="269756" cy="186964"/>
            </a:xfrm>
            <a:custGeom>
              <a:rect b="b" l="l" r="r" t="t"/>
              <a:pathLst>
                <a:path extrusionOk="0" h="1644" w="2372">
                  <a:moveTo>
                    <a:pt x="309" y="1"/>
                  </a:moveTo>
                  <a:cubicBezTo>
                    <a:pt x="274" y="1"/>
                    <a:pt x="238" y="4"/>
                    <a:pt x="203" y="9"/>
                  </a:cubicBezTo>
                  <a:cubicBezTo>
                    <a:pt x="79" y="54"/>
                    <a:pt x="0" y="200"/>
                    <a:pt x="45" y="335"/>
                  </a:cubicBezTo>
                  <a:cubicBezTo>
                    <a:pt x="90" y="493"/>
                    <a:pt x="248" y="571"/>
                    <a:pt x="383" y="650"/>
                  </a:cubicBezTo>
                  <a:lnTo>
                    <a:pt x="585" y="762"/>
                  </a:lnTo>
                  <a:cubicBezTo>
                    <a:pt x="754" y="897"/>
                    <a:pt x="945" y="1010"/>
                    <a:pt x="1125" y="1122"/>
                  </a:cubicBezTo>
                  <a:lnTo>
                    <a:pt x="1732" y="1504"/>
                  </a:lnTo>
                  <a:cubicBezTo>
                    <a:pt x="1826" y="1564"/>
                    <a:pt x="1939" y="1644"/>
                    <a:pt x="2043" y="1644"/>
                  </a:cubicBezTo>
                  <a:cubicBezTo>
                    <a:pt x="2075" y="1644"/>
                    <a:pt x="2107" y="1636"/>
                    <a:pt x="2137" y="1617"/>
                  </a:cubicBezTo>
                  <a:cubicBezTo>
                    <a:pt x="2151" y="1621"/>
                    <a:pt x="2165" y="1623"/>
                    <a:pt x="2179" y="1623"/>
                  </a:cubicBezTo>
                  <a:cubicBezTo>
                    <a:pt x="2309" y="1623"/>
                    <a:pt x="2371" y="1441"/>
                    <a:pt x="2249" y="1370"/>
                  </a:cubicBezTo>
                  <a:cubicBezTo>
                    <a:pt x="1934" y="1190"/>
                    <a:pt x="1653" y="987"/>
                    <a:pt x="1383" y="740"/>
                  </a:cubicBezTo>
                  <a:cubicBezTo>
                    <a:pt x="1136" y="515"/>
                    <a:pt x="922" y="245"/>
                    <a:pt x="619" y="88"/>
                  </a:cubicBezTo>
                  <a:cubicBezTo>
                    <a:pt x="525" y="28"/>
                    <a:pt x="419" y="1"/>
                    <a:pt x="3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32"/>
            <p:cNvSpPr/>
            <p:nvPr/>
          </p:nvSpPr>
          <p:spPr>
            <a:xfrm>
              <a:off x="-2600773" y="-567846"/>
              <a:ext cx="867949" cy="197085"/>
            </a:xfrm>
            <a:custGeom>
              <a:rect b="b" l="l" r="r" t="t"/>
              <a:pathLst>
                <a:path extrusionOk="0" h="1733" w="7632">
                  <a:moveTo>
                    <a:pt x="5271" y="1159"/>
                  </a:moveTo>
                  <a:lnTo>
                    <a:pt x="5799" y="1238"/>
                  </a:lnTo>
                  <a:cubicBezTo>
                    <a:pt x="6047" y="1271"/>
                    <a:pt x="6305" y="1305"/>
                    <a:pt x="6553" y="1372"/>
                  </a:cubicBezTo>
                  <a:cubicBezTo>
                    <a:pt x="6170" y="1316"/>
                    <a:pt x="5811" y="1260"/>
                    <a:pt x="5428" y="1193"/>
                  </a:cubicBezTo>
                  <a:lnTo>
                    <a:pt x="5440" y="1193"/>
                  </a:lnTo>
                  <a:lnTo>
                    <a:pt x="5271" y="1159"/>
                  </a:lnTo>
                  <a:close/>
                  <a:moveTo>
                    <a:pt x="144" y="0"/>
                  </a:moveTo>
                  <a:cubicBezTo>
                    <a:pt x="9" y="0"/>
                    <a:pt x="1" y="183"/>
                    <a:pt x="88" y="248"/>
                  </a:cubicBezTo>
                  <a:cubicBezTo>
                    <a:pt x="1089" y="1013"/>
                    <a:pt x="2393" y="923"/>
                    <a:pt x="3562" y="1080"/>
                  </a:cubicBezTo>
                  <a:cubicBezTo>
                    <a:pt x="4192" y="1170"/>
                    <a:pt x="4810" y="1339"/>
                    <a:pt x="5428" y="1462"/>
                  </a:cubicBezTo>
                  <a:cubicBezTo>
                    <a:pt x="6058" y="1575"/>
                    <a:pt x="6699" y="1665"/>
                    <a:pt x="7340" y="1732"/>
                  </a:cubicBezTo>
                  <a:cubicBezTo>
                    <a:pt x="7418" y="1721"/>
                    <a:pt x="7475" y="1653"/>
                    <a:pt x="7463" y="1575"/>
                  </a:cubicBezTo>
                  <a:cubicBezTo>
                    <a:pt x="7609" y="1564"/>
                    <a:pt x="7632" y="1361"/>
                    <a:pt x="7497" y="1316"/>
                  </a:cubicBezTo>
                  <a:cubicBezTo>
                    <a:pt x="5080" y="698"/>
                    <a:pt x="2629" y="248"/>
                    <a:pt x="156" y="1"/>
                  </a:cubicBezTo>
                  <a:cubicBezTo>
                    <a:pt x="152" y="1"/>
                    <a:pt x="147" y="0"/>
                    <a:pt x="1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32"/>
            <p:cNvSpPr/>
            <p:nvPr/>
          </p:nvSpPr>
          <p:spPr>
            <a:xfrm>
              <a:off x="-1945148" y="-264314"/>
              <a:ext cx="197085" cy="74149"/>
            </a:xfrm>
            <a:custGeom>
              <a:rect b="b" l="l" r="r" t="t"/>
              <a:pathLst>
                <a:path extrusionOk="0" h="652" w="1733">
                  <a:moveTo>
                    <a:pt x="1047" y="1"/>
                  </a:moveTo>
                  <a:cubicBezTo>
                    <a:pt x="998" y="1"/>
                    <a:pt x="949" y="3"/>
                    <a:pt x="900" y="8"/>
                  </a:cubicBezTo>
                  <a:cubicBezTo>
                    <a:pt x="788" y="19"/>
                    <a:pt x="664" y="41"/>
                    <a:pt x="540" y="64"/>
                  </a:cubicBezTo>
                  <a:cubicBezTo>
                    <a:pt x="428" y="75"/>
                    <a:pt x="315" y="109"/>
                    <a:pt x="203" y="142"/>
                  </a:cubicBezTo>
                  <a:cubicBezTo>
                    <a:pt x="79" y="176"/>
                    <a:pt x="1" y="277"/>
                    <a:pt x="1" y="401"/>
                  </a:cubicBezTo>
                  <a:cubicBezTo>
                    <a:pt x="1" y="536"/>
                    <a:pt x="124" y="592"/>
                    <a:pt x="248" y="615"/>
                  </a:cubicBezTo>
                  <a:cubicBezTo>
                    <a:pt x="393" y="641"/>
                    <a:pt x="538" y="652"/>
                    <a:pt x="683" y="652"/>
                  </a:cubicBezTo>
                  <a:cubicBezTo>
                    <a:pt x="785" y="652"/>
                    <a:pt x="888" y="646"/>
                    <a:pt x="990" y="637"/>
                  </a:cubicBezTo>
                  <a:cubicBezTo>
                    <a:pt x="1237" y="626"/>
                    <a:pt x="1485" y="603"/>
                    <a:pt x="1698" y="446"/>
                  </a:cubicBezTo>
                  <a:cubicBezTo>
                    <a:pt x="1732" y="401"/>
                    <a:pt x="1732" y="345"/>
                    <a:pt x="1721" y="300"/>
                  </a:cubicBezTo>
                  <a:cubicBezTo>
                    <a:pt x="1710" y="289"/>
                    <a:pt x="1698" y="277"/>
                    <a:pt x="1687" y="266"/>
                  </a:cubicBezTo>
                  <a:cubicBezTo>
                    <a:pt x="1710" y="210"/>
                    <a:pt x="1687" y="142"/>
                    <a:pt x="1631" y="120"/>
                  </a:cubicBezTo>
                  <a:cubicBezTo>
                    <a:pt x="1450" y="39"/>
                    <a:pt x="1248" y="1"/>
                    <a:pt x="104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32"/>
            <p:cNvSpPr/>
            <p:nvPr/>
          </p:nvSpPr>
          <p:spPr>
            <a:xfrm>
              <a:off x="-2315892" y="-41186"/>
              <a:ext cx="553727" cy="326618"/>
            </a:xfrm>
            <a:custGeom>
              <a:rect b="b" l="l" r="r" t="t"/>
              <a:pathLst>
                <a:path extrusionOk="0" h="2872" w="4869">
                  <a:moveTo>
                    <a:pt x="4709" y="0"/>
                  </a:moveTo>
                  <a:cubicBezTo>
                    <a:pt x="4703" y="0"/>
                    <a:pt x="4696" y="1"/>
                    <a:pt x="4688" y="2"/>
                  </a:cubicBezTo>
                  <a:cubicBezTo>
                    <a:pt x="3767" y="80"/>
                    <a:pt x="3047" y="676"/>
                    <a:pt x="2283" y="1137"/>
                  </a:cubicBezTo>
                  <a:cubicBezTo>
                    <a:pt x="1518" y="1598"/>
                    <a:pt x="607" y="1902"/>
                    <a:pt x="57" y="2655"/>
                  </a:cubicBezTo>
                  <a:cubicBezTo>
                    <a:pt x="0" y="2734"/>
                    <a:pt x="68" y="2824"/>
                    <a:pt x="135" y="2846"/>
                  </a:cubicBezTo>
                  <a:cubicBezTo>
                    <a:pt x="180" y="2864"/>
                    <a:pt x="225" y="2872"/>
                    <a:pt x="270" y="2872"/>
                  </a:cubicBezTo>
                  <a:cubicBezTo>
                    <a:pt x="393" y="2872"/>
                    <a:pt x="514" y="2814"/>
                    <a:pt x="630" y="2756"/>
                  </a:cubicBezTo>
                  <a:cubicBezTo>
                    <a:pt x="832" y="2666"/>
                    <a:pt x="1023" y="2554"/>
                    <a:pt x="1226" y="2453"/>
                  </a:cubicBezTo>
                  <a:cubicBezTo>
                    <a:pt x="1631" y="2250"/>
                    <a:pt x="2024" y="2025"/>
                    <a:pt x="2417" y="1789"/>
                  </a:cubicBezTo>
                  <a:cubicBezTo>
                    <a:pt x="3193" y="1328"/>
                    <a:pt x="3935" y="822"/>
                    <a:pt x="4655" y="283"/>
                  </a:cubicBezTo>
                  <a:lnTo>
                    <a:pt x="4666" y="272"/>
                  </a:lnTo>
                  <a:lnTo>
                    <a:pt x="4700" y="272"/>
                  </a:lnTo>
                  <a:cubicBezTo>
                    <a:pt x="4862" y="250"/>
                    <a:pt x="4868" y="0"/>
                    <a:pt x="47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2"/>
            <p:cNvSpPr/>
            <p:nvPr/>
          </p:nvSpPr>
          <p:spPr>
            <a:xfrm>
              <a:off x="-1792984" y="133155"/>
              <a:ext cx="119070" cy="103376"/>
            </a:xfrm>
            <a:custGeom>
              <a:rect b="b" l="l" r="r" t="t"/>
              <a:pathLst>
                <a:path extrusionOk="0" h="909" w="1047">
                  <a:moveTo>
                    <a:pt x="783" y="1"/>
                  </a:moveTo>
                  <a:cubicBezTo>
                    <a:pt x="751" y="1"/>
                    <a:pt x="720" y="15"/>
                    <a:pt x="698" y="43"/>
                  </a:cubicBezTo>
                  <a:cubicBezTo>
                    <a:pt x="450" y="234"/>
                    <a:pt x="237" y="459"/>
                    <a:pt x="46" y="706"/>
                  </a:cubicBezTo>
                  <a:cubicBezTo>
                    <a:pt x="1" y="796"/>
                    <a:pt x="68" y="897"/>
                    <a:pt x="169" y="908"/>
                  </a:cubicBezTo>
                  <a:cubicBezTo>
                    <a:pt x="563" y="852"/>
                    <a:pt x="900" y="594"/>
                    <a:pt x="1035" y="223"/>
                  </a:cubicBezTo>
                  <a:cubicBezTo>
                    <a:pt x="1046" y="166"/>
                    <a:pt x="1035" y="110"/>
                    <a:pt x="990" y="76"/>
                  </a:cubicBezTo>
                  <a:cubicBezTo>
                    <a:pt x="966" y="68"/>
                    <a:pt x="942" y="61"/>
                    <a:pt x="918" y="61"/>
                  </a:cubicBezTo>
                  <a:cubicBezTo>
                    <a:pt x="908" y="61"/>
                    <a:pt x="899" y="62"/>
                    <a:pt x="889" y="65"/>
                  </a:cubicBezTo>
                  <a:cubicBezTo>
                    <a:pt x="889" y="54"/>
                    <a:pt x="889" y="43"/>
                    <a:pt x="877" y="43"/>
                  </a:cubicBezTo>
                  <a:cubicBezTo>
                    <a:pt x="849" y="15"/>
                    <a:pt x="816" y="1"/>
                    <a:pt x="78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2"/>
            <p:cNvSpPr/>
            <p:nvPr/>
          </p:nvSpPr>
          <p:spPr>
            <a:xfrm>
              <a:off x="-1510378" y="296464"/>
              <a:ext cx="80631" cy="161944"/>
            </a:xfrm>
            <a:custGeom>
              <a:rect b="b" l="l" r="r" t="t"/>
              <a:pathLst>
                <a:path extrusionOk="0" h="1424" w="709">
                  <a:moveTo>
                    <a:pt x="523" y="1"/>
                  </a:moveTo>
                  <a:cubicBezTo>
                    <a:pt x="489" y="1"/>
                    <a:pt x="455" y="12"/>
                    <a:pt x="427" y="34"/>
                  </a:cubicBezTo>
                  <a:cubicBezTo>
                    <a:pt x="113" y="394"/>
                    <a:pt x="0" y="878"/>
                    <a:pt x="135" y="1339"/>
                  </a:cubicBezTo>
                  <a:cubicBezTo>
                    <a:pt x="154" y="1396"/>
                    <a:pt x="205" y="1424"/>
                    <a:pt x="258" y="1424"/>
                  </a:cubicBezTo>
                  <a:cubicBezTo>
                    <a:pt x="299" y="1424"/>
                    <a:pt x="342" y="1407"/>
                    <a:pt x="371" y="1372"/>
                  </a:cubicBezTo>
                  <a:cubicBezTo>
                    <a:pt x="562" y="1013"/>
                    <a:pt x="675" y="630"/>
                    <a:pt x="708" y="237"/>
                  </a:cubicBezTo>
                  <a:cubicBezTo>
                    <a:pt x="708" y="192"/>
                    <a:pt x="686" y="147"/>
                    <a:pt x="652" y="124"/>
                  </a:cubicBezTo>
                  <a:cubicBezTo>
                    <a:pt x="652" y="91"/>
                    <a:pt x="641" y="57"/>
                    <a:pt x="618" y="34"/>
                  </a:cubicBezTo>
                  <a:cubicBezTo>
                    <a:pt x="590" y="12"/>
                    <a:pt x="557" y="1"/>
                    <a:pt x="52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2"/>
            <p:cNvSpPr/>
            <p:nvPr/>
          </p:nvSpPr>
          <p:spPr>
            <a:xfrm>
              <a:off x="-1106427" y="301240"/>
              <a:ext cx="70509" cy="134992"/>
            </a:xfrm>
            <a:custGeom>
              <a:rect b="b" l="l" r="r" t="t"/>
              <a:pathLst>
                <a:path extrusionOk="0" h="1187" w="620">
                  <a:moveTo>
                    <a:pt x="144" y="0"/>
                  </a:moveTo>
                  <a:cubicBezTo>
                    <a:pt x="121" y="0"/>
                    <a:pt x="98" y="6"/>
                    <a:pt x="79" y="15"/>
                  </a:cubicBezTo>
                  <a:cubicBezTo>
                    <a:pt x="23" y="82"/>
                    <a:pt x="1" y="161"/>
                    <a:pt x="12" y="251"/>
                  </a:cubicBezTo>
                  <a:cubicBezTo>
                    <a:pt x="68" y="532"/>
                    <a:pt x="136" y="813"/>
                    <a:pt x="203" y="1094"/>
                  </a:cubicBezTo>
                  <a:cubicBezTo>
                    <a:pt x="225" y="1152"/>
                    <a:pt x="283" y="1186"/>
                    <a:pt x="339" y="1186"/>
                  </a:cubicBezTo>
                  <a:cubicBezTo>
                    <a:pt x="372" y="1186"/>
                    <a:pt x="404" y="1175"/>
                    <a:pt x="428" y="1150"/>
                  </a:cubicBezTo>
                  <a:cubicBezTo>
                    <a:pt x="574" y="993"/>
                    <a:pt x="619" y="768"/>
                    <a:pt x="563" y="566"/>
                  </a:cubicBezTo>
                  <a:cubicBezTo>
                    <a:pt x="484" y="363"/>
                    <a:pt x="383" y="184"/>
                    <a:pt x="237" y="37"/>
                  </a:cubicBezTo>
                  <a:cubicBezTo>
                    <a:pt x="210" y="11"/>
                    <a:pt x="176" y="0"/>
                    <a:pt x="1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2"/>
            <p:cNvSpPr/>
            <p:nvPr/>
          </p:nvSpPr>
          <p:spPr>
            <a:xfrm>
              <a:off x="-768891" y="201390"/>
              <a:ext cx="88364" cy="115203"/>
            </a:xfrm>
            <a:custGeom>
              <a:rect b="b" l="l" r="r" t="t"/>
              <a:pathLst>
                <a:path extrusionOk="0" h="1013" w="777">
                  <a:moveTo>
                    <a:pt x="136" y="1"/>
                  </a:moveTo>
                  <a:cubicBezTo>
                    <a:pt x="103" y="1"/>
                    <a:pt x="71" y="13"/>
                    <a:pt x="46" y="39"/>
                  </a:cubicBezTo>
                  <a:cubicBezTo>
                    <a:pt x="12" y="72"/>
                    <a:pt x="1" y="128"/>
                    <a:pt x="12" y="173"/>
                  </a:cubicBezTo>
                  <a:cubicBezTo>
                    <a:pt x="124" y="477"/>
                    <a:pt x="304" y="758"/>
                    <a:pt x="552" y="983"/>
                  </a:cubicBezTo>
                  <a:cubicBezTo>
                    <a:pt x="578" y="1003"/>
                    <a:pt x="608" y="1012"/>
                    <a:pt x="637" y="1012"/>
                  </a:cubicBezTo>
                  <a:cubicBezTo>
                    <a:pt x="705" y="1012"/>
                    <a:pt x="769" y="961"/>
                    <a:pt x="776" y="882"/>
                  </a:cubicBezTo>
                  <a:cubicBezTo>
                    <a:pt x="776" y="781"/>
                    <a:pt x="754" y="691"/>
                    <a:pt x="720" y="601"/>
                  </a:cubicBezTo>
                  <a:cubicBezTo>
                    <a:pt x="687" y="308"/>
                    <a:pt x="473" y="61"/>
                    <a:pt x="169" y="5"/>
                  </a:cubicBezTo>
                  <a:cubicBezTo>
                    <a:pt x="158" y="2"/>
                    <a:pt x="147" y="1"/>
                    <a:pt x="13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2"/>
            <p:cNvSpPr/>
            <p:nvPr/>
          </p:nvSpPr>
          <p:spPr>
            <a:xfrm>
              <a:off x="-1880894" y="230731"/>
              <a:ext cx="325367" cy="579656"/>
            </a:xfrm>
            <a:custGeom>
              <a:rect b="b" l="l" r="r" t="t"/>
              <a:pathLst>
                <a:path extrusionOk="0" h="5097" w="2861">
                  <a:moveTo>
                    <a:pt x="2697" y="0"/>
                  </a:moveTo>
                  <a:cubicBezTo>
                    <a:pt x="2665" y="0"/>
                    <a:pt x="2633" y="12"/>
                    <a:pt x="2606" y="39"/>
                  </a:cubicBezTo>
                  <a:cubicBezTo>
                    <a:pt x="2592" y="33"/>
                    <a:pt x="2576" y="30"/>
                    <a:pt x="2561" y="30"/>
                  </a:cubicBezTo>
                  <a:cubicBezTo>
                    <a:pt x="2517" y="30"/>
                    <a:pt x="2474" y="54"/>
                    <a:pt x="2449" y="95"/>
                  </a:cubicBezTo>
                  <a:cubicBezTo>
                    <a:pt x="1459" y="1613"/>
                    <a:pt x="639" y="3232"/>
                    <a:pt x="9" y="4941"/>
                  </a:cubicBezTo>
                  <a:cubicBezTo>
                    <a:pt x="1" y="5030"/>
                    <a:pt x="69" y="5096"/>
                    <a:pt x="146" y="5096"/>
                  </a:cubicBezTo>
                  <a:cubicBezTo>
                    <a:pt x="175" y="5096"/>
                    <a:pt x="206" y="5086"/>
                    <a:pt x="234" y="5064"/>
                  </a:cubicBezTo>
                  <a:cubicBezTo>
                    <a:pt x="504" y="4738"/>
                    <a:pt x="672" y="4322"/>
                    <a:pt x="863" y="3940"/>
                  </a:cubicBezTo>
                  <a:lnTo>
                    <a:pt x="1527" y="2681"/>
                  </a:lnTo>
                  <a:lnTo>
                    <a:pt x="2820" y="185"/>
                  </a:lnTo>
                  <a:cubicBezTo>
                    <a:pt x="2861" y="87"/>
                    <a:pt x="2782" y="0"/>
                    <a:pt x="269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32"/>
            <p:cNvSpPr/>
            <p:nvPr/>
          </p:nvSpPr>
          <p:spPr>
            <a:xfrm>
              <a:off x="-1281563" y="344001"/>
              <a:ext cx="84498" cy="585229"/>
            </a:xfrm>
            <a:custGeom>
              <a:rect b="b" l="l" r="r" t="t"/>
              <a:pathLst>
                <a:path extrusionOk="0" h="5146" w="743">
                  <a:moveTo>
                    <a:pt x="284" y="0"/>
                  </a:moveTo>
                  <a:cubicBezTo>
                    <a:pt x="246" y="0"/>
                    <a:pt x="210" y="20"/>
                    <a:pt x="192" y="66"/>
                  </a:cubicBezTo>
                  <a:lnTo>
                    <a:pt x="180" y="100"/>
                  </a:lnTo>
                  <a:cubicBezTo>
                    <a:pt x="45" y="471"/>
                    <a:pt x="1" y="864"/>
                    <a:pt x="57" y="1258"/>
                  </a:cubicBezTo>
                  <a:cubicBezTo>
                    <a:pt x="79" y="1674"/>
                    <a:pt x="113" y="2112"/>
                    <a:pt x="147" y="2528"/>
                  </a:cubicBezTo>
                  <a:cubicBezTo>
                    <a:pt x="203" y="3371"/>
                    <a:pt x="315" y="4215"/>
                    <a:pt x="461" y="5047"/>
                  </a:cubicBezTo>
                  <a:cubicBezTo>
                    <a:pt x="476" y="5115"/>
                    <a:pt x="527" y="5145"/>
                    <a:pt x="580" y="5145"/>
                  </a:cubicBezTo>
                  <a:cubicBezTo>
                    <a:pt x="649" y="5145"/>
                    <a:pt x="720" y="5095"/>
                    <a:pt x="720" y="5013"/>
                  </a:cubicBezTo>
                  <a:cubicBezTo>
                    <a:pt x="720" y="4068"/>
                    <a:pt x="731" y="3135"/>
                    <a:pt x="743" y="2191"/>
                  </a:cubicBezTo>
                  <a:cubicBezTo>
                    <a:pt x="743" y="1730"/>
                    <a:pt x="743" y="1269"/>
                    <a:pt x="743" y="808"/>
                  </a:cubicBezTo>
                  <a:cubicBezTo>
                    <a:pt x="743" y="538"/>
                    <a:pt x="709" y="201"/>
                    <a:pt x="428" y="100"/>
                  </a:cubicBezTo>
                  <a:cubicBezTo>
                    <a:pt x="401" y="40"/>
                    <a:pt x="340" y="0"/>
                    <a:pt x="2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2"/>
            <p:cNvSpPr/>
            <p:nvPr/>
          </p:nvSpPr>
          <p:spPr>
            <a:xfrm>
              <a:off x="-927423" y="290777"/>
              <a:ext cx="328779" cy="610817"/>
            </a:xfrm>
            <a:custGeom>
              <a:rect b="b" l="l" r="r" t="t"/>
              <a:pathLst>
                <a:path extrusionOk="0" h="5371" w="2891">
                  <a:moveTo>
                    <a:pt x="195" y="1"/>
                  </a:moveTo>
                  <a:cubicBezTo>
                    <a:pt x="166" y="1"/>
                    <a:pt x="135" y="6"/>
                    <a:pt x="102" y="17"/>
                  </a:cubicBezTo>
                  <a:cubicBezTo>
                    <a:pt x="34" y="28"/>
                    <a:pt x="1" y="107"/>
                    <a:pt x="12" y="174"/>
                  </a:cubicBezTo>
                  <a:cubicBezTo>
                    <a:pt x="585" y="1996"/>
                    <a:pt x="1417" y="3738"/>
                    <a:pt x="2485" y="5323"/>
                  </a:cubicBezTo>
                  <a:cubicBezTo>
                    <a:pt x="2514" y="5356"/>
                    <a:pt x="2552" y="5371"/>
                    <a:pt x="2591" y="5371"/>
                  </a:cubicBezTo>
                  <a:cubicBezTo>
                    <a:pt x="2658" y="5371"/>
                    <a:pt x="2725" y="5324"/>
                    <a:pt x="2733" y="5245"/>
                  </a:cubicBezTo>
                  <a:cubicBezTo>
                    <a:pt x="2823" y="5245"/>
                    <a:pt x="2890" y="5166"/>
                    <a:pt x="2856" y="5076"/>
                  </a:cubicBezTo>
                  <a:cubicBezTo>
                    <a:pt x="2485" y="4132"/>
                    <a:pt x="2069" y="3187"/>
                    <a:pt x="1620" y="2277"/>
                  </a:cubicBezTo>
                  <a:cubicBezTo>
                    <a:pt x="1395" y="1816"/>
                    <a:pt x="1147" y="1366"/>
                    <a:pt x="900" y="928"/>
                  </a:cubicBezTo>
                  <a:cubicBezTo>
                    <a:pt x="776" y="703"/>
                    <a:pt x="653" y="478"/>
                    <a:pt x="518" y="264"/>
                  </a:cubicBezTo>
                  <a:cubicBezTo>
                    <a:pt x="443" y="133"/>
                    <a:pt x="344" y="1"/>
                    <a:pt x="19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2"/>
            <p:cNvSpPr/>
            <p:nvPr/>
          </p:nvSpPr>
          <p:spPr>
            <a:xfrm>
              <a:off x="-642087" y="62418"/>
              <a:ext cx="642091" cy="284313"/>
            </a:xfrm>
            <a:custGeom>
              <a:rect b="b" l="l" r="r" t="t"/>
              <a:pathLst>
                <a:path extrusionOk="0" h="2500" w="5646">
                  <a:moveTo>
                    <a:pt x="174" y="1"/>
                  </a:moveTo>
                  <a:cubicBezTo>
                    <a:pt x="70" y="1"/>
                    <a:pt x="1" y="107"/>
                    <a:pt x="44" y="192"/>
                  </a:cubicBezTo>
                  <a:cubicBezTo>
                    <a:pt x="280" y="563"/>
                    <a:pt x="718" y="575"/>
                    <a:pt x="1089" y="710"/>
                  </a:cubicBezTo>
                  <a:cubicBezTo>
                    <a:pt x="1595" y="878"/>
                    <a:pt x="2022" y="1227"/>
                    <a:pt x="2483" y="1497"/>
                  </a:cubicBezTo>
                  <a:cubicBezTo>
                    <a:pt x="3383" y="2014"/>
                    <a:pt x="4383" y="2362"/>
                    <a:pt x="5418" y="2497"/>
                  </a:cubicBezTo>
                  <a:cubicBezTo>
                    <a:pt x="5425" y="2499"/>
                    <a:pt x="5433" y="2500"/>
                    <a:pt x="5441" y="2500"/>
                  </a:cubicBezTo>
                  <a:cubicBezTo>
                    <a:pt x="5546" y="2500"/>
                    <a:pt x="5646" y="2367"/>
                    <a:pt x="5541" y="2284"/>
                  </a:cubicBezTo>
                  <a:cubicBezTo>
                    <a:pt x="5193" y="2014"/>
                    <a:pt x="4811" y="1800"/>
                    <a:pt x="4406" y="1643"/>
                  </a:cubicBezTo>
                  <a:lnTo>
                    <a:pt x="3034" y="1047"/>
                  </a:lnTo>
                  <a:cubicBezTo>
                    <a:pt x="2573" y="845"/>
                    <a:pt x="2124" y="642"/>
                    <a:pt x="1663" y="451"/>
                  </a:cubicBezTo>
                  <a:cubicBezTo>
                    <a:pt x="1235" y="249"/>
                    <a:pt x="774" y="103"/>
                    <a:pt x="302" y="24"/>
                  </a:cubicBezTo>
                  <a:cubicBezTo>
                    <a:pt x="297" y="18"/>
                    <a:pt x="288" y="15"/>
                    <a:pt x="278" y="15"/>
                  </a:cubicBezTo>
                  <a:cubicBezTo>
                    <a:pt x="269" y="15"/>
                    <a:pt x="257" y="18"/>
                    <a:pt x="246" y="24"/>
                  </a:cubicBezTo>
                  <a:lnTo>
                    <a:pt x="190" y="1"/>
                  </a:lnTo>
                  <a:cubicBezTo>
                    <a:pt x="185" y="1"/>
                    <a:pt x="179" y="1"/>
                    <a:pt x="1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2"/>
            <p:cNvSpPr/>
            <p:nvPr/>
          </p:nvSpPr>
          <p:spPr>
            <a:xfrm>
              <a:off x="-1623534" y="-514623"/>
              <a:ext cx="128964" cy="260203"/>
            </a:xfrm>
            <a:custGeom>
              <a:rect b="b" l="l" r="r" t="t"/>
              <a:pathLst>
                <a:path extrusionOk="0" h="2288" w="1134">
                  <a:moveTo>
                    <a:pt x="1026" y="1"/>
                  </a:moveTo>
                  <a:cubicBezTo>
                    <a:pt x="1008" y="1"/>
                    <a:pt x="989" y="8"/>
                    <a:pt x="973" y="28"/>
                  </a:cubicBezTo>
                  <a:cubicBezTo>
                    <a:pt x="411" y="623"/>
                    <a:pt x="73" y="1399"/>
                    <a:pt x="6" y="2220"/>
                  </a:cubicBezTo>
                  <a:cubicBezTo>
                    <a:pt x="0" y="2265"/>
                    <a:pt x="37" y="2287"/>
                    <a:pt x="76" y="2287"/>
                  </a:cubicBezTo>
                  <a:cubicBezTo>
                    <a:pt x="115" y="2287"/>
                    <a:pt x="158" y="2265"/>
                    <a:pt x="163" y="2220"/>
                  </a:cubicBezTo>
                  <a:cubicBezTo>
                    <a:pt x="219" y="1433"/>
                    <a:pt x="545" y="702"/>
                    <a:pt x="1074" y="129"/>
                  </a:cubicBezTo>
                  <a:cubicBezTo>
                    <a:pt x="1133" y="78"/>
                    <a:pt x="1083" y="1"/>
                    <a:pt x="1026"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2"/>
            <p:cNvSpPr/>
            <p:nvPr/>
          </p:nvSpPr>
          <p:spPr>
            <a:xfrm>
              <a:off x="-1361625" y="-632215"/>
              <a:ext cx="204705" cy="54588"/>
            </a:xfrm>
            <a:custGeom>
              <a:rect b="b" l="l" r="r" t="t"/>
              <a:pathLst>
                <a:path extrusionOk="0" h="480" w="1800">
                  <a:moveTo>
                    <a:pt x="1200" y="1"/>
                  </a:moveTo>
                  <a:cubicBezTo>
                    <a:pt x="804" y="1"/>
                    <a:pt x="414" y="113"/>
                    <a:pt x="75" y="342"/>
                  </a:cubicBezTo>
                  <a:cubicBezTo>
                    <a:pt x="0" y="379"/>
                    <a:pt x="50" y="479"/>
                    <a:pt x="114" y="479"/>
                  </a:cubicBezTo>
                  <a:cubicBezTo>
                    <a:pt x="127" y="479"/>
                    <a:pt x="140" y="475"/>
                    <a:pt x="154" y="466"/>
                  </a:cubicBezTo>
                  <a:cubicBezTo>
                    <a:pt x="459" y="262"/>
                    <a:pt x="818" y="157"/>
                    <a:pt x="1182" y="157"/>
                  </a:cubicBezTo>
                  <a:cubicBezTo>
                    <a:pt x="1342" y="157"/>
                    <a:pt x="1503" y="177"/>
                    <a:pt x="1660" y="218"/>
                  </a:cubicBezTo>
                  <a:cubicBezTo>
                    <a:pt x="1667" y="220"/>
                    <a:pt x="1674" y="221"/>
                    <a:pt x="1681" y="221"/>
                  </a:cubicBezTo>
                  <a:cubicBezTo>
                    <a:pt x="1767" y="221"/>
                    <a:pt x="1799" y="92"/>
                    <a:pt x="1705" y="61"/>
                  </a:cubicBezTo>
                  <a:cubicBezTo>
                    <a:pt x="1538" y="21"/>
                    <a:pt x="1368" y="1"/>
                    <a:pt x="1200"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32"/>
            <p:cNvSpPr/>
            <p:nvPr/>
          </p:nvSpPr>
          <p:spPr>
            <a:xfrm>
              <a:off x="-1617848" y="-137852"/>
              <a:ext cx="74831" cy="183325"/>
            </a:xfrm>
            <a:custGeom>
              <a:rect b="b" l="l" r="r" t="t"/>
              <a:pathLst>
                <a:path extrusionOk="0" h="1612" w="658">
                  <a:moveTo>
                    <a:pt x="102" y="0"/>
                  </a:moveTo>
                  <a:cubicBezTo>
                    <a:pt x="63" y="0"/>
                    <a:pt x="23" y="25"/>
                    <a:pt x="23" y="76"/>
                  </a:cubicBezTo>
                  <a:cubicBezTo>
                    <a:pt x="1" y="616"/>
                    <a:pt x="169" y="1144"/>
                    <a:pt x="484" y="1571"/>
                  </a:cubicBezTo>
                  <a:cubicBezTo>
                    <a:pt x="502" y="1600"/>
                    <a:pt x="528" y="1611"/>
                    <a:pt x="553" y="1611"/>
                  </a:cubicBezTo>
                  <a:cubicBezTo>
                    <a:pt x="607" y="1611"/>
                    <a:pt x="657" y="1558"/>
                    <a:pt x="619" y="1504"/>
                  </a:cubicBezTo>
                  <a:cubicBezTo>
                    <a:pt x="316" y="1088"/>
                    <a:pt x="158" y="582"/>
                    <a:pt x="181" y="76"/>
                  </a:cubicBezTo>
                  <a:cubicBezTo>
                    <a:pt x="181" y="25"/>
                    <a:pt x="141" y="0"/>
                    <a:pt x="102"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32"/>
            <p:cNvSpPr/>
            <p:nvPr/>
          </p:nvSpPr>
          <p:spPr>
            <a:xfrm>
              <a:off x="-1263026" y="-154570"/>
              <a:ext cx="188670" cy="141815"/>
            </a:xfrm>
            <a:custGeom>
              <a:rect b="b" l="l" r="r" t="t"/>
              <a:pathLst>
                <a:path extrusionOk="0" h="1247" w="1659">
                  <a:moveTo>
                    <a:pt x="1553" y="1"/>
                  </a:moveTo>
                  <a:cubicBezTo>
                    <a:pt x="1513" y="1"/>
                    <a:pt x="1473" y="26"/>
                    <a:pt x="1479" y="77"/>
                  </a:cubicBezTo>
                  <a:cubicBezTo>
                    <a:pt x="1490" y="437"/>
                    <a:pt x="1400" y="853"/>
                    <a:pt x="1040" y="1032"/>
                  </a:cubicBezTo>
                  <a:cubicBezTo>
                    <a:pt x="962" y="1075"/>
                    <a:pt x="874" y="1097"/>
                    <a:pt x="785" y="1097"/>
                  </a:cubicBezTo>
                  <a:cubicBezTo>
                    <a:pt x="708" y="1097"/>
                    <a:pt x="630" y="1080"/>
                    <a:pt x="557" y="1044"/>
                  </a:cubicBezTo>
                  <a:cubicBezTo>
                    <a:pt x="400" y="943"/>
                    <a:pt x="276" y="819"/>
                    <a:pt x="175" y="661"/>
                  </a:cubicBezTo>
                  <a:cubicBezTo>
                    <a:pt x="158" y="638"/>
                    <a:pt x="135" y="629"/>
                    <a:pt x="112" y="629"/>
                  </a:cubicBezTo>
                  <a:cubicBezTo>
                    <a:pt x="56" y="629"/>
                    <a:pt x="0" y="685"/>
                    <a:pt x="40" y="740"/>
                  </a:cubicBezTo>
                  <a:cubicBezTo>
                    <a:pt x="152" y="920"/>
                    <a:pt x="310" y="1077"/>
                    <a:pt x="490" y="1179"/>
                  </a:cubicBezTo>
                  <a:cubicBezTo>
                    <a:pt x="585" y="1224"/>
                    <a:pt x="686" y="1246"/>
                    <a:pt x="786" y="1246"/>
                  </a:cubicBezTo>
                  <a:cubicBezTo>
                    <a:pt x="886" y="1246"/>
                    <a:pt x="984" y="1224"/>
                    <a:pt x="1074" y="1179"/>
                  </a:cubicBezTo>
                  <a:cubicBezTo>
                    <a:pt x="1524" y="999"/>
                    <a:pt x="1659" y="504"/>
                    <a:pt x="1636" y="77"/>
                  </a:cubicBezTo>
                  <a:cubicBezTo>
                    <a:pt x="1636" y="26"/>
                    <a:pt x="1594" y="1"/>
                    <a:pt x="1553"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2"/>
            <p:cNvSpPr/>
            <p:nvPr/>
          </p:nvSpPr>
          <p:spPr>
            <a:xfrm>
              <a:off x="-1371065" y="-269091"/>
              <a:ext cx="73011" cy="68008"/>
            </a:xfrm>
            <a:custGeom>
              <a:rect b="b" l="l" r="r" t="t"/>
              <a:pathLst>
                <a:path extrusionOk="0" h="598" w="642">
                  <a:moveTo>
                    <a:pt x="393" y="1"/>
                  </a:moveTo>
                  <a:cubicBezTo>
                    <a:pt x="359" y="1"/>
                    <a:pt x="326" y="6"/>
                    <a:pt x="293" y="16"/>
                  </a:cubicBezTo>
                  <a:cubicBezTo>
                    <a:pt x="158" y="61"/>
                    <a:pt x="68" y="173"/>
                    <a:pt x="34" y="297"/>
                  </a:cubicBezTo>
                  <a:cubicBezTo>
                    <a:pt x="12" y="376"/>
                    <a:pt x="1" y="443"/>
                    <a:pt x="12" y="522"/>
                  </a:cubicBezTo>
                  <a:cubicBezTo>
                    <a:pt x="12" y="572"/>
                    <a:pt x="51" y="598"/>
                    <a:pt x="90" y="598"/>
                  </a:cubicBezTo>
                  <a:cubicBezTo>
                    <a:pt x="130" y="598"/>
                    <a:pt x="169" y="572"/>
                    <a:pt x="169" y="522"/>
                  </a:cubicBezTo>
                  <a:cubicBezTo>
                    <a:pt x="158" y="488"/>
                    <a:pt x="158" y="454"/>
                    <a:pt x="169" y="421"/>
                  </a:cubicBezTo>
                  <a:lnTo>
                    <a:pt x="169" y="409"/>
                  </a:lnTo>
                  <a:lnTo>
                    <a:pt x="169" y="387"/>
                  </a:lnTo>
                  <a:cubicBezTo>
                    <a:pt x="169" y="364"/>
                    <a:pt x="169" y="353"/>
                    <a:pt x="180" y="331"/>
                  </a:cubicBezTo>
                  <a:cubicBezTo>
                    <a:pt x="180" y="331"/>
                    <a:pt x="180" y="319"/>
                    <a:pt x="180" y="319"/>
                  </a:cubicBezTo>
                  <a:lnTo>
                    <a:pt x="180" y="308"/>
                  </a:lnTo>
                  <a:cubicBezTo>
                    <a:pt x="192" y="286"/>
                    <a:pt x="203" y="274"/>
                    <a:pt x="214" y="263"/>
                  </a:cubicBezTo>
                  <a:lnTo>
                    <a:pt x="214" y="252"/>
                  </a:lnTo>
                  <a:lnTo>
                    <a:pt x="225" y="229"/>
                  </a:lnTo>
                  <a:lnTo>
                    <a:pt x="248" y="218"/>
                  </a:lnTo>
                  <a:lnTo>
                    <a:pt x="259" y="207"/>
                  </a:lnTo>
                  <a:lnTo>
                    <a:pt x="270" y="196"/>
                  </a:lnTo>
                  <a:lnTo>
                    <a:pt x="282" y="196"/>
                  </a:lnTo>
                  <a:cubicBezTo>
                    <a:pt x="282" y="196"/>
                    <a:pt x="297" y="186"/>
                    <a:pt x="300" y="186"/>
                  </a:cubicBezTo>
                  <a:cubicBezTo>
                    <a:pt x="302" y="186"/>
                    <a:pt x="300" y="188"/>
                    <a:pt x="293" y="196"/>
                  </a:cubicBezTo>
                  <a:lnTo>
                    <a:pt x="315" y="196"/>
                  </a:lnTo>
                  <a:cubicBezTo>
                    <a:pt x="327" y="184"/>
                    <a:pt x="338" y="184"/>
                    <a:pt x="349" y="184"/>
                  </a:cubicBezTo>
                  <a:lnTo>
                    <a:pt x="439" y="184"/>
                  </a:lnTo>
                  <a:cubicBezTo>
                    <a:pt x="450" y="184"/>
                    <a:pt x="461" y="196"/>
                    <a:pt x="473" y="196"/>
                  </a:cubicBezTo>
                  <a:lnTo>
                    <a:pt x="484" y="218"/>
                  </a:lnTo>
                  <a:cubicBezTo>
                    <a:pt x="501" y="229"/>
                    <a:pt x="521" y="235"/>
                    <a:pt x="540" y="235"/>
                  </a:cubicBezTo>
                  <a:cubicBezTo>
                    <a:pt x="560" y="235"/>
                    <a:pt x="580" y="229"/>
                    <a:pt x="596" y="218"/>
                  </a:cubicBezTo>
                  <a:cubicBezTo>
                    <a:pt x="630" y="184"/>
                    <a:pt x="641" y="139"/>
                    <a:pt x="619" y="95"/>
                  </a:cubicBezTo>
                  <a:cubicBezTo>
                    <a:pt x="555" y="31"/>
                    <a:pt x="475" y="1"/>
                    <a:pt x="393"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2"/>
            <p:cNvSpPr/>
            <p:nvPr/>
          </p:nvSpPr>
          <p:spPr>
            <a:xfrm>
              <a:off x="-1201046" y="-358137"/>
              <a:ext cx="81996" cy="65278"/>
            </a:xfrm>
            <a:custGeom>
              <a:rect b="b" l="l" r="r" t="t"/>
              <a:pathLst>
                <a:path extrusionOk="0" h="574" w="721">
                  <a:moveTo>
                    <a:pt x="349" y="1"/>
                  </a:moveTo>
                  <a:cubicBezTo>
                    <a:pt x="181" y="1"/>
                    <a:pt x="46" y="124"/>
                    <a:pt x="23" y="282"/>
                  </a:cubicBezTo>
                  <a:cubicBezTo>
                    <a:pt x="1" y="372"/>
                    <a:pt x="23" y="462"/>
                    <a:pt x="68" y="529"/>
                  </a:cubicBezTo>
                  <a:cubicBezTo>
                    <a:pt x="83" y="559"/>
                    <a:pt x="108" y="574"/>
                    <a:pt x="137" y="574"/>
                  </a:cubicBezTo>
                  <a:cubicBezTo>
                    <a:pt x="151" y="574"/>
                    <a:pt x="166" y="570"/>
                    <a:pt x="181" y="563"/>
                  </a:cubicBezTo>
                  <a:cubicBezTo>
                    <a:pt x="214" y="540"/>
                    <a:pt x="226" y="495"/>
                    <a:pt x="203" y="462"/>
                  </a:cubicBezTo>
                  <a:cubicBezTo>
                    <a:pt x="192" y="450"/>
                    <a:pt x="192" y="439"/>
                    <a:pt x="181" y="417"/>
                  </a:cubicBezTo>
                  <a:lnTo>
                    <a:pt x="181" y="405"/>
                  </a:lnTo>
                  <a:lnTo>
                    <a:pt x="181" y="383"/>
                  </a:lnTo>
                  <a:lnTo>
                    <a:pt x="181" y="338"/>
                  </a:lnTo>
                  <a:lnTo>
                    <a:pt x="181" y="315"/>
                  </a:lnTo>
                  <a:lnTo>
                    <a:pt x="192" y="282"/>
                  </a:lnTo>
                  <a:lnTo>
                    <a:pt x="203" y="259"/>
                  </a:lnTo>
                  <a:lnTo>
                    <a:pt x="214" y="237"/>
                  </a:lnTo>
                  <a:cubicBezTo>
                    <a:pt x="226" y="225"/>
                    <a:pt x="237" y="214"/>
                    <a:pt x="248" y="203"/>
                  </a:cubicBezTo>
                  <a:lnTo>
                    <a:pt x="259" y="192"/>
                  </a:lnTo>
                  <a:lnTo>
                    <a:pt x="417" y="192"/>
                  </a:lnTo>
                  <a:cubicBezTo>
                    <a:pt x="428" y="203"/>
                    <a:pt x="439" y="203"/>
                    <a:pt x="451" y="214"/>
                  </a:cubicBezTo>
                  <a:lnTo>
                    <a:pt x="462" y="225"/>
                  </a:lnTo>
                  <a:lnTo>
                    <a:pt x="473" y="237"/>
                  </a:lnTo>
                  <a:lnTo>
                    <a:pt x="495" y="259"/>
                  </a:lnTo>
                  <a:lnTo>
                    <a:pt x="529" y="293"/>
                  </a:lnTo>
                  <a:lnTo>
                    <a:pt x="529" y="304"/>
                  </a:lnTo>
                  <a:cubicBezTo>
                    <a:pt x="529" y="315"/>
                    <a:pt x="529" y="327"/>
                    <a:pt x="529" y="338"/>
                  </a:cubicBezTo>
                  <a:cubicBezTo>
                    <a:pt x="540" y="372"/>
                    <a:pt x="574" y="394"/>
                    <a:pt x="619" y="394"/>
                  </a:cubicBezTo>
                  <a:cubicBezTo>
                    <a:pt x="675" y="394"/>
                    <a:pt x="720" y="327"/>
                    <a:pt x="698" y="282"/>
                  </a:cubicBezTo>
                  <a:cubicBezTo>
                    <a:pt x="653" y="113"/>
                    <a:pt x="507" y="1"/>
                    <a:pt x="349"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3" name="Google Shape;1603;p32"/>
          <p:cNvGrpSpPr/>
          <p:nvPr/>
        </p:nvGrpSpPr>
        <p:grpSpPr>
          <a:xfrm rot="-535140">
            <a:off x="307774" y="-1695575"/>
            <a:ext cx="4619560" cy="2398179"/>
            <a:chOff x="4666075" y="3825750"/>
            <a:chExt cx="2868269" cy="1489021"/>
          </a:xfrm>
        </p:grpSpPr>
        <p:sp>
          <p:nvSpPr>
            <p:cNvPr id="1604" name="Google Shape;1604;p32"/>
            <p:cNvSpPr/>
            <p:nvPr/>
          </p:nvSpPr>
          <p:spPr>
            <a:xfrm>
              <a:off x="4666075" y="3825750"/>
              <a:ext cx="2868269" cy="1489021"/>
            </a:xfrm>
            <a:custGeom>
              <a:rect b="b" l="l" r="r" t="t"/>
              <a:pathLst>
                <a:path extrusionOk="0" h="13049" w="25136">
                  <a:moveTo>
                    <a:pt x="8141" y="0"/>
                  </a:moveTo>
                  <a:cubicBezTo>
                    <a:pt x="8010" y="0"/>
                    <a:pt x="7873" y="5"/>
                    <a:pt x="7732" y="15"/>
                  </a:cubicBezTo>
                  <a:cubicBezTo>
                    <a:pt x="3590" y="313"/>
                    <a:pt x="3833" y="4894"/>
                    <a:pt x="3872" y="5400"/>
                  </a:cubicBezTo>
                  <a:lnTo>
                    <a:pt x="3872" y="5400"/>
                  </a:lnTo>
                  <a:cubicBezTo>
                    <a:pt x="3495" y="5215"/>
                    <a:pt x="3136" y="5132"/>
                    <a:pt x="2806" y="5132"/>
                  </a:cubicBezTo>
                  <a:cubicBezTo>
                    <a:pt x="970" y="5132"/>
                    <a:pt x="0" y="7674"/>
                    <a:pt x="1414" y="9189"/>
                  </a:cubicBezTo>
                  <a:cubicBezTo>
                    <a:pt x="2121" y="9937"/>
                    <a:pt x="2853" y="10160"/>
                    <a:pt x="3472" y="10160"/>
                  </a:cubicBezTo>
                  <a:cubicBezTo>
                    <a:pt x="4379" y="10160"/>
                    <a:pt x="5045" y="9684"/>
                    <a:pt x="5045" y="9684"/>
                  </a:cubicBezTo>
                  <a:cubicBezTo>
                    <a:pt x="5045" y="9684"/>
                    <a:pt x="5270" y="11505"/>
                    <a:pt x="7552" y="11730"/>
                  </a:cubicBezTo>
                  <a:cubicBezTo>
                    <a:pt x="7717" y="11747"/>
                    <a:pt x="7872" y="11755"/>
                    <a:pt x="8018" y="11755"/>
                  </a:cubicBezTo>
                  <a:cubicBezTo>
                    <a:pt x="9877" y="11755"/>
                    <a:pt x="10205" y="10460"/>
                    <a:pt x="10206" y="10459"/>
                  </a:cubicBezTo>
                  <a:lnTo>
                    <a:pt x="10206" y="10459"/>
                  </a:lnTo>
                  <a:cubicBezTo>
                    <a:pt x="10206" y="10460"/>
                    <a:pt x="10093" y="11775"/>
                    <a:pt x="11948" y="12393"/>
                  </a:cubicBezTo>
                  <a:cubicBezTo>
                    <a:pt x="12172" y="12467"/>
                    <a:pt x="12378" y="12499"/>
                    <a:pt x="12568" y="12499"/>
                  </a:cubicBezTo>
                  <a:cubicBezTo>
                    <a:pt x="13933" y="12499"/>
                    <a:pt x="14410" y="10808"/>
                    <a:pt x="14410" y="10808"/>
                  </a:cubicBezTo>
                  <a:lnTo>
                    <a:pt x="14410" y="10808"/>
                  </a:lnTo>
                  <a:cubicBezTo>
                    <a:pt x="14410" y="10808"/>
                    <a:pt x="14298" y="12461"/>
                    <a:pt x="16962" y="12966"/>
                  </a:cubicBezTo>
                  <a:cubicBezTo>
                    <a:pt x="17259" y="13023"/>
                    <a:pt x="17527" y="13048"/>
                    <a:pt x="17769" y="13048"/>
                  </a:cubicBezTo>
                  <a:cubicBezTo>
                    <a:pt x="19698" y="13048"/>
                    <a:pt x="20009" y="11460"/>
                    <a:pt x="20009" y="11460"/>
                  </a:cubicBezTo>
                  <a:cubicBezTo>
                    <a:pt x="20502" y="12037"/>
                    <a:pt x="21516" y="12450"/>
                    <a:pt x="22447" y="12450"/>
                  </a:cubicBezTo>
                  <a:cubicBezTo>
                    <a:pt x="23257" y="12450"/>
                    <a:pt x="24005" y="12137"/>
                    <a:pt x="24292" y="11348"/>
                  </a:cubicBezTo>
                  <a:cubicBezTo>
                    <a:pt x="24911" y="9650"/>
                    <a:pt x="23978" y="9414"/>
                    <a:pt x="23978" y="9414"/>
                  </a:cubicBezTo>
                  <a:cubicBezTo>
                    <a:pt x="23978" y="9414"/>
                    <a:pt x="25136" y="8256"/>
                    <a:pt x="24169" y="7098"/>
                  </a:cubicBezTo>
                  <a:cubicBezTo>
                    <a:pt x="23802" y="6658"/>
                    <a:pt x="23439" y="6523"/>
                    <a:pt x="23131" y="6523"/>
                  </a:cubicBezTo>
                  <a:cubicBezTo>
                    <a:pt x="22635" y="6523"/>
                    <a:pt x="22280" y="6873"/>
                    <a:pt x="22280" y="6873"/>
                  </a:cubicBezTo>
                  <a:cubicBezTo>
                    <a:pt x="22280" y="6873"/>
                    <a:pt x="23168" y="2129"/>
                    <a:pt x="19818" y="1589"/>
                  </a:cubicBezTo>
                  <a:cubicBezTo>
                    <a:pt x="19608" y="1555"/>
                    <a:pt x="19404" y="1540"/>
                    <a:pt x="19208" y="1540"/>
                  </a:cubicBezTo>
                  <a:cubicBezTo>
                    <a:pt x="16260" y="1540"/>
                    <a:pt x="14837" y="5097"/>
                    <a:pt x="14837" y="5097"/>
                  </a:cubicBezTo>
                  <a:cubicBezTo>
                    <a:pt x="14837" y="5097"/>
                    <a:pt x="15141" y="3062"/>
                    <a:pt x="13713" y="3062"/>
                  </a:cubicBezTo>
                  <a:cubicBezTo>
                    <a:pt x="12285" y="3062"/>
                    <a:pt x="11712" y="4445"/>
                    <a:pt x="11712" y="4445"/>
                  </a:cubicBezTo>
                  <a:cubicBezTo>
                    <a:pt x="11712" y="4445"/>
                    <a:pt x="12102" y="0"/>
                    <a:pt x="81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2"/>
            <p:cNvSpPr/>
            <p:nvPr/>
          </p:nvSpPr>
          <p:spPr>
            <a:xfrm>
              <a:off x="6083334" y="4706346"/>
              <a:ext cx="168198" cy="121185"/>
            </a:xfrm>
            <a:custGeom>
              <a:rect b="b" l="l" r="r" t="t"/>
              <a:pathLst>
                <a:path extrusionOk="0" h="1062" w="1474">
                  <a:moveTo>
                    <a:pt x="182" y="0"/>
                  </a:moveTo>
                  <a:cubicBezTo>
                    <a:pt x="154" y="0"/>
                    <a:pt x="126" y="14"/>
                    <a:pt x="113" y="44"/>
                  </a:cubicBezTo>
                  <a:cubicBezTo>
                    <a:pt x="0" y="393"/>
                    <a:pt x="124" y="775"/>
                    <a:pt x="428" y="977"/>
                  </a:cubicBezTo>
                  <a:cubicBezTo>
                    <a:pt x="534" y="1034"/>
                    <a:pt x="648" y="1062"/>
                    <a:pt x="761" y="1062"/>
                  </a:cubicBezTo>
                  <a:cubicBezTo>
                    <a:pt x="980" y="1062"/>
                    <a:pt x="1193" y="957"/>
                    <a:pt x="1327" y="764"/>
                  </a:cubicBezTo>
                  <a:cubicBezTo>
                    <a:pt x="1428" y="595"/>
                    <a:pt x="1473" y="393"/>
                    <a:pt x="1451" y="202"/>
                  </a:cubicBezTo>
                  <a:cubicBezTo>
                    <a:pt x="1445" y="157"/>
                    <a:pt x="1406" y="134"/>
                    <a:pt x="1370" y="134"/>
                  </a:cubicBezTo>
                  <a:cubicBezTo>
                    <a:pt x="1335" y="134"/>
                    <a:pt x="1304" y="157"/>
                    <a:pt x="1316" y="202"/>
                  </a:cubicBezTo>
                  <a:cubicBezTo>
                    <a:pt x="1348" y="551"/>
                    <a:pt x="1126" y="922"/>
                    <a:pt x="753" y="922"/>
                  </a:cubicBezTo>
                  <a:cubicBezTo>
                    <a:pt x="742" y="922"/>
                    <a:pt x="731" y="922"/>
                    <a:pt x="720" y="921"/>
                  </a:cubicBezTo>
                  <a:cubicBezTo>
                    <a:pt x="326" y="899"/>
                    <a:pt x="146" y="426"/>
                    <a:pt x="248" y="89"/>
                  </a:cubicBezTo>
                  <a:cubicBezTo>
                    <a:pt x="268" y="34"/>
                    <a:pt x="226" y="0"/>
                    <a:pt x="182"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2"/>
            <p:cNvSpPr/>
            <p:nvPr/>
          </p:nvSpPr>
          <p:spPr>
            <a:xfrm>
              <a:off x="6134570" y="4589382"/>
              <a:ext cx="34804" cy="48269"/>
            </a:xfrm>
            <a:custGeom>
              <a:rect b="b" l="l" r="r" t="t"/>
              <a:pathLst>
                <a:path extrusionOk="0" h="423" w="305">
                  <a:moveTo>
                    <a:pt x="109" y="1"/>
                  </a:moveTo>
                  <a:cubicBezTo>
                    <a:pt x="86" y="1"/>
                    <a:pt x="64" y="13"/>
                    <a:pt x="57" y="35"/>
                  </a:cubicBezTo>
                  <a:cubicBezTo>
                    <a:pt x="23" y="114"/>
                    <a:pt x="1" y="192"/>
                    <a:pt x="12" y="271"/>
                  </a:cubicBezTo>
                  <a:cubicBezTo>
                    <a:pt x="1" y="327"/>
                    <a:pt x="23" y="372"/>
                    <a:pt x="57" y="406"/>
                  </a:cubicBezTo>
                  <a:cubicBezTo>
                    <a:pt x="80" y="417"/>
                    <a:pt x="102" y="423"/>
                    <a:pt x="123" y="423"/>
                  </a:cubicBezTo>
                  <a:cubicBezTo>
                    <a:pt x="144" y="423"/>
                    <a:pt x="164" y="417"/>
                    <a:pt x="181" y="406"/>
                  </a:cubicBezTo>
                  <a:cubicBezTo>
                    <a:pt x="248" y="350"/>
                    <a:pt x="293" y="282"/>
                    <a:pt x="293" y="192"/>
                  </a:cubicBezTo>
                  <a:cubicBezTo>
                    <a:pt x="305" y="102"/>
                    <a:pt x="237" y="24"/>
                    <a:pt x="147" y="12"/>
                  </a:cubicBezTo>
                  <a:cubicBezTo>
                    <a:pt x="135" y="4"/>
                    <a:pt x="122" y="1"/>
                    <a:pt x="109"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2"/>
            <p:cNvSpPr/>
            <p:nvPr/>
          </p:nvSpPr>
          <p:spPr>
            <a:xfrm>
              <a:off x="6221865" y="4621561"/>
              <a:ext cx="114" cy="114"/>
            </a:xfrm>
            <a:custGeom>
              <a:rect b="b" l="l" r="r" t="t"/>
              <a:pathLst>
                <a:path extrusionOk="0" h="1" w="1">
                  <a:moveTo>
                    <a:pt x="0" y="0"/>
                  </a:moveTo>
                  <a:close/>
                </a:path>
              </a:pathLst>
            </a:custGeom>
            <a:solidFill>
              <a:srgbClr val="3F9C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2"/>
            <p:cNvSpPr/>
            <p:nvPr/>
          </p:nvSpPr>
          <p:spPr>
            <a:xfrm>
              <a:off x="6201325" y="4590409"/>
              <a:ext cx="37314" cy="53061"/>
            </a:xfrm>
            <a:custGeom>
              <a:rect b="b" l="l" r="r" t="t"/>
              <a:pathLst>
                <a:path extrusionOk="0" h="465" w="327">
                  <a:moveTo>
                    <a:pt x="140" y="0"/>
                  </a:moveTo>
                  <a:cubicBezTo>
                    <a:pt x="113" y="0"/>
                    <a:pt x="89" y="21"/>
                    <a:pt x="79" y="48"/>
                  </a:cubicBezTo>
                  <a:lnTo>
                    <a:pt x="79" y="71"/>
                  </a:lnTo>
                  <a:lnTo>
                    <a:pt x="68" y="82"/>
                  </a:lnTo>
                  <a:lnTo>
                    <a:pt x="46" y="138"/>
                  </a:lnTo>
                  <a:cubicBezTo>
                    <a:pt x="23" y="183"/>
                    <a:pt x="1" y="228"/>
                    <a:pt x="1" y="273"/>
                  </a:cubicBezTo>
                  <a:cubicBezTo>
                    <a:pt x="1" y="352"/>
                    <a:pt x="57" y="431"/>
                    <a:pt x="136" y="453"/>
                  </a:cubicBezTo>
                  <a:cubicBezTo>
                    <a:pt x="151" y="461"/>
                    <a:pt x="167" y="465"/>
                    <a:pt x="183" y="465"/>
                  </a:cubicBezTo>
                  <a:cubicBezTo>
                    <a:pt x="211" y="465"/>
                    <a:pt x="237" y="452"/>
                    <a:pt x="259" y="431"/>
                  </a:cubicBezTo>
                  <a:cubicBezTo>
                    <a:pt x="293" y="397"/>
                    <a:pt x="315" y="352"/>
                    <a:pt x="315" y="307"/>
                  </a:cubicBezTo>
                  <a:cubicBezTo>
                    <a:pt x="327" y="273"/>
                    <a:pt x="327" y="228"/>
                    <a:pt x="304" y="183"/>
                  </a:cubicBezTo>
                  <a:cubicBezTo>
                    <a:pt x="293" y="138"/>
                    <a:pt x="259" y="105"/>
                    <a:pt x="214" y="93"/>
                  </a:cubicBezTo>
                  <a:cubicBezTo>
                    <a:pt x="225" y="48"/>
                    <a:pt x="203" y="15"/>
                    <a:pt x="158" y="3"/>
                  </a:cubicBezTo>
                  <a:cubicBezTo>
                    <a:pt x="152" y="1"/>
                    <a:pt x="146" y="0"/>
                    <a:pt x="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2"/>
            <p:cNvSpPr/>
            <p:nvPr/>
          </p:nvSpPr>
          <p:spPr>
            <a:xfrm>
              <a:off x="6219354" y="4626696"/>
              <a:ext cx="0" cy="114"/>
            </a:xfrm>
            <a:custGeom>
              <a:rect b="b" l="l" r="r" t="t"/>
              <a:pathLst>
                <a:path extrusionOk="0" h="1" w="0">
                  <a:moveTo>
                    <a:pt x="0" y="0"/>
                  </a:moveTo>
                  <a:lnTo>
                    <a:pt x="0" y="0"/>
                  </a:lnTo>
                  <a:lnTo>
                    <a:pt x="0" y="0"/>
                  </a:lnTo>
                  <a:cubicBezTo>
                    <a:pt x="0" y="0"/>
                    <a:pt x="0" y="0"/>
                    <a:pt x="0" y="0"/>
                  </a:cubicBezTo>
                  <a:close/>
                </a:path>
              </a:pathLst>
            </a:custGeom>
            <a:solidFill>
              <a:srgbClr val="3F9CAC"/>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2"/>
            <p:cNvSpPr/>
            <p:nvPr/>
          </p:nvSpPr>
          <p:spPr>
            <a:xfrm>
              <a:off x="5163485" y="3920381"/>
              <a:ext cx="233811" cy="479376"/>
            </a:xfrm>
            <a:custGeom>
              <a:rect b="b" l="l" r="r" t="t"/>
              <a:pathLst>
                <a:path extrusionOk="0" h="4201" w="2049">
                  <a:moveTo>
                    <a:pt x="1928" y="1"/>
                  </a:moveTo>
                  <a:cubicBezTo>
                    <a:pt x="1919" y="1"/>
                    <a:pt x="1910" y="3"/>
                    <a:pt x="1900" y="7"/>
                  </a:cubicBezTo>
                  <a:cubicBezTo>
                    <a:pt x="765" y="546"/>
                    <a:pt x="169" y="1760"/>
                    <a:pt x="34" y="2963"/>
                  </a:cubicBezTo>
                  <a:cubicBezTo>
                    <a:pt x="0" y="3357"/>
                    <a:pt x="0" y="3739"/>
                    <a:pt x="34" y="4133"/>
                  </a:cubicBezTo>
                  <a:cubicBezTo>
                    <a:pt x="34" y="4178"/>
                    <a:pt x="71" y="4200"/>
                    <a:pt x="107" y="4200"/>
                  </a:cubicBezTo>
                  <a:cubicBezTo>
                    <a:pt x="144" y="4200"/>
                    <a:pt x="180" y="4178"/>
                    <a:pt x="180" y="4133"/>
                  </a:cubicBezTo>
                  <a:cubicBezTo>
                    <a:pt x="79" y="2907"/>
                    <a:pt x="293" y="1581"/>
                    <a:pt x="1203" y="670"/>
                  </a:cubicBezTo>
                  <a:cubicBezTo>
                    <a:pt x="1428" y="456"/>
                    <a:pt x="1687" y="265"/>
                    <a:pt x="1979" y="130"/>
                  </a:cubicBezTo>
                  <a:cubicBezTo>
                    <a:pt x="2049" y="101"/>
                    <a:pt x="1996" y="1"/>
                    <a:pt x="192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2"/>
            <p:cNvSpPr/>
            <p:nvPr/>
          </p:nvSpPr>
          <p:spPr>
            <a:xfrm>
              <a:off x="5816542" y="3983599"/>
              <a:ext cx="106693" cy="149142"/>
            </a:xfrm>
            <a:custGeom>
              <a:rect b="b" l="l" r="r" t="t"/>
              <a:pathLst>
                <a:path extrusionOk="0" h="1307" w="935">
                  <a:moveTo>
                    <a:pt x="95" y="0"/>
                  </a:moveTo>
                  <a:cubicBezTo>
                    <a:pt x="36" y="0"/>
                    <a:pt x="1" y="92"/>
                    <a:pt x="56" y="138"/>
                  </a:cubicBezTo>
                  <a:cubicBezTo>
                    <a:pt x="225" y="262"/>
                    <a:pt x="360" y="431"/>
                    <a:pt x="438" y="622"/>
                  </a:cubicBezTo>
                  <a:cubicBezTo>
                    <a:pt x="562" y="835"/>
                    <a:pt x="674" y="1049"/>
                    <a:pt x="787" y="1274"/>
                  </a:cubicBezTo>
                  <a:cubicBezTo>
                    <a:pt x="800" y="1297"/>
                    <a:pt x="820" y="1307"/>
                    <a:pt x="839" y="1307"/>
                  </a:cubicBezTo>
                  <a:cubicBezTo>
                    <a:pt x="886" y="1307"/>
                    <a:pt x="934" y="1254"/>
                    <a:pt x="911" y="1206"/>
                  </a:cubicBezTo>
                  <a:cubicBezTo>
                    <a:pt x="798" y="970"/>
                    <a:pt x="674" y="734"/>
                    <a:pt x="540" y="509"/>
                  </a:cubicBezTo>
                  <a:cubicBezTo>
                    <a:pt x="450" y="318"/>
                    <a:pt x="303" y="150"/>
                    <a:pt x="135" y="15"/>
                  </a:cubicBezTo>
                  <a:cubicBezTo>
                    <a:pt x="121" y="5"/>
                    <a:pt x="107" y="0"/>
                    <a:pt x="95"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2"/>
            <p:cNvSpPr/>
            <p:nvPr/>
          </p:nvSpPr>
          <p:spPr>
            <a:xfrm>
              <a:off x="4797873" y="4484889"/>
              <a:ext cx="188624" cy="243168"/>
            </a:xfrm>
            <a:custGeom>
              <a:rect b="b" l="l" r="r" t="t"/>
              <a:pathLst>
                <a:path extrusionOk="0" h="2131" w="1653">
                  <a:moveTo>
                    <a:pt x="1464" y="1"/>
                  </a:moveTo>
                  <a:cubicBezTo>
                    <a:pt x="1004" y="1"/>
                    <a:pt x="635" y="358"/>
                    <a:pt x="394" y="726"/>
                  </a:cubicBezTo>
                  <a:cubicBezTo>
                    <a:pt x="146" y="1131"/>
                    <a:pt x="0" y="1625"/>
                    <a:pt x="158" y="2086"/>
                  </a:cubicBezTo>
                  <a:cubicBezTo>
                    <a:pt x="171" y="2117"/>
                    <a:pt x="199" y="2130"/>
                    <a:pt x="227" y="2130"/>
                  </a:cubicBezTo>
                  <a:cubicBezTo>
                    <a:pt x="272" y="2130"/>
                    <a:pt x="318" y="2096"/>
                    <a:pt x="304" y="2041"/>
                  </a:cubicBezTo>
                  <a:cubicBezTo>
                    <a:pt x="158" y="1625"/>
                    <a:pt x="293" y="1187"/>
                    <a:pt x="506" y="827"/>
                  </a:cubicBezTo>
                  <a:cubicBezTo>
                    <a:pt x="716" y="492"/>
                    <a:pt x="1052" y="147"/>
                    <a:pt x="1479" y="147"/>
                  </a:cubicBezTo>
                  <a:cubicBezTo>
                    <a:pt x="1510" y="147"/>
                    <a:pt x="1542" y="149"/>
                    <a:pt x="1574" y="152"/>
                  </a:cubicBezTo>
                  <a:cubicBezTo>
                    <a:pt x="1577" y="153"/>
                    <a:pt x="1580" y="153"/>
                    <a:pt x="1583" y="153"/>
                  </a:cubicBezTo>
                  <a:cubicBezTo>
                    <a:pt x="1653" y="153"/>
                    <a:pt x="1650" y="17"/>
                    <a:pt x="1563" y="6"/>
                  </a:cubicBezTo>
                  <a:cubicBezTo>
                    <a:pt x="1530" y="3"/>
                    <a:pt x="1496" y="1"/>
                    <a:pt x="1464"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2"/>
            <p:cNvSpPr/>
            <p:nvPr/>
          </p:nvSpPr>
          <p:spPr>
            <a:xfrm>
              <a:off x="5055194" y="4488199"/>
              <a:ext cx="49410" cy="19285"/>
            </a:xfrm>
            <a:custGeom>
              <a:rect b="b" l="l" r="r" t="t"/>
              <a:pathLst>
                <a:path extrusionOk="0" h="169" w="433">
                  <a:moveTo>
                    <a:pt x="190" y="0"/>
                  </a:moveTo>
                  <a:cubicBezTo>
                    <a:pt x="155" y="0"/>
                    <a:pt x="119" y="4"/>
                    <a:pt x="84" y="11"/>
                  </a:cubicBezTo>
                  <a:cubicBezTo>
                    <a:pt x="0" y="32"/>
                    <a:pt x="23" y="160"/>
                    <a:pt x="108" y="160"/>
                  </a:cubicBezTo>
                  <a:cubicBezTo>
                    <a:pt x="115" y="160"/>
                    <a:pt x="122" y="159"/>
                    <a:pt x="129" y="157"/>
                  </a:cubicBezTo>
                  <a:lnTo>
                    <a:pt x="331" y="157"/>
                  </a:lnTo>
                  <a:cubicBezTo>
                    <a:pt x="343" y="165"/>
                    <a:pt x="355" y="169"/>
                    <a:pt x="366" y="169"/>
                  </a:cubicBezTo>
                  <a:cubicBezTo>
                    <a:pt x="387" y="169"/>
                    <a:pt x="407" y="156"/>
                    <a:pt x="421" y="135"/>
                  </a:cubicBezTo>
                  <a:cubicBezTo>
                    <a:pt x="432" y="112"/>
                    <a:pt x="421" y="78"/>
                    <a:pt x="399" y="56"/>
                  </a:cubicBezTo>
                  <a:cubicBezTo>
                    <a:pt x="337" y="18"/>
                    <a:pt x="265" y="0"/>
                    <a:pt x="19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32"/>
            <p:cNvSpPr/>
            <p:nvPr/>
          </p:nvSpPr>
          <p:spPr>
            <a:xfrm>
              <a:off x="4857211" y="4808704"/>
              <a:ext cx="142181" cy="113425"/>
            </a:xfrm>
            <a:custGeom>
              <a:rect b="b" l="l" r="r" t="t"/>
              <a:pathLst>
                <a:path extrusionOk="0" h="994" w="1246">
                  <a:moveTo>
                    <a:pt x="97" y="0"/>
                  </a:moveTo>
                  <a:cubicBezTo>
                    <a:pt x="49" y="0"/>
                    <a:pt x="0" y="49"/>
                    <a:pt x="31" y="103"/>
                  </a:cubicBezTo>
                  <a:cubicBezTo>
                    <a:pt x="87" y="238"/>
                    <a:pt x="166" y="361"/>
                    <a:pt x="256" y="485"/>
                  </a:cubicBezTo>
                  <a:cubicBezTo>
                    <a:pt x="346" y="597"/>
                    <a:pt x="447" y="699"/>
                    <a:pt x="582" y="777"/>
                  </a:cubicBezTo>
                  <a:cubicBezTo>
                    <a:pt x="706" y="845"/>
                    <a:pt x="841" y="901"/>
                    <a:pt x="976" y="957"/>
                  </a:cubicBezTo>
                  <a:cubicBezTo>
                    <a:pt x="1015" y="973"/>
                    <a:pt x="1065" y="994"/>
                    <a:pt x="1114" y="994"/>
                  </a:cubicBezTo>
                  <a:cubicBezTo>
                    <a:pt x="1136" y="994"/>
                    <a:pt x="1157" y="990"/>
                    <a:pt x="1178" y="980"/>
                  </a:cubicBezTo>
                  <a:cubicBezTo>
                    <a:pt x="1234" y="946"/>
                    <a:pt x="1245" y="867"/>
                    <a:pt x="1200" y="822"/>
                  </a:cubicBezTo>
                  <a:cubicBezTo>
                    <a:pt x="1183" y="809"/>
                    <a:pt x="1163" y="803"/>
                    <a:pt x="1145" y="803"/>
                  </a:cubicBezTo>
                  <a:cubicBezTo>
                    <a:pt x="1116" y="803"/>
                    <a:pt x="1090" y="818"/>
                    <a:pt x="1077" y="845"/>
                  </a:cubicBezTo>
                  <a:lnTo>
                    <a:pt x="1043" y="834"/>
                  </a:lnTo>
                  <a:lnTo>
                    <a:pt x="964" y="800"/>
                  </a:lnTo>
                  <a:cubicBezTo>
                    <a:pt x="919" y="789"/>
                    <a:pt x="863" y="766"/>
                    <a:pt x="818" y="744"/>
                  </a:cubicBezTo>
                  <a:cubicBezTo>
                    <a:pt x="717" y="699"/>
                    <a:pt x="616" y="642"/>
                    <a:pt x="537" y="575"/>
                  </a:cubicBezTo>
                  <a:cubicBezTo>
                    <a:pt x="368" y="429"/>
                    <a:pt x="234" y="238"/>
                    <a:pt x="155" y="35"/>
                  </a:cubicBezTo>
                  <a:cubicBezTo>
                    <a:pt x="141" y="11"/>
                    <a:pt x="119" y="0"/>
                    <a:pt x="9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2"/>
            <p:cNvSpPr/>
            <p:nvPr/>
          </p:nvSpPr>
          <p:spPr>
            <a:xfrm>
              <a:off x="6037119" y="4222091"/>
              <a:ext cx="174246" cy="148001"/>
            </a:xfrm>
            <a:custGeom>
              <a:rect b="b" l="l" r="r" t="t"/>
              <a:pathLst>
                <a:path extrusionOk="0" h="1297" w="1527">
                  <a:moveTo>
                    <a:pt x="1334" y="0"/>
                  </a:moveTo>
                  <a:cubicBezTo>
                    <a:pt x="1223" y="0"/>
                    <a:pt x="1107" y="59"/>
                    <a:pt x="1012" y="106"/>
                  </a:cubicBezTo>
                  <a:cubicBezTo>
                    <a:pt x="855" y="184"/>
                    <a:pt x="720" y="286"/>
                    <a:pt x="585" y="398"/>
                  </a:cubicBezTo>
                  <a:cubicBezTo>
                    <a:pt x="450" y="511"/>
                    <a:pt x="338" y="645"/>
                    <a:pt x="225" y="780"/>
                  </a:cubicBezTo>
                  <a:cubicBezTo>
                    <a:pt x="135" y="904"/>
                    <a:pt x="1" y="1073"/>
                    <a:pt x="68" y="1253"/>
                  </a:cubicBezTo>
                  <a:cubicBezTo>
                    <a:pt x="81" y="1283"/>
                    <a:pt x="109" y="1297"/>
                    <a:pt x="138" y="1297"/>
                  </a:cubicBezTo>
                  <a:cubicBezTo>
                    <a:pt x="183" y="1297"/>
                    <a:pt x="228" y="1263"/>
                    <a:pt x="214" y="1208"/>
                  </a:cubicBezTo>
                  <a:cubicBezTo>
                    <a:pt x="158" y="1073"/>
                    <a:pt x="293" y="926"/>
                    <a:pt x="372" y="837"/>
                  </a:cubicBezTo>
                  <a:cubicBezTo>
                    <a:pt x="462" y="713"/>
                    <a:pt x="563" y="612"/>
                    <a:pt x="675" y="511"/>
                  </a:cubicBezTo>
                  <a:cubicBezTo>
                    <a:pt x="776" y="421"/>
                    <a:pt x="900" y="342"/>
                    <a:pt x="1024" y="263"/>
                  </a:cubicBezTo>
                  <a:cubicBezTo>
                    <a:pt x="1103" y="219"/>
                    <a:pt x="1223" y="141"/>
                    <a:pt x="1331" y="141"/>
                  </a:cubicBezTo>
                  <a:cubicBezTo>
                    <a:pt x="1361" y="141"/>
                    <a:pt x="1390" y="147"/>
                    <a:pt x="1417" y="162"/>
                  </a:cubicBezTo>
                  <a:cubicBezTo>
                    <a:pt x="1421" y="163"/>
                    <a:pt x="1425" y="163"/>
                    <a:pt x="1429" y="163"/>
                  </a:cubicBezTo>
                  <a:cubicBezTo>
                    <a:pt x="1489" y="163"/>
                    <a:pt x="1526" y="81"/>
                    <a:pt x="1473" y="38"/>
                  </a:cubicBezTo>
                  <a:cubicBezTo>
                    <a:pt x="1429" y="11"/>
                    <a:pt x="1382" y="0"/>
                    <a:pt x="1334"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2"/>
            <p:cNvSpPr/>
            <p:nvPr/>
          </p:nvSpPr>
          <p:spPr>
            <a:xfrm>
              <a:off x="6270590" y="4241490"/>
              <a:ext cx="60478" cy="61619"/>
            </a:xfrm>
            <a:custGeom>
              <a:rect b="b" l="l" r="r" t="t"/>
              <a:pathLst>
                <a:path extrusionOk="0" h="540" w="530">
                  <a:moveTo>
                    <a:pt x="83" y="0"/>
                  </a:moveTo>
                  <a:cubicBezTo>
                    <a:pt x="53" y="0"/>
                    <a:pt x="21" y="20"/>
                    <a:pt x="12" y="48"/>
                  </a:cubicBezTo>
                  <a:cubicBezTo>
                    <a:pt x="1" y="82"/>
                    <a:pt x="23" y="127"/>
                    <a:pt x="68" y="138"/>
                  </a:cubicBezTo>
                  <a:lnTo>
                    <a:pt x="79" y="149"/>
                  </a:lnTo>
                  <a:lnTo>
                    <a:pt x="113" y="161"/>
                  </a:lnTo>
                  <a:cubicBezTo>
                    <a:pt x="124" y="172"/>
                    <a:pt x="147" y="183"/>
                    <a:pt x="169" y="194"/>
                  </a:cubicBezTo>
                  <a:lnTo>
                    <a:pt x="181" y="206"/>
                  </a:lnTo>
                  <a:lnTo>
                    <a:pt x="203" y="228"/>
                  </a:lnTo>
                  <a:cubicBezTo>
                    <a:pt x="214" y="239"/>
                    <a:pt x="237" y="262"/>
                    <a:pt x="248" y="273"/>
                  </a:cubicBezTo>
                  <a:lnTo>
                    <a:pt x="271" y="296"/>
                  </a:lnTo>
                  <a:lnTo>
                    <a:pt x="282" y="318"/>
                  </a:lnTo>
                  <a:cubicBezTo>
                    <a:pt x="293" y="329"/>
                    <a:pt x="304" y="352"/>
                    <a:pt x="315" y="374"/>
                  </a:cubicBezTo>
                  <a:cubicBezTo>
                    <a:pt x="327" y="385"/>
                    <a:pt x="327" y="385"/>
                    <a:pt x="338" y="397"/>
                  </a:cubicBezTo>
                  <a:lnTo>
                    <a:pt x="349" y="419"/>
                  </a:lnTo>
                  <a:lnTo>
                    <a:pt x="349" y="430"/>
                  </a:lnTo>
                  <a:lnTo>
                    <a:pt x="349" y="453"/>
                  </a:lnTo>
                  <a:cubicBezTo>
                    <a:pt x="349" y="464"/>
                    <a:pt x="349" y="475"/>
                    <a:pt x="360" y="487"/>
                  </a:cubicBezTo>
                  <a:cubicBezTo>
                    <a:pt x="370" y="523"/>
                    <a:pt x="400" y="540"/>
                    <a:pt x="430" y="540"/>
                  </a:cubicBezTo>
                  <a:cubicBezTo>
                    <a:pt x="474" y="540"/>
                    <a:pt x="520" y="506"/>
                    <a:pt x="507" y="453"/>
                  </a:cubicBezTo>
                  <a:lnTo>
                    <a:pt x="529" y="453"/>
                  </a:lnTo>
                  <a:cubicBezTo>
                    <a:pt x="462" y="251"/>
                    <a:pt x="304" y="82"/>
                    <a:pt x="102" y="3"/>
                  </a:cubicBezTo>
                  <a:cubicBezTo>
                    <a:pt x="96" y="1"/>
                    <a:pt x="90" y="0"/>
                    <a:pt x="83"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2"/>
            <p:cNvSpPr/>
            <p:nvPr/>
          </p:nvSpPr>
          <p:spPr>
            <a:xfrm>
              <a:off x="6407751" y="4106839"/>
              <a:ext cx="322817" cy="312205"/>
            </a:xfrm>
            <a:custGeom>
              <a:rect b="b" l="l" r="r" t="t"/>
              <a:pathLst>
                <a:path extrusionOk="0" h="2736" w="2829">
                  <a:moveTo>
                    <a:pt x="2729" y="0"/>
                  </a:moveTo>
                  <a:cubicBezTo>
                    <a:pt x="2724" y="0"/>
                    <a:pt x="2717" y="1"/>
                    <a:pt x="2711" y="3"/>
                  </a:cubicBezTo>
                  <a:cubicBezTo>
                    <a:pt x="2430" y="70"/>
                    <a:pt x="2171" y="216"/>
                    <a:pt x="1958" y="408"/>
                  </a:cubicBezTo>
                  <a:cubicBezTo>
                    <a:pt x="1711" y="621"/>
                    <a:pt x="1474" y="846"/>
                    <a:pt x="1250" y="1093"/>
                  </a:cubicBezTo>
                  <a:cubicBezTo>
                    <a:pt x="1013" y="1341"/>
                    <a:pt x="789" y="1599"/>
                    <a:pt x="564" y="1858"/>
                  </a:cubicBezTo>
                  <a:cubicBezTo>
                    <a:pt x="350" y="2083"/>
                    <a:pt x="170" y="2341"/>
                    <a:pt x="24" y="2622"/>
                  </a:cubicBezTo>
                  <a:cubicBezTo>
                    <a:pt x="1" y="2684"/>
                    <a:pt x="53" y="2736"/>
                    <a:pt x="98" y="2736"/>
                  </a:cubicBezTo>
                  <a:cubicBezTo>
                    <a:pt x="118" y="2736"/>
                    <a:pt x="137" y="2725"/>
                    <a:pt x="148" y="2701"/>
                  </a:cubicBezTo>
                  <a:cubicBezTo>
                    <a:pt x="294" y="2420"/>
                    <a:pt x="474" y="2161"/>
                    <a:pt x="687" y="1925"/>
                  </a:cubicBezTo>
                  <a:cubicBezTo>
                    <a:pt x="890" y="1689"/>
                    <a:pt x="1103" y="1442"/>
                    <a:pt x="1328" y="1217"/>
                  </a:cubicBezTo>
                  <a:cubicBezTo>
                    <a:pt x="1542" y="992"/>
                    <a:pt x="1744" y="767"/>
                    <a:pt x="1980" y="565"/>
                  </a:cubicBezTo>
                  <a:cubicBezTo>
                    <a:pt x="2194" y="363"/>
                    <a:pt x="2453" y="216"/>
                    <a:pt x="2745" y="138"/>
                  </a:cubicBezTo>
                  <a:cubicBezTo>
                    <a:pt x="2828" y="127"/>
                    <a:pt x="2805" y="0"/>
                    <a:pt x="272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32"/>
            <p:cNvSpPr/>
            <p:nvPr/>
          </p:nvSpPr>
          <p:spPr>
            <a:xfrm>
              <a:off x="6844454" y="4067471"/>
              <a:ext cx="189308" cy="35716"/>
            </a:xfrm>
            <a:custGeom>
              <a:rect b="b" l="l" r="r" t="t"/>
              <a:pathLst>
                <a:path extrusionOk="0" h="313" w="1659">
                  <a:moveTo>
                    <a:pt x="859" y="1"/>
                  </a:moveTo>
                  <a:cubicBezTo>
                    <a:pt x="601" y="1"/>
                    <a:pt x="338" y="49"/>
                    <a:pt x="87" y="100"/>
                  </a:cubicBezTo>
                  <a:cubicBezTo>
                    <a:pt x="1" y="122"/>
                    <a:pt x="28" y="236"/>
                    <a:pt x="109" y="236"/>
                  </a:cubicBezTo>
                  <a:cubicBezTo>
                    <a:pt x="113" y="236"/>
                    <a:pt x="117" y="236"/>
                    <a:pt x="121" y="235"/>
                  </a:cubicBezTo>
                  <a:cubicBezTo>
                    <a:pt x="359" y="189"/>
                    <a:pt x="609" y="142"/>
                    <a:pt x="854" y="142"/>
                  </a:cubicBezTo>
                  <a:cubicBezTo>
                    <a:pt x="1083" y="142"/>
                    <a:pt x="1308" y="183"/>
                    <a:pt x="1515" y="303"/>
                  </a:cubicBezTo>
                  <a:cubicBezTo>
                    <a:pt x="1528" y="310"/>
                    <a:pt x="1541" y="312"/>
                    <a:pt x="1553" y="312"/>
                  </a:cubicBezTo>
                  <a:cubicBezTo>
                    <a:pt x="1621" y="312"/>
                    <a:pt x="1659" y="217"/>
                    <a:pt x="1582" y="179"/>
                  </a:cubicBezTo>
                  <a:cubicBezTo>
                    <a:pt x="1355" y="46"/>
                    <a:pt x="1109" y="1"/>
                    <a:pt x="859"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32"/>
            <p:cNvSpPr/>
            <p:nvPr/>
          </p:nvSpPr>
          <p:spPr>
            <a:xfrm>
              <a:off x="7078154" y="4173138"/>
              <a:ext cx="76454" cy="245793"/>
            </a:xfrm>
            <a:custGeom>
              <a:rect b="b" l="l" r="r" t="t"/>
              <a:pathLst>
                <a:path extrusionOk="0" h="2154" w="670">
                  <a:moveTo>
                    <a:pt x="99" y="1"/>
                  </a:moveTo>
                  <a:cubicBezTo>
                    <a:pt x="51" y="1"/>
                    <a:pt x="0" y="49"/>
                    <a:pt x="40" y="96"/>
                  </a:cubicBezTo>
                  <a:cubicBezTo>
                    <a:pt x="231" y="377"/>
                    <a:pt x="366" y="692"/>
                    <a:pt x="434" y="1018"/>
                  </a:cubicBezTo>
                  <a:cubicBezTo>
                    <a:pt x="501" y="1367"/>
                    <a:pt x="524" y="1726"/>
                    <a:pt x="524" y="2086"/>
                  </a:cubicBezTo>
                  <a:cubicBezTo>
                    <a:pt x="524" y="2131"/>
                    <a:pt x="557" y="2154"/>
                    <a:pt x="591" y="2154"/>
                  </a:cubicBezTo>
                  <a:cubicBezTo>
                    <a:pt x="625" y="2154"/>
                    <a:pt x="659" y="2131"/>
                    <a:pt x="659" y="2086"/>
                  </a:cubicBezTo>
                  <a:cubicBezTo>
                    <a:pt x="670" y="1715"/>
                    <a:pt x="636" y="1344"/>
                    <a:pt x="580" y="984"/>
                  </a:cubicBezTo>
                  <a:cubicBezTo>
                    <a:pt x="501" y="636"/>
                    <a:pt x="366" y="310"/>
                    <a:pt x="153" y="29"/>
                  </a:cubicBezTo>
                  <a:cubicBezTo>
                    <a:pt x="139" y="9"/>
                    <a:pt x="120" y="1"/>
                    <a:pt x="99"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32"/>
            <p:cNvSpPr/>
            <p:nvPr/>
          </p:nvSpPr>
          <p:spPr>
            <a:xfrm>
              <a:off x="7244756" y="4631408"/>
              <a:ext cx="134193" cy="45986"/>
            </a:xfrm>
            <a:custGeom>
              <a:rect b="b" l="l" r="r" t="t"/>
              <a:pathLst>
                <a:path extrusionOk="0" h="403" w="1176">
                  <a:moveTo>
                    <a:pt x="554" y="0"/>
                  </a:moveTo>
                  <a:cubicBezTo>
                    <a:pt x="365" y="0"/>
                    <a:pt x="183" y="78"/>
                    <a:pt x="53" y="218"/>
                  </a:cubicBezTo>
                  <a:cubicBezTo>
                    <a:pt x="0" y="270"/>
                    <a:pt x="50" y="336"/>
                    <a:pt x="107" y="336"/>
                  </a:cubicBezTo>
                  <a:cubicBezTo>
                    <a:pt x="123" y="336"/>
                    <a:pt x="139" y="331"/>
                    <a:pt x="154" y="319"/>
                  </a:cubicBezTo>
                  <a:cubicBezTo>
                    <a:pt x="268" y="200"/>
                    <a:pt x="414" y="143"/>
                    <a:pt x="560" y="143"/>
                  </a:cubicBezTo>
                  <a:cubicBezTo>
                    <a:pt x="732" y="143"/>
                    <a:pt x="904" y="223"/>
                    <a:pt x="1020" y="375"/>
                  </a:cubicBezTo>
                  <a:cubicBezTo>
                    <a:pt x="1036" y="395"/>
                    <a:pt x="1058" y="403"/>
                    <a:pt x="1078" y="403"/>
                  </a:cubicBezTo>
                  <a:cubicBezTo>
                    <a:pt x="1128" y="403"/>
                    <a:pt x="1175" y="355"/>
                    <a:pt x="1143" y="307"/>
                  </a:cubicBezTo>
                  <a:cubicBezTo>
                    <a:pt x="1020" y="128"/>
                    <a:pt x="829" y="26"/>
                    <a:pt x="626" y="4"/>
                  </a:cubicBezTo>
                  <a:cubicBezTo>
                    <a:pt x="602" y="1"/>
                    <a:pt x="578" y="0"/>
                    <a:pt x="554"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32"/>
            <p:cNvSpPr/>
            <p:nvPr/>
          </p:nvSpPr>
          <p:spPr>
            <a:xfrm>
              <a:off x="7387965" y="4737955"/>
              <a:ext cx="27044" cy="82616"/>
            </a:xfrm>
            <a:custGeom>
              <a:rect b="b" l="l" r="r" t="t"/>
              <a:pathLst>
                <a:path extrusionOk="0" h="724" w="237">
                  <a:moveTo>
                    <a:pt x="87" y="0"/>
                  </a:moveTo>
                  <a:cubicBezTo>
                    <a:pt x="81" y="0"/>
                    <a:pt x="74" y="1"/>
                    <a:pt x="68" y="3"/>
                  </a:cubicBezTo>
                  <a:cubicBezTo>
                    <a:pt x="35" y="15"/>
                    <a:pt x="12" y="48"/>
                    <a:pt x="23" y="93"/>
                  </a:cubicBezTo>
                  <a:cubicBezTo>
                    <a:pt x="91" y="262"/>
                    <a:pt x="91" y="453"/>
                    <a:pt x="23" y="622"/>
                  </a:cubicBezTo>
                  <a:cubicBezTo>
                    <a:pt x="1" y="655"/>
                    <a:pt x="12" y="689"/>
                    <a:pt x="46" y="712"/>
                  </a:cubicBezTo>
                  <a:cubicBezTo>
                    <a:pt x="58" y="720"/>
                    <a:pt x="71" y="723"/>
                    <a:pt x="84" y="723"/>
                  </a:cubicBezTo>
                  <a:cubicBezTo>
                    <a:pt x="107" y="723"/>
                    <a:pt x="129" y="711"/>
                    <a:pt x="136" y="689"/>
                  </a:cubicBezTo>
                  <a:cubicBezTo>
                    <a:pt x="226" y="487"/>
                    <a:pt x="237" y="262"/>
                    <a:pt x="158" y="48"/>
                  </a:cubicBezTo>
                  <a:cubicBezTo>
                    <a:pt x="149" y="21"/>
                    <a:pt x="117" y="0"/>
                    <a:pt x="8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32"/>
            <p:cNvSpPr/>
            <p:nvPr/>
          </p:nvSpPr>
          <p:spPr>
            <a:xfrm>
              <a:off x="7370506" y="4941073"/>
              <a:ext cx="71547" cy="183489"/>
            </a:xfrm>
            <a:custGeom>
              <a:rect b="b" l="l" r="r" t="t"/>
              <a:pathLst>
                <a:path extrusionOk="0" h="1608" w="627">
                  <a:moveTo>
                    <a:pt x="212" y="0"/>
                  </a:moveTo>
                  <a:cubicBezTo>
                    <a:pt x="164" y="0"/>
                    <a:pt x="114" y="53"/>
                    <a:pt x="154" y="101"/>
                  </a:cubicBezTo>
                  <a:cubicBezTo>
                    <a:pt x="469" y="517"/>
                    <a:pt x="435" y="1113"/>
                    <a:pt x="53" y="1484"/>
                  </a:cubicBezTo>
                  <a:cubicBezTo>
                    <a:pt x="1" y="1535"/>
                    <a:pt x="49" y="1607"/>
                    <a:pt x="99" y="1607"/>
                  </a:cubicBezTo>
                  <a:cubicBezTo>
                    <a:pt x="114" y="1607"/>
                    <a:pt x="130" y="1600"/>
                    <a:pt x="143" y="1585"/>
                  </a:cubicBezTo>
                  <a:cubicBezTo>
                    <a:pt x="570" y="1169"/>
                    <a:pt x="626" y="506"/>
                    <a:pt x="266" y="33"/>
                  </a:cubicBezTo>
                  <a:cubicBezTo>
                    <a:pt x="253" y="10"/>
                    <a:pt x="233" y="0"/>
                    <a:pt x="212"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32"/>
            <p:cNvSpPr/>
            <p:nvPr/>
          </p:nvSpPr>
          <p:spPr>
            <a:xfrm>
              <a:off x="7084087" y="5161307"/>
              <a:ext cx="193074" cy="56941"/>
            </a:xfrm>
            <a:custGeom>
              <a:rect b="b" l="l" r="r" t="t"/>
              <a:pathLst>
                <a:path extrusionOk="0" h="499" w="1692">
                  <a:moveTo>
                    <a:pt x="88" y="0"/>
                  </a:moveTo>
                  <a:cubicBezTo>
                    <a:pt x="36" y="0"/>
                    <a:pt x="0" y="92"/>
                    <a:pt x="56" y="138"/>
                  </a:cubicBezTo>
                  <a:cubicBezTo>
                    <a:pt x="280" y="318"/>
                    <a:pt x="550" y="442"/>
                    <a:pt x="831" y="487"/>
                  </a:cubicBezTo>
                  <a:cubicBezTo>
                    <a:pt x="879" y="495"/>
                    <a:pt x="927" y="498"/>
                    <a:pt x="975" y="498"/>
                  </a:cubicBezTo>
                  <a:cubicBezTo>
                    <a:pt x="1062" y="498"/>
                    <a:pt x="1149" y="486"/>
                    <a:pt x="1236" y="464"/>
                  </a:cubicBezTo>
                  <a:cubicBezTo>
                    <a:pt x="1371" y="431"/>
                    <a:pt x="1483" y="329"/>
                    <a:pt x="1618" y="284"/>
                  </a:cubicBezTo>
                  <a:cubicBezTo>
                    <a:pt x="1691" y="264"/>
                    <a:pt x="1668" y="147"/>
                    <a:pt x="1593" y="147"/>
                  </a:cubicBezTo>
                  <a:cubicBezTo>
                    <a:pt x="1587" y="147"/>
                    <a:pt x="1580" y="148"/>
                    <a:pt x="1573" y="149"/>
                  </a:cubicBezTo>
                  <a:cubicBezTo>
                    <a:pt x="1461" y="194"/>
                    <a:pt x="1360" y="273"/>
                    <a:pt x="1247" y="318"/>
                  </a:cubicBezTo>
                  <a:cubicBezTo>
                    <a:pt x="1155" y="343"/>
                    <a:pt x="1049" y="356"/>
                    <a:pt x="950" y="356"/>
                  </a:cubicBezTo>
                  <a:cubicBezTo>
                    <a:pt x="917" y="356"/>
                    <a:pt x="885" y="355"/>
                    <a:pt x="854" y="352"/>
                  </a:cubicBezTo>
                  <a:cubicBezTo>
                    <a:pt x="584" y="296"/>
                    <a:pt x="337" y="183"/>
                    <a:pt x="123" y="15"/>
                  </a:cubicBezTo>
                  <a:cubicBezTo>
                    <a:pt x="111" y="5"/>
                    <a:pt x="99" y="0"/>
                    <a:pt x="88"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32"/>
            <p:cNvSpPr/>
            <p:nvPr/>
          </p:nvSpPr>
          <p:spPr>
            <a:xfrm>
              <a:off x="6350125" y="5031905"/>
              <a:ext cx="174588" cy="220461"/>
            </a:xfrm>
            <a:custGeom>
              <a:rect b="b" l="l" r="r" t="t"/>
              <a:pathLst>
                <a:path extrusionOk="0" h="1932" w="1530">
                  <a:moveTo>
                    <a:pt x="181" y="0"/>
                  </a:moveTo>
                  <a:cubicBezTo>
                    <a:pt x="151" y="0"/>
                    <a:pt x="122" y="17"/>
                    <a:pt x="113" y="58"/>
                  </a:cubicBezTo>
                  <a:cubicBezTo>
                    <a:pt x="1" y="474"/>
                    <a:pt x="237" y="823"/>
                    <a:pt x="462" y="1149"/>
                  </a:cubicBezTo>
                  <a:cubicBezTo>
                    <a:pt x="563" y="1306"/>
                    <a:pt x="675" y="1441"/>
                    <a:pt x="810" y="1565"/>
                  </a:cubicBezTo>
                  <a:cubicBezTo>
                    <a:pt x="878" y="1632"/>
                    <a:pt x="945" y="1677"/>
                    <a:pt x="1013" y="1722"/>
                  </a:cubicBezTo>
                  <a:cubicBezTo>
                    <a:pt x="1058" y="1756"/>
                    <a:pt x="1102" y="1778"/>
                    <a:pt x="1147" y="1801"/>
                  </a:cubicBezTo>
                  <a:lnTo>
                    <a:pt x="1192" y="1823"/>
                  </a:lnTo>
                  <a:lnTo>
                    <a:pt x="1226" y="1834"/>
                  </a:lnTo>
                  <a:cubicBezTo>
                    <a:pt x="1226" y="1834"/>
                    <a:pt x="1237" y="1846"/>
                    <a:pt x="1249" y="1846"/>
                  </a:cubicBezTo>
                  <a:cubicBezTo>
                    <a:pt x="1232" y="1894"/>
                    <a:pt x="1269" y="1931"/>
                    <a:pt x="1311" y="1931"/>
                  </a:cubicBezTo>
                  <a:cubicBezTo>
                    <a:pt x="1328" y="1931"/>
                    <a:pt x="1345" y="1926"/>
                    <a:pt x="1361" y="1913"/>
                  </a:cubicBezTo>
                  <a:cubicBezTo>
                    <a:pt x="1530" y="1767"/>
                    <a:pt x="1215" y="1677"/>
                    <a:pt x="1136" y="1632"/>
                  </a:cubicBezTo>
                  <a:cubicBezTo>
                    <a:pt x="968" y="1531"/>
                    <a:pt x="821" y="1396"/>
                    <a:pt x="709" y="1238"/>
                  </a:cubicBezTo>
                  <a:cubicBezTo>
                    <a:pt x="585" y="1081"/>
                    <a:pt x="473" y="912"/>
                    <a:pt x="372" y="744"/>
                  </a:cubicBezTo>
                  <a:cubicBezTo>
                    <a:pt x="248" y="553"/>
                    <a:pt x="203" y="317"/>
                    <a:pt x="259" y="92"/>
                  </a:cubicBezTo>
                  <a:cubicBezTo>
                    <a:pt x="273" y="38"/>
                    <a:pt x="226" y="0"/>
                    <a:pt x="181"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32"/>
            <p:cNvSpPr/>
            <p:nvPr/>
          </p:nvSpPr>
          <p:spPr>
            <a:xfrm>
              <a:off x="6662561" y="5236050"/>
              <a:ext cx="150283" cy="57055"/>
            </a:xfrm>
            <a:custGeom>
              <a:rect b="b" l="l" r="r" t="t"/>
              <a:pathLst>
                <a:path extrusionOk="0" h="500" w="1317">
                  <a:moveTo>
                    <a:pt x="1214" y="1"/>
                  </a:moveTo>
                  <a:cubicBezTo>
                    <a:pt x="1197" y="1"/>
                    <a:pt x="1180" y="7"/>
                    <a:pt x="1164" y="23"/>
                  </a:cubicBezTo>
                  <a:cubicBezTo>
                    <a:pt x="951" y="236"/>
                    <a:pt x="653" y="351"/>
                    <a:pt x="355" y="351"/>
                  </a:cubicBezTo>
                  <a:cubicBezTo>
                    <a:pt x="275" y="351"/>
                    <a:pt x="196" y="343"/>
                    <a:pt x="118" y="326"/>
                  </a:cubicBezTo>
                  <a:cubicBezTo>
                    <a:pt x="111" y="325"/>
                    <a:pt x="105" y="324"/>
                    <a:pt x="99" y="324"/>
                  </a:cubicBezTo>
                  <a:cubicBezTo>
                    <a:pt x="24" y="324"/>
                    <a:pt x="1" y="441"/>
                    <a:pt x="73" y="473"/>
                  </a:cubicBezTo>
                  <a:cubicBezTo>
                    <a:pt x="161" y="491"/>
                    <a:pt x="250" y="500"/>
                    <a:pt x="338" y="500"/>
                  </a:cubicBezTo>
                  <a:cubicBezTo>
                    <a:pt x="679" y="500"/>
                    <a:pt x="1015" y="365"/>
                    <a:pt x="1265" y="124"/>
                  </a:cubicBezTo>
                  <a:cubicBezTo>
                    <a:pt x="1317" y="72"/>
                    <a:pt x="1269" y="1"/>
                    <a:pt x="1214"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32"/>
            <p:cNvSpPr/>
            <p:nvPr/>
          </p:nvSpPr>
          <p:spPr>
            <a:xfrm>
              <a:off x="6883823" y="5100030"/>
              <a:ext cx="33434" cy="41194"/>
            </a:xfrm>
            <a:custGeom>
              <a:rect b="b" l="l" r="r" t="t"/>
              <a:pathLst>
                <a:path extrusionOk="0" h="361" w="293">
                  <a:moveTo>
                    <a:pt x="210" y="0"/>
                  </a:moveTo>
                  <a:cubicBezTo>
                    <a:pt x="187" y="0"/>
                    <a:pt x="165" y="13"/>
                    <a:pt x="158" y="34"/>
                  </a:cubicBezTo>
                  <a:lnTo>
                    <a:pt x="23" y="259"/>
                  </a:lnTo>
                  <a:cubicBezTo>
                    <a:pt x="1" y="293"/>
                    <a:pt x="12" y="327"/>
                    <a:pt x="46" y="349"/>
                  </a:cubicBezTo>
                  <a:cubicBezTo>
                    <a:pt x="58" y="357"/>
                    <a:pt x="71" y="361"/>
                    <a:pt x="84" y="361"/>
                  </a:cubicBezTo>
                  <a:cubicBezTo>
                    <a:pt x="108" y="361"/>
                    <a:pt x="132" y="348"/>
                    <a:pt x="147" y="327"/>
                  </a:cubicBezTo>
                  <a:lnTo>
                    <a:pt x="270" y="113"/>
                  </a:lnTo>
                  <a:cubicBezTo>
                    <a:pt x="293" y="79"/>
                    <a:pt x="282" y="34"/>
                    <a:pt x="248" y="12"/>
                  </a:cubicBezTo>
                  <a:cubicBezTo>
                    <a:pt x="236" y="4"/>
                    <a:pt x="223" y="0"/>
                    <a:pt x="21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2"/>
            <p:cNvSpPr/>
            <p:nvPr/>
          </p:nvSpPr>
          <p:spPr>
            <a:xfrm>
              <a:off x="5872913" y="4951571"/>
              <a:ext cx="146403" cy="208935"/>
            </a:xfrm>
            <a:custGeom>
              <a:rect b="b" l="l" r="r" t="t"/>
              <a:pathLst>
                <a:path extrusionOk="0" h="1831" w="1283">
                  <a:moveTo>
                    <a:pt x="123" y="1"/>
                  </a:moveTo>
                  <a:cubicBezTo>
                    <a:pt x="94" y="1"/>
                    <a:pt x="66" y="17"/>
                    <a:pt x="57" y="54"/>
                  </a:cubicBezTo>
                  <a:cubicBezTo>
                    <a:pt x="1" y="447"/>
                    <a:pt x="113" y="852"/>
                    <a:pt x="372" y="1156"/>
                  </a:cubicBezTo>
                  <a:cubicBezTo>
                    <a:pt x="495" y="1313"/>
                    <a:pt x="619" y="1459"/>
                    <a:pt x="754" y="1594"/>
                  </a:cubicBezTo>
                  <a:cubicBezTo>
                    <a:pt x="855" y="1740"/>
                    <a:pt x="1012" y="1819"/>
                    <a:pt x="1181" y="1830"/>
                  </a:cubicBezTo>
                  <a:cubicBezTo>
                    <a:pt x="1278" y="1830"/>
                    <a:pt x="1282" y="1695"/>
                    <a:pt x="1202" y="1695"/>
                  </a:cubicBezTo>
                  <a:cubicBezTo>
                    <a:pt x="1199" y="1695"/>
                    <a:pt x="1196" y="1695"/>
                    <a:pt x="1192" y="1695"/>
                  </a:cubicBezTo>
                  <a:cubicBezTo>
                    <a:pt x="1035" y="1695"/>
                    <a:pt x="911" y="1571"/>
                    <a:pt x="810" y="1459"/>
                  </a:cubicBezTo>
                  <a:cubicBezTo>
                    <a:pt x="698" y="1335"/>
                    <a:pt x="585" y="1200"/>
                    <a:pt x="484" y="1066"/>
                  </a:cubicBezTo>
                  <a:cubicBezTo>
                    <a:pt x="282" y="785"/>
                    <a:pt x="124" y="436"/>
                    <a:pt x="203" y="87"/>
                  </a:cubicBezTo>
                  <a:cubicBezTo>
                    <a:pt x="210" y="34"/>
                    <a:pt x="165" y="1"/>
                    <a:pt x="123"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2"/>
            <p:cNvSpPr/>
            <p:nvPr/>
          </p:nvSpPr>
          <p:spPr>
            <a:xfrm>
              <a:off x="5295625" y="4870438"/>
              <a:ext cx="147658" cy="230959"/>
            </a:xfrm>
            <a:custGeom>
              <a:rect b="b" l="l" r="r" t="t"/>
              <a:pathLst>
                <a:path extrusionOk="0" h="2024" w="1294">
                  <a:moveTo>
                    <a:pt x="107" y="0"/>
                  </a:moveTo>
                  <a:cubicBezTo>
                    <a:pt x="71" y="0"/>
                    <a:pt x="34" y="23"/>
                    <a:pt x="34" y="68"/>
                  </a:cubicBezTo>
                  <a:cubicBezTo>
                    <a:pt x="0" y="495"/>
                    <a:pt x="102" y="922"/>
                    <a:pt x="315" y="1293"/>
                  </a:cubicBezTo>
                  <a:cubicBezTo>
                    <a:pt x="495" y="1619"/>
                    <a:pt x="787" y="1855"/>
                    <a:pt x="1147" y="1945"/>
                  </a:cubicBezTo>
                  <a:lnTo>
                    <a:pt x="1147" y="1956"/>
                  </a:lnTo>
                  <a:cubicBezTo>
                    <a:pt x="1147" y="2001"/>
                    <a:pt x="1181" y="2024"/>
                    <a:pt x="1215" y="2024"/>
                  </a:cubicBezTo>
                  <a:cubicBezTo>
                    <a:pt x="1248" y="2024"/>
                    <a:pt x="1282" y="2001"/>
                    <a:pt x="1282" y="1956"/>
                  </a:cubicBezTo>
                  <a:lnTo>
                    <a:pt x="1293" y="1900"/>
                  </a:lnTo>
                  <a:cubicBezTo>
                    <a:pt x="1293" y="1867"/>
                    <a:pt x="1271" y="1833"/>
                    <a:pt x="1237" y="1833"/>
                  </a:cubicBezTo>
                  <a:cubicBezTo>
                    <a:pt x="889" y="1743"/>
                    <a:pt x="596" y="1518"/>
                    <a:pt x="428" y="1203"/>
                  </a:cubicBezTo>
                  <a:cubicBezTo>
                    <a:pt x="237" y="855"/>
                    <a:pt x="147" y="461"/>
                    <a:pt x="180" y="68"/>
                  </a:cubicBezTo>
                  <a:cubicBezTo>
                    <a:pt x="180" y="23"/>
                    <a:pt x="144" y="0"/>
                    <a:pt x="10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2"/>
            <p:cNvSpPr/>
            <p:nvPr/>
          </p:nvSpPr>
          <p:spPr>
            <a:xfrm>
              <a:off x="5549066" y="5058379"/>
              <a:ext cx="172306" cy="59680"/>
            </a:xfrm>
            <a:custGeom>
              <a:rect b="b" l="l" r="r" t="t"/>
              <a:pathLst>
                <a:path extrusionOk="0" h="523" w="1510">
                  <a:moveTo>
                    <a:pt x="1398" y="1"/>
                  </a:moveTo>
                  <a:cubicBezTo>
                    <a:pt x="1383" y="1"/>
                    <a:pt x="1368" y="6"/>
                    <a:pt x="1355" y="17"/>
                  </a:cubicBezTo>
                  <a:cubicBezTo>
                    <a:pt x="1068" y="257"/>
                    <a:pt x="713" y="384"/>
                    <a:pt x="353" y="384"/>
                  </a:cubicBezTo>
                  <a:cubicBezTo>
                    <a:pt x="275" y="384"/>
                    <a:pt x="196" y="378"/>
                    <a:pt x="118" y="366"/>
                  </a:cubicBezTo>
                  <a:cubicBezTo>
                    <a:pt x="111" y="364"/>
                    <a:pt x="104" y="363"/>
                    <a:pt x="98" y="363"/>
                  </a:cubicBezTo>
                  <a:cubicBezTo>
                    <a:pt x="23" y="363"/>
                    <a:pt x="0" y="480"/>
                    <a:pt x="73" y="501"/>
                  </a:cubicBezTo>
                  <a:cubicBezTo>
                    <a:pt x="165" y="515"/>
                    <a:pt x="258" y="523"/>
                    <a:pt x="351" y="523"/>
                  </a:cubicBezTo>
                  <a:cubicBezTo>
                    <a:pt x="752" y="523"/>
                    <a:pt x="1145" y="386"/>
                    <a:pt x="1456" y="130"/>
                  </a:cubicBezTo>
                  <a:cubicBezTo>
                    <a:pt x="1509" y="76"/>
                    <a:pt x="1456" y="1"/>
                    <a:pt x="139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2"/>
            <p:cNvSpPr/>
            <p:nvPr/>
          </p:nvSpPr>
          <p:spPr>
            <a:xfrm>
              <a:off x="5769529" y="4951229"/>
              <a:ext cx="54773" cy="78964"/>
            </a:xfrm>
            <a:custGeom>
              <a:rect b="b" l="l" r="r" t="t"/>
              <a:pathLst>
                <a:path extrusionOk="0" h="692" w="480">
                  <a:moveTo>
                    <a:pt x="380" y="0"/>
                  </a:moveTo>
                  <a:cubicBezTo>
                    <a:pt x="356" y="0"/>
                    <a:pt x="336" y="12"/>
                    <a:pt x="322" y="34"/>
                  </a:cubicBezTo>
                  <a:cubicBezTo>
                    <a:pt x="311" y="57"/>
                    <a:pt x="311" y="79"/>
                    <a:pt x="322" y="113"/>
                  </a:cubicBezTo>
                  <a:cubicBezTo>
                    <a:pt x="311" y="135"/>
                    <a:pt x="288" y="158"/>
                    <a:pt x="277" y="180"/>
                  </a:cubicBezTo>
                  <a:lnTo>
                    <a:pt x="198" y="315"/>
                  </a:lnTo>
                  <a:lnTo>
                    <a:pt x="41" y="585"/>
                  </a:lnTo>
                  <a:cubicBezTo>
                    <a:pt x="1" y="641"/>
                    <a:pt x="52" y="692"/>
                    <a:pt x="101" y="692"/>
                  </a:cubicBezTo>
                  <a:cubicBezTo>
                    <a:pt x="121" y="692"/>
                    <a:pt x="140" y="683"/>
                    <a:pt x="153" y="664"/>
                  </a:cubicBezTo>
                  <a:lnTo>
                    <a:pt x="356" y="327"/>
                  </a:lnTo>
                  <a:cubicBezTo>
                    <a:pt x="389" y="282"/>
                    <a:pt x="423" y="225"/>
                    <a:pt x="446" y="180"/>
                  </a:cubicBezTo>
                  <a:cubicBezTo>
                    <a:pt x="479" y="124"/>
                    <a:pt x="468" y="46"/>
                    <a:pt x="423" y="12"/>
                  </a:cubicBezTo>
                  <a:cubicBezTo>
                    <a:pt x="407" y="4"/>
                    <a:pt x="393" y="0"/>
                    <a:pt x="38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631" name="Shape 1631"/>
        <p:cNvGrpSpPr/>
        <p:nvPr/>
      </p:nvGrpSpPr>
      <p:grpSpPr>
        <a:xfrm>
          <a:off x="0" y="0"/>
          <a:ext cx="0" cy="0"/>
          <a:chOff x="0" y="0"/>
          <a:chExt cx="0" cy="0"/>
        </a:xfrm>
      </p:grpSpPr>
      <p:sp>
        <p:nvSpPr>
          <p:cNvPr id="1632" name="Google Shape;1632;p33"/>
          <p:cNvSpPr/>
          <p:nvPr/>
        </p:nvSpPr>
        <p:spPr>
          <a:xfrm>
            <a:off x="-2575" y="-6425"/>
            <a:ext cx="9146700" cy="5149800"/>
          </a:xfrm>
          <a:prstGeom prst="rect">
            <a:avLst/>
          </a:prstGeom>
          <a:gradFill>
            <a:gsLst>
              <a:gs pos="0">
                <a:srgbClr val="CCEBEF">
                  <a:alpha val="55294"/>
                </a:srgbClr>
              </a:gs>
              <a:gs pos="100000">
                <a:srgbClr val="599FA8"/>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33"/>
          <p:cNvSpPr txBox="1"/>
          <p:nvPr>
            <p:ph idx="1" type="subTitle"/>
          </p:nvPr>
        </p:nvSpPr>
        <p:spPr>
          <a:xfrm>
            <a:off x="1076638" y="1170125"/>
            <a:ext cx="2277300" cy="5106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b="1" sz="2000">
                <a:latin typeface="Montserrat"/>
                <a:ea typeface="Montserrat"/>
                <a:cs typeface="Montserrat"/>
                <a:sym typeface="Montserrat"/>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634" name="Google Shape;1634;p33"/>
          <p:cNvSpPr txBox="1"/>
          <p:nvPr>
            <p:ph idx="2" type="subTitle"/>
          </p:nvPr>
        </p:nvSpPr>
        <p:spPr>
          <a:xfrm>
            <a:off x="6149780" y="1170125"/>
            <a:ext cx="2277300" cy="5106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b="1" sz="2000">
                <a:latin typeface="Montserrat"/>
                <a:ea typeface="Montserrat"/>
                <a:cs typeface="Montserrat"/>
                <a:sym typeface="Montserrat"/>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635" name="Google Shape;1635;p33"/>
          <p:cNvSpPr txBox="1"/>
          <p:nvPr>
            <p:ph idx="3" type="subTitle"/>
          </p:nvPr>
        </p:nvSpPr>
        <p:spPr>
          <a:xfrm>
            <a:off x="1076638" y="1680672"/>
            <a:ext cx="2277300" cy="2927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100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636" name="Google Shape;1636;p33"/>
          <p:cNvSpPr txBox="1"/>
          <p:nvPr>
            <p:ph idx="4" type="subTitle"/>
          </p:nvPr>
        </p:nvSpPr>
        <p:spPr>
          <a:xfrm>
            <a:off x="6149780" y="1680671"/>
            <a:ext cx="2277300" cy="2927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100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637" name="Google Shape;1637;p3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1638" name="Google Shape;1638;p33"/>
          <p:cNvSpPr/>
          <p:nvPr/>
        </p:nvSpPr>
        <p:spPr>
          <a:xfrm flipH="1">
            <a:off x="288207" y="2623344"/>
            <a:ext cx="80748" cy="85567"/>
          </a:xfrm>
          <a:custGeom>
            <a:rect b="b" l="l" r="r" t="t"/>
            <a:pathLst>
              <a:path extrusionOk="0" h="799" w="754">
                <a:moveTo>
                  <a:pt x="282" y="0"/>
                </a:moveTo>
                <a:lnTo>
                  <a:pt x="248" y="281"/>
                </a:lnTo>
                <a:lnTo>
                  <a:pt x="1" y="405"/>
                </a:lnTo>
                <a:lnTo>
                  <a:pt x="248" y="517"/>
                </a:lnTo>
                <a:lnTo>
                  <a:pt x="293" y="798"/>
                </a:lnTo>
                <a:lnTo>
                  <a:pt x="484" y="596"/>
                </a:lnTo>
                <a:lnTo>
                  <a:pt x="754" y="641"/>
                </a:lnTo>
                <a:lnTo>
                  <a:pt x="619" y="394"/>
                </a:lnTo>
                <a:lnTo>
                  <a:pt x="743" y="146"/>
                </a:lnTo>
                <a:lnTo>
                  <a:pt x="473" y="203"/>
                </a:lnTo>
                <a:lnTo>
                  <a:pt x="2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3"/>
          <p:cNvSpPr/>
          <p:nvPr/>
        </p:nvSpPr>
        <p:spPr>
          <a:xfrm flipH="1">
            <a:off x="3286379" y="221407"/>
            <a:ext cx="67575" cy="71217"/>
          </a:xfrm>
          <a:custGeom>
            <a:rect b="b" l="l" r="r" t="t"/>
            <a:pathLst>
              <a:path extrusionOk="0" h="665" w="631">
                <a:moveTo>
                  <a:pt x="394" y="1"/>
                </a:moveTo>
                <a:lnTo>
                  <a:pt x="237" y="169"/>
                </a:lnTo>
                <a:lnTo>
                  <a:pt x="1" y="124"/>
                </a:lnTo>
                <a:lnTo>
                  <a:pt x="1" y="124"/>
                </a:lnTo>
                <a:lnTo>
                  <a:pt x="113" y="327"/>
                </a:lnTo>
                <a:lnTo>
                  <a:pt x="1" y="540"/>
                </a:lnTo>
                <a:lnTo>
                  <a:pt x="1" y="540"/>
                </a:lnTo>
                <a:lnTo>
                  <a:pt x="237" y="495"/>
                </a:lnTo>
                <a:lnTo>
                  <a:pt x="394" y="664"/>
                </a:lnTo>
                <a:lnTo>
                  <a:pt x="428" y="439"/>
                </a:lnTo>
                <a:lnTo>
                  <a:pt x="630" y="327"/>
                </a:lnTo>
                <a:lnTo>
                  <a:pt x="428" y="226"/>
                </a:lnTo>
                <a:lnTo>
                  <a:pt x="3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3"/>
          <p:cNvSpPr/>
          <p:nvPr/>
        </p:nvSpPr>
        <p:spPr>
          <a:xfrm flipH="1">
            <a:off x="6200796" y="4890290"/>
            <a:ext cx="54296" cy="55474"/>
          </a:xfrm>
          <a:custGeom>
            <a:rect b="b" l="l" r="r" t="t"/>
            <a:pathLst>
              <a:path extrusionOk="0" h="518" w="507">
                <a:moveTo>
                  <a:pt x="214" y="0"/>
                </a:moveTo>
                <a:lnTo>
                  <a:pt x="169" y="180"/>
                </a:lnTo>
                <a:lnTo>
                  <a:pt x="0" y="237"/>
                </a:lnTo>
                <a:lnTo>
                  <a:pt x="147" y="338"/>
                </a:lnTo>
                <a:lnTo>
                  <a:pt x="147" y="518"/>
                </a:lnTo>
                <a:lnTo>
                  <a:pt x="293" y="405"/>
                </a:lnTo>
                <a:lnTo>
                  <a:pt x="473" y="461"/>
                </a:lnTo>
                <a:lnTo>
                  <a:pt x="473" y="461"/>
                </a:lnTo>
                <a:lnTo>
                  <a:pt x="405" y="293"/>
                </a:lnTo>
                <a:lnTo>
                  <a:pt x="506" y="135"/>
                </a:lnTo>
                <a:lnTo>
                  <a:pt x="506" y="135"/>
                </a:lnTo>
                <a:lnTo>
                  <a:pt x="326" y="147"/>
                </a:lnTo>
                <a:lnTo>
                  <a:pt x="2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3"/>
          <p:cNvSpPr/>
          <p:nvPr/>
        </p:nvSpPr>
        <p:spPr>
          <a:xfrm flipH="1">
            <a:off x="8800667" y="1357963"/>
            <a:ext cx="132473" cy="134937"/>
          </a:xfrm>
          <a:custGeom>
            <a:rect b="b" l="l" r="r" t="t"/>
            <a:pathLst>
              <a:path extrusionOk="0" h="1260" w="1237">
                <a:moveTo>
                  <a:pt x="540" y="0"/>
                </a:moveTo>
                <a:lnTo>
                  <a:pt x="416" y="428"/>
                </a:lnTo>
                <a:lnTo>
                  <a:pt x="0" y="574"/>
                </a:lnTo>
                <a:lnTo>
                  <a:pt x="371" y="810"/>
                </a:lnTo>
                <a:lnTo>
                  <a:pt x="371" y="1260"/>
                </a:lnTo>
                <a:lnTo>
                  <a:pt x="720" y="978"/>
                </a:lnTo>
                <a:lnTo>
                  <a:pt x="1147" y="1113"/>
                </a:lnTo>
                <a:lnTo>
                  <a:pt x="1147" y="1113"/>
                </a:lnTo>
                <a:lnTo>
                  <a:pt x="990" y="697"/>
                </a:lnTo>
                <a:lnTo>
                  <a:pt x="1237" y="338"/>
                </a:lnTo>
                <a:lnTo>
                  <a:pt x="1237" y="338"/>
                </a:lnTo>
                <a:lnTo>
                  <a:pt x="799" y="360"/>
                </a:lnTo>
                <a:lnTo>
                  <a:pt x="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33"/>
          <p:cNvSpPr/>
          <p:nvPr/>
        </p:nvSpPr>
        <p:spPr>
          <a:xfrm flipH="1">
            <a:off x="284559" y="4673378"/>
            <a:ext cx="88030" cy="85567"/>
          </a:xfrm>
          <a:custGeom>
            <a:rect b="b" l="l" r="r" t="t"/>
            <a:pathLst>
              <a:path extrusionOk="0" h="799" w="822">
                <a:moveTo>
                  <a:pt x="383" y="1"/>
                </a:moveTo>
                <a:lnTo>
                  <a:pt x="282" y="270"/>
                </a:lnTo>
                <a:lnTo>
                  <a:pt x="1" y="327"/>
                </a:lnTo>
                <a:lnTo>
                  <a:pt x="226" y="518"/>
                </a:lnTo>
                <a:lnTo>
                  <a:pt x="192" y="799"/>
                </a:lnTo>
                <a:lnTo>
                  <a:pt x="439" y="641"/>
                </a:lnTo>
                <a:lnTo>
                  <a:pt x="698" y="754"/>
                </a:lnTo>
                <a:lnTo>
                  <a:pt x="698" y="754"/>
                </a:lnTo>
                <a:lnTo>
                  <a:pt x="631" y="484"/>
                </a:lnTo>
                <a:lnTo>
                  <a:pt x="822" y="259"/>
                </a:lnTo>
                <a:lnTo>
                  <a:pt x="529" y="248"/>
                </a:lnTo>
                <a:lnTo>
                  <a:pt x="3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33"/>
          <p:cNvSpPr/>
          <p:nvPr/>
        </p:nvSpPr>
        <p:spPr>
          <a:xfrm flipH="1">
            <a:off x="1645184" y="4898175"/>
            <a:ext cx="39838" cy="39731"/>
          </a:xfrm>
          <a:custGeom>
            <a:rect b="b" l="l" r="r" t="t"/>
            <a:pathLst>
              <a:path extrusionOk="0" h="371" w="372">
                <a:moveTo>
                  <a:pt x="158" y="0"/>
                </a:moveTo>
                <a:lnTo>
                  <a:pt x="124" y="124"/>
                </a:lnTo>
                <a:lnTo>
                  <a:pt x="0" y="169"/>
                </a:lnTo>
                <a:lnTo>
                  <a:pt x="101" y="247"/>
                </a:lnTo>
                <a:lnTo>
                  <a:pt x="101" y="371"/>
                </a:lnTo>
                <a:lnTo>
                  <a:pt x="203" y="292"/>
                </a:lnTo>
                <a:lnTo>
                  <a:pt x="338" y="337"/>
                </a:lnTo>
                <a:lnTo>
                  <a:pt x="293" y="214"/>
                </a:lnTo>
                <a:lnTo>
                  <a:pt x="371" y="112"/>
                </a:lnTo>
                <a:lnTo>
                  <a:pt x="236" y="112"/>
                </a:lnTo>
                <a:lnTo>
                  <a:pt x="1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4" name="Google Shape;1644;p33"/>
          <p:cNvGrpSpPr/>
          <p:nvPr/>
        </p:nvGrpSpPr>
        <p:grpSpPr>
          <a:xfrm>
            <a:off x="2463329" y="4386513"/>
            <a:ext cx="3677844" cy="1663668"/>
            <a:chOff x="5935450" y="921661"/>
            <a:chExt cx="739786" cy="334641"/>
          </a:xfrm>
        </p:grpSpPr>
        <p:sp>
          <p:nvSpPr>
            <p:cNvPr id="1645" name="Google Shape;1645;p33"/>
            <p:cNvSpPr/>
            <p:nvPr/>
          </p:nvSpPr>
          <p:spPr>
            <a:xfrm>
              <a:off x="5935450" y="921661"/>
              <a:ext cx="739786" cy="334641"/>
            </a:xfrm>
            <a:custGeom>
              <a:rect b="b" l="l" r="r" t="t"/>
              <a:pathLst>
                <a:path extrusionOk="0" h="2833" w="6263">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3"/>
            <p:cNvSpPr/>
            <p:nvPr/>
          </p:nvSpPr>
          <p:spPr>
            <a:xfrm>
              <a:off x="6282962" y="966429"/>
              <a:ext cx="44531" cy="25396"/>
            </a:xfrm>
            <a:custGeom>
              <a:rect b="b" l="l" r="r" t="t"/>
              <a:pathLst>
                <a:path extrusionOk="0" h="215" w="377">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3"/>
            <p:cNvSpPr/>
            <p:nvPr/>
          </p:nvSpPr>
          <p:spPr>
            <a:xfrm>
              <a:off x="6171456" y="969973"/>
              <a:ext cx="77132" cy="98042"/>
            </a:xfrm>
            <a:custGeom>
              <a:rect b="b" l="l" r="r" t="t"/>
              <a:pathLst>
                <a:path extrusionOk="0" h="830" w="653">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3"/>
            <p:cNvSpPr/>
            <p:nvPr/>
          </p:nvSpPr>
          <p:spPr>
            <a:xfrm>
              <a:off x="6508809" y="1003047"/>
              <a:ext cx="74416" cy="136904"/>
            </a:xfrm>
            <a:custGeom>
              <a:rect b="b" l="l" r="r" t="t"/>
              <a:pathLst>
                <a:path extrusionOk="0" h="1159" w="63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3"/>
            <p:cNvSpPr/>
            <p:nvPr/>
          </p:nvSpPr>
          <p:spPr>
            <a:xfrm>
              <a:off x="5997582" y="1091992"/>
              <a:ext cx="63785" cy="54454"/>
            </a:xfrm>
            <a:custGeom>
              <a:rect b="b" l="l" r="r" t="t"/>
              <a:pathLst>
                <a:path extrusionOk="0" h="461" w="54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33"/>
            <p:cNvSpPr/>
            <p:nvPr/>
          </p:nvSpPr>
          <p:spPr>
            <a:xfrm>
              <a:off x="6381238" y="947648"/>
              <a:ext cx="91779" cy="39571"/>
            </a:xfrm>
            <a:custGeom>
              <a:rect b="b" l="l" r="r" t="t"/>
              <a:pathLst>
                <a:path extrusionOk="0" h="335" w="777">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1" name="Google Shape;1651;p33"/>
          <p:cNvGrpSpPr/>
          <p:nvPr/>
        </p:nvGrpSpPr>
        <p:grpSpPr>
          <a:xfrm>
            <a:off x="-885937" y="-202806"/>
            <a:ext cx="2230118" cy="1149482"/>
            <a:chOff x="-52625" y="696244"/>
            <a:chExt cx="2230118" cy="1149482"/>
          </a:xfrm>
        </p:grpSpPr>
        <p:grpSp>
          <p:nvGrpSpPr>
            <p:cNvPr id="1652" name="Google Shape;1652;p33"/>
            <p:cNvGrpSpPr/>
            <p:nvPr/>
          </p:nvGrpSpPr>
          <p:grpSpPr>
            <a:xfrm>
              <a:off x="-52625" y="696244"/>
              <a:ext cx="1944170" cy="1085852"/>
              <a:chOff x="-167550" y="-6"/>
              <a:chExt cx="1944170" cy="1085852"/>
            </a:xfrm>
          </p:grpSpPr>
          <p:sp>
            <p:nvSpPr>
              <p:cNvPr id="1653" name="Google Shape;1653;p33"/>
              <p:cNvSpPr/>
              <p:nvPr/>
            </p:nvSpPr>
            <p:spPr>
              <a:xfrm>
                <a:off x="-167550" y="-6"/>
                <a:ext cx="1944170" cy="1085852"/>
              </a:xfrm>
              <a:custGeom>
                <a:rect b="b" l="l" r="r" t="t"/>
                <a:pathLst>
                  <a:path extrusionOk="0" h="11673" w="20900">
                    <a:moveTo>
                      <a:pt x="11993" y="0"/>
                    </a:moveTo>
                    <a:cubicBezTo>
                      <a:pt x="9503" y="0"/>
                      <a:pt x="7724" y="2512"/>
                      <a:pt x="7724" y="2512"/>
                    </a:cubicBezTo>
                    <a:cubicBezTo>
                      <a:pt x="7267" y="1937"/>
                      <a:pt x="6152" y="1212"/>
                      <a:pt x="4885" y="1212"/>
                    </a:cubicBezTo>
                    <a:cubicBezTo>
                      <a:pt x="4219" y="1212"/>
                      <a:pt x="3511" y="1412"/>
                      <a:pt x="2833" y="1938"/>
                    </a:cubicBezTo>
                    <a:cubicBezTo>
                      <a:pt x="877" y="3467"/>
                      <a:pt x="1923" y="6604"/>
                      <a:pt x="1923" y="6604"/>
                    </a:cubicBezTo>
                    <a:cubicBezTo>
                      <a:pt x="1923" y="6604"/>
                      <a:pt x="0" y="8313"/>
                      <a:pt x="1574" y="9966"/>
                    </a:cubicBezTo>
                    <a:cubicBezTo>
                      <a:pt x="1962" y="10374"/>
                      <a:pt x="2446" y="10515"/>
                      <a:pt x="2927" y="10515"/>
                    </a:cubicBezTo>
                    <a:cubicBezTo>
                      <a:pt x="3982" y="10515"/>
                      <a:pt x="5025" y="9842"/>
                      <a:pt x="5025" y="9842"/>
                    </a:cubicBezTo>
                    <a:cubicBezTo>
                      <a:pt x="5025" y="9842"/>
                      <a:pt x="6856" y="11673"/>
                      <a:pt x="9356" y="11673"/>
                    </a:cubicBezTo>
                    <a:cubicBezTo>
                      <a:pt x="9661" y="11673"/>
                      <a:pt x="9976" y="11646"/>
                      <a:pt x="10298" y="11584"/>
                    </a:cubicBezTo>
                    <a:cubicBezTo>
                      <a:pt x="13277" y="11011"/>
                      <a:pt x="13840" y="9887"/>
                      <a:pt x="13840" y="9887"/>
                    </a:cubicBezTo>
                    <a:cubicBezTo>
                      <a:pt x="14391" y="10830"/>
                      <a:pt x="15933" y="11503"/>
                      <a:pt x="17424" y="11503"/>
                    </a:cubicBezTo>
                    <a:cubicBezTo>
                      <a:pt x="19097" y="11503"/>
                      <a:pt x="20705" y="10656"/>
                      <a:pt x="20776" y="8392"/>
                    </a:cubicBezTo>
                    <a:cubicBezTo>
                      <a:pt x="20900" y="4119"/>
                      <a:pt x="16369" y="4074"/>
                      <a:pt x="16369" y="4074"/>
                    </a:cubicBezTo>
                    <a:cubicBezTo>
                      <a:pt x="16144" y="3029"/>
                      <a:pt x="15492" y="589"/>
                      <a:pt x="12659" y="61"/>
                    </a:cubicBezTo>
                    <a:cubicBezTo>
                      <a:pt x="12432" y="20"/>
                      <a:pt x="12210" y="0"/>
                      <a:pt x="119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3"/>
              <p:cNvSpPr/>
              <p:nvPr/>
            </p:nvSpPr>
            <p:spPr>
              <a:xfrm>
                <a:off x="21656" y="354684"/>
                <a:ext cx="33581" cy="170882"/>
              </a:xfrm>
              <a:custGeom>
                <a:rect b="b" l="l" r="r" t="t"/>
                <a:pathLst>
                  <a:path extrusionOk="0" h="1837" w="361">
                    <a:moveTo>
                      <a:pt x="280" y="0"/>
                    </a:moveTo>
                    <a:cubicBezTo>
                      <a:pt x="256" y="0"/>
                      <a:pt x="231" y="12"/>
                      <a:pt x="215" y="37"/>
                    </a:cubicBezTo>
                    <a:cubicBezTo>
                      <a:pt x="46" y="599"/>
                      <a:pt x="1" y="1195"/>
                      <a:pt x="80" y="1779"/>
                    </a:cubicBezTo>
                    <a:cubicBezTo>
                      <a:pt x="84" y="1819"/>
                      <a:pt x="109" y="1836"/>
                      <a:pt x="137" y="1836"/>
                    </a:cubicBezTo>
                    <a:cubicBezTo>
                      <a:pt x="180" y="1836"/>
                      <a:pt x="228" y="1796"/>
                      <a:pt x="215" y="1734"/>
                    </a:cubicBezTo>
                    <a:cubicBezTo>
                      <a:pt x="147" y="1183"/>
                      <a:pt x="192" y="610"/>
                      <a:pt x="361" y="82"/>
                    </a:cubicBezTo>
                    <a:cubicBezTo>
                      <a:pt x="361" y="32"/>
                      <a:pt x="321" y="0"/>
                      <a:pt x="28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3"/>
              <p:cNvSpPr/>
              <p:nvPr/>
            </p:nvSpPr>
            <p:spPr>
              <a:xfrm>
                <a:off x="71794" y="218036"/>
                <a:ext cx="68092" cy="66976"/>
              </a:xfrm>
              <a:custGeom>
                <a:rect b="b" l="l" r="r" t="t"/>
                <a:pathLst>
                  <a:path extrusionOk="0" h="720" w="732">
                    <a:moveTo>
                      <a:pt x="624" y="1"/>
                    </a:moveTo>
                    <a:cubicBezTo>
                      <a:pt x="612" y="1"/>
                      <a:pt x="600" y="4"/>
                      <a:pt x="586" y="10"/>
                    </a:cubicBezTo>
                    <a:cubicBezTo>
                      <a:pt x="350" y="157"/>
                      <a:pt x="159" y="359"/>
                      <a:pt x="24" y="606"/>
                    </a:cubicBezTo>
                    <a:cubicBezTo>
                      <a:pt x="1" y="668"/>
                      <a:pt x="47" y="720"/>
                      <a:pt x="97" y="720"/>
                    </a:cubicBezTo>
                    <a:cubicBezTo>
                      <a:pt x="119" y="720"/>
                      <a:pt x="142" y="709"/>
                      <a:pt x="159" y="685"/>
                    </a:cubicBezTo>
                    <a:cubicBezTo>
                      <a:pt x="283" y="460"/>
                      <a:pt x="451" y="269"/>
                      <a:pt x="665" y="145"/>
                    </a:cubicBezTo>
                    <a:cubicBezTo>
                      <a:pt x="732" y="97"/>
                      <a:pt x="693" y="1"/>
                      <a:pt x="624"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33"/>
              <p:cNvSpPr/>
              <p:nvPr/>
            </p:nvSpPr>
            <p:spPr>
              <a:xfrm>
                <a:off x="211326" y="169200"/>
                <a:ext cx="183626" cy="35069"/>
              </a:xfrm>
              <a:custGeom>
                <a:rect b="b" l="l" r="r" t="t"/>
                <a:pathLst>
                  <a:path extrusionOk="0" h="377" w="1974">
                    <a:moveTo>
                      <a:pt x="817" y="0"/>
                    </a:moveTo>
                    <a:cubicBezTo>
                      <a:pt x="568" y="0"/>
                      <a:pt x="318" y="36"/>
                      <a:pt x="76" y="108"/>
                    </a:cubicBezTo>
                    <a:cubicBezTo>
                      <a:pt x="1" y="140"/>
                      <a:pt x="28" y="244"/>
                      <a:pt x="98" y="244"/>
                    </a:cubicBezTo>
                    <a:cubicBezTo>
                      <a:pt x="102" y="244"/>
                      <a:pt x="106" y="244"/>
                      <a:pt x="109" y="243"/>
                    </a:cubicBezTo>
                    <a:cubicBezTo>
                      <a:pt x="338" y="176"/>
                      <a:pt x="572" y="143"/>
                      <a:pt x="804" y="143"/>
                    </a:cubicBezTo>
                    <a:cubicBezTo>
                      <a:pt x="1154" y="143"/>
                      <a:pt x="1501" y="218"/>
                      <a:pt x="1818" y="367"/>
                    </a:cubicBezTo>
                    <a:cubicBezTo>
                      <a:pt x="1832" y="374"/>
                      <a:pt x="1845" y="376"/>
                      <a:pt x="1857" y="376"/>
                    </a:cubicBezTo>
                    <a:cubicBezTo>
                      <a:pt x="1928" y="376"/>
                      <a:pt x="1973" y="281"/>
                      <a:pt x="1897" y="243"/>
                    </a:cubicBezTo>
                    <a:cubicBezTo>
                      <a:pt x="1560" y="81"/>
                      <a:pt x="1190" y="0"/>
                      <a:pt x="81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3"/>
              <p:cNvSpPr/>
              <p:nvPr/>
            </p:nvSpPr>
            <p:spPr>
              <a:xfrm>
                <a:off x="444159" y="226315"/>
                <a:ext cx="36372" cy="26139"/>
              </a:xfrm>
              <a:custGeom>
                <a:rect b="b" l="l" r="r" t="t"/>
                <a:pathLst>
                  <a:path extrusionOk="0" h="281" w="391">
                    <a:moveTo>
                      <a:pt x="102" y="0"/>
                    </a:moveTo>
                    <a:cubicBezTo>
                      <a:pt x="80" y="0"/>
                      <a:pt x="57" y="0"/>
                      <a:pt x="46" y="11"/>
                    </a:cubicBezTo>
                    <a:cubicBezTo>
                      <a:pt x="23" y="23"/>
                      <a:pt x="12" y="34"/>
                      <a:pt x="12" y="56"/>
                    </a:cubicBezTo>
                    <a:cubicBezTo>
                      <a:pt x="1" y="101"/>
                      <a:pt x="23" y="135"/>
                      <a:pt x="57" y="146"/>
                    </a:cubicBezTo>
                    <a:lnTo>
                      <a:pt x="80" y="157"/>
                    </a:lnTo>
                    <a:cubicBezTo>
                      <a:pt x="113" y="180"/>
                      <a:pt x="158" y="191"/>
                      <a:pt x="192" y="225"/>
                    </a:cubicBezTo>
                    <a:lnTo>
                      <a:pt x="226" y="259"/>
                    </a:lnTo>
                    <a:cubicBezTo>
                      <a:pt x="241" y="274"/>
                      <a:pt x="259" y="281"/>
                      <a:pt x="277" y="281"/>
                    </a:cubicBezTo>
                    <a:cubicBezTo>
                      <a:pt x="335" y="281"/>
                      <a:pt x="390" y="207"/>
                      <a:pt x="338" y="146"/>
                    </a:cubicBezTo>
                    <a:cubicBezTo>
                      <a:pt x="271" y="79"/>
                      <a:pt x="192" y="34"/>
                      <a:pt x="102"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3"/>
              <p:cNvSpPr/>
              <p:nvPr/>
            </p:nvSpPr>
            <p:spPr>
              <a:xfrm>
                <a:off x="617086" y="168269"/>
                <a:ext cx="74883" cy="73674"/>
              </a:xfrm>
              <a:custGeom>
                <a:rect b="b" l="l" r="r" t="t"/>
                <a:pathLst>
                  <a:path extrusionOk="0" h="792" w="805">
                    <a:moveTo>
                      <a:pt x="682" y="1"/>
                    </a:moveTo>
                    <a:cubicBezTo>
                      <a:pt x="667" y="1"/>
                      <a:pt x="651" y="6"/>
                      <a:pt x="638" y="17"/>
                    </a:cubicBezTo>
                    <a:lnTo>
                      <a:pt x="53" y="658"/>
                    </a:lnTo>
                    <a:cubicBezTo>
                      <a:pt x="0" y="711"/>
                      <a:pt x="51" y="791"/>
                      <a:pt x="108" y="791"/>
                    </a:cubicBezTo>
                    <a:cubicBezTo>
                      <a:pt x="123" y="791"/>
                      <a:pt x="140" y="785"/>
                      <a:pt x="154" y="770"/>
                    </a:cubicBezTo>
                    <a:lnTo>
                      <a:pt x="750" y="141"/>
                    </a:lnTo>
                    <a:cubicBezTo>
                      <a:pt x="804" y="78"/>
                      <a:pt x="743" y="1"/>
                      <a:pt x="682"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3"/>
              <p:cNvSpPr/>
              <p:nvPr/>
            </p:nvSpPr>
            <p:spPr>
              <a:xfrm>
                <a:off x="731037" y="47248"/>
                <a:ext cx="167534" cy="92185"/>
              </a:xfrm>
              <a:custGeom>
                <a:rect b="b" l="l" r="r" t="t"/>
                <a:pathLst>
                  <a:path extrusionOk="0" h="991" w="1801">
                    <a:moveTo>
                      <a:pt x="1691" y="0"/>
                    </a:moveTo>
                    <a:cubicBezTo>
                      <a:pt x="1685" y="0"/>
                      <a:pt x="1679" y="1"/>
                      <a:pt x="1672" y="3"/>
                    </a:cubicBezTo>
                    <a:cubicBezTo>
                      <a:pt x="1077" y="183"/>
                      <a:pt x="537" y="475"/>
                      <a:pt x="54" y="868"/>
                    </a:cubicBezTo>
                    <a:cubicBezTo>
                      <a:pt x="1" y="912"/>
                      <a:pt x="51" y="990"/>
                      <a:pt x="113" y="990"/>
                    </a:cubicBezTo>
                    <a:cubicBezTo>
                      <a:pt x="130" y="990"/>
                      <a:pt x="149" y="984"/>
                      <a:pt x="166" y="969"/>
                    </a:cubicBezTo>
                    <a:cubicBezTo>
                      <a:pt x="616" y="598"/>
                      <a:pt x="1144" y="317"/>
                      <a:pt x="1706" y="149"/>
                    </a:cubicBezTo>
                    <a:cubicBezTo>
                      <a:pt x="1800" y="128"/>
                      <a:pt x="1768" y="0"/>
                      <a:pt x="1691"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33"/>
              <p:cNvSpPr/>
              <p:nvPr/>
            </p:nvSpPr>
            <p:spPr>
              <a:xfrm>
                <a:off x="970196" y="44551"/>
                <a:ext cx="160557" cy="63906"/>
              </a:xfrm>
              <a:custGeom>
                <a:rect b="b" l="l" r="r" t="t"/>
                <a:pathLst>
                  <a:path extrusionOk="0" h="687" w="1726">
                    <a:moveTo>
                      <a:pt x="368" y="1"/>
                    </a:moveTo>
                    <a:cubicBezTo>
                      <a:pt x="267" y="1"/>
                      <a:pt x="166" y="14"/>
                      <a:pt x="68" y="43"/>
                    </a:cubicBezTo>
                    <a:cubicBezTo>
                      <a:pt x="1" y="77"/>
                      <a:pt x="23" y="178"/>
                      <a:pt x="102" y="178"/>
                    </a:cubicBezTo>
                    <a:cubicBezTo>
                      <a:pt x="192" y="155"/>
                      <a:pt x="283" y="144"/>
                      <a:pt x="374" y="144"/>
                    </a:cubicBezTo>
                    <a:cubicBezTo>
                      <a:pt x="556" y="144"/>
                      <a:pt x="735" y="189"/>
                      <a:pt x="900" y="279"/>
                    </a:cubicBezTo>
                    <a:cubicBezTo>
                      <a:pt x="1024" y="346"/>
                      <a:pt x="1136" y="425"/>
                      <a:pt x="1249" y="504"/>
                    </a:cubicBezTo>
                    <a:cubicBezTo>
                      <a:pt x="1350" y="594"/>
                      <a:pt x="1462" y="650"/>
                      <a:pt x="1597" y="684"/>
                    </a:cubicBezTo>
                    <a:cubicBezTo>
                      <a:pt x="1605" y="685"/>
                      <a:pt x="1611" y="686"/>
                      <a:pt x="1618" y="686"/>
                    </a:cubicBezTo>
                    <a:cubicBezTo>
                      <a:pt x="1703" y="686"/>
                      <a:pt x="1726" y="558"/>
                      <a:pt x="1642" y="538"/>
                    </a:cubicBezTo>
                    <a:cubicBezTo>
                      <a:pt x="1496" y="493"/>
                      <a:pt x="1372" y="425"/>
                      <a:pt x="1260" y="335"/>
                    </a:cubicBezTo>
                    <a:cubicBezTo>
                      <a:pt x="1148" y="245"/>
                      <a:pt x="1013" y="178"/>
                      <a:pt x="878" y="122"/>
                    </a:cubicBezTo>
                    <a:cubicBezTo>
                      <a:pt x="720" y="43"/>
                      <a:pt x="545" y="1"/>
                      <a:pt x="36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3"/>
              <p:cNvSpPr/>
              <p:nvPr/>
            </p:nvSpPr>
            <p:spPr>
              <a:xfrm>
                <a:off x="1183029" y="163153"/>
                <a:ext cx="88278" cy="168464"/>
              </a:xfrm>
              <a:custGeom>
                <a:rect b="b" l="l" r="r" t="t"/>
                <a:pathLst>
                  <a:path extrusionOk="0" h="1811" w="949">
                    <a:moveTo>
                      <a:pt x="110" y="0"/>
                    </a:moveTo>
                    <a:cubicBezTo>
                      <a:pt x="52" y="0"/>
                      <a:pt x="0" y="77"/>
                      <a:pt x="51" y="128"/>
                    </a:cubicBezTo>
                    <a:cubicBezTo>
                      <a:pt x="265" y="353"/>
                      <a:pt x="434" y="600"/>
                      <a:pt x="557" y="881"/>
                    </a:cubicBezTo>
                    <a:cubicBezTo>
                      <a:pt x="613" y="1016"/>
                      <a:pt x="658" y="1151"/>
                      <a:pt x="692" y="1297"/>
                    </a:cubicBezTo>
                    <a:cubicBezTo>
                      <a:pt x="737" y="1455"/>
                      <a:pt x="737" y="1612"/>
                      <a:pt x="782" y="1758"/>
                    </a:cubicBezTo>
                    <a:cubicBezTo>
                      <a:pt x="796" y="1794"/>
                      <a:pt x="827" y="1811"/>
                      <a:pt x="858" y="1811"/>
                    </a:cubicBezTo>
                    <a:cubicBezTo>
                      <a:pt x="904" y="1811"/>
                      <a:pt x="948" y="1774"/>
                      <a:pt x="928" y="1713"/>
                    </a:cubicBezTo>
                    <a:cubicBezTo>
                      <a:pt x="883" y="1567"/>
                      <a:pt x="883" y="1399"/>
                      <a:pt x="838" y="1241"/>
                    </a:cubicBezTo>
                    <a:cubicBezTo>
                      <a:pt x="805" y="1095"/>
                      <a:pt x="748" y="949"/>
                      <a:pt x="681" y="803"/>
                    </a:cubicBezTo>
                    <a:cubicBezTo>
                      <a:pt x="557" y="510"/>
                      <a:pt x="377" y="252"/>
                      <a:pt x="164" y="27"/>
                    </a:cubicBezTo>
                    <a:cubicBezTo>
                      <a:pt x="147" y="8"/>
                      <a:pt x="128" y="0"/>
                      <a:pt x="11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3"/>
              <p:cNvSpPr/>
              <p:nvPr/>
            </p:nvSpPr>
            <p:spPr>
              <a:xfrm>
                <a:off x="-21134" y="685097"/>
                <a:ext cx="60744" cy="129859"/>
              </a:xfrm>
              <a:custGeom>
                <a:rect b="b" l="l" r="r" t="t"/>
                <a:pathLst>
                  <a:path extrusionOk="0" h="1396" w="653">
                    <a:moveTo>
                      <a:pt x="570" y="1"/>
                    </a:moveTo>
                    <a:cubicBezTo>
                      <a:pt x="563" y="1"/>
                      <a:pt x="557" y="2"/>
                      <a:pt x="551" y="4"/>
                    </a:cubicBezTo>
                    <a:cubicBezTo>
                      <a:pt x="292" y="127"/>
                      <a:pt x="112" y="375"/>
                      <a:pt x="67" y="667"/>
                    </a:cubicBezTo>
                    <a:cubicBezTo>
                      <a:pt x="34" y="802"/>
                      <a:pt x="11" y="948"/>
                      <a:pt x="11" y="1094"/>
                    </a:cubicBezTo>
                    <a:cubicBezTo>
                      <a:pt x="0" y="1206"/>
                      <a:pt x="56" y="1319"/>
                      <a:pt x="169" y="1386"/>
                    </a:cubicBezTo>
                    <a:cubicBezTo>
                      <a:pt x="180" y="1393"/>
                      <a:pt x="191" y="1395"/>
                      <a:pt x="201" y="1395"/>
                    </a:cubicBezTo>
                    <a:cubicBezTo>
                      <a:pt x="266" y="1395"/>
                      <a:pt x="313" y="1290"/>
                      <a:pt x="236" y="1251"/>
                    </a:cubicBezTo>
                    <a:cubicBezTo>
                      <a:pt x="157" y="1206"/>
                      <a:pt x="157" y="1117"/>
                      <a:pt x="157" y="1038"/>
                    </a:cubicBezTo>
                    <a:cubicBezTo>
                      <a:pt x="169" y="914"/>
                      <a:pt x="191" y="802"/>
                      <a:pt x="214" y="678"/>
                    </a:cubicBezTo>
                    <a:cubicBezTo>
                      <a:pt x="270" y="464"/>
                      <a:pt x="371" y="240"/>
                      <a:pt x="596" y="138"/>
                    </a:cubicBezTo>
                    <a:cubicBezTo>
                      <a:pt x="630" y="127"/>
                      <a:pt x="652" y="93"/>
                      <a:pt x="641" y="49"/>
                    </a:cubicBezTo>
                    <a:cubicBezTo>
                      <a:pt x="632" y="21"/>
                      <a:pt x="600" y="1"/>
                      <a:pt x="570"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3"/>
              <p:cNvSpPr/>
              <p:nvPr/>
            </p:nvSpPr>
            <p:spPr>
              <a:xfrm>
                <a:off x="18586" y="874395"/>
                <a:ext cx="59441" cy="44465"/>
              </a:xfrm>
              <a:custGeom>
                <a:rect b="b" l="l" r="r" t="t"/>
                <a:pathLst>
                  <a:path extrusionOk="0" h="478" w="639">
                    <a:moveTo>
                      <a:pt x="79" y="1"/>
                    </a:moveTo>
                    <a:cubicBezTo>
                      <a:pt x="72" y="1"/>
                      <a:pt x="64" y="1"/>
                      <a:pt x="56" y="3"/>
                    </a:cubicBezTo>
                    <a:cubicBezTo>
                      <a:pt x="23" y="15"/>
                      <a:pt x="0" y="60"/>
                      <a:pt x="0" y="105"/>
                    </a:cubicBezTo>
                    <a:cubicBezTo>
                      <a:pt x="63" y="326"/>
                      <a:pt x="274" y="478"/>
                      <a:pt x="504" y="478"/>
                    </a:cubicBezTo>
                    <a:cubicBezTo>
                      <a:pt x="520" y="478"/>
                      <a:pt x="535" y="477"/>
                      <a:pt x="551" y="476"/>
                    </a:cubicBezTo>
                    <a:cubicBezTo>
                      <a:pt x="554" y="476"/>
                      <a:pt x="557" y="476"/>
                      <a:pt x="560" y="476"/>
                    </a:cubicBezTo>
                    <a:cubicBezTo>
                      <a:pt x="638" y="476"/>
                      <a:pt x="638" y="329"/>
                      <a:pt x="560" y="329"/>
                    </a:cubicBezTo>
                    <a:cubicBezTo>
                      <a:pt x="557" y="329"/>
                      <a:pt x="554" y="329"/>
                      <a:pt x="551" y="329"/>
                    </a:cubicBezTo>
                    <a:lnTo>
                      <a:pt x="529" y="307"/>
                    </a:lnTo>
                    <a:lnTo>
                      <a:pt x="405" y="307"/>
                    </a:lnTo>
                    <a:cubicBezTo>
                      <a:pt x="382" y="307"/>
                      <a:pt x="371" y="307"/>
                      <a:pt x="360" y="296"/>
                    </a:cubicBezTo>
                    <a:lnTo>
                      <a:pt x="349" y="296"/>
                    </a:lnTo>
                    <a:cubicBezTo>
                      <a:pt x="326" y="284"/>
                      <a:pt x="304" y="273"/>
                      <a:pt x="281" y="262"/>
                    </a:cubicBezTo>
                    <a:lnTo>
                      <a:pt x="270" y="251"/>
                    </a:lnTo>
                    <a:lnTo>
                      <a:pt x="236" y="217"/>
                    </a:lnTo>
                    <a:lnTo>
                      <a:pt x="214" y="195"/>
                    </a:lnTo>
                    <a:lnTo>
                      <a:pt x="203" y="183"/>
                    </a:lnTo>
                    <a:cubicBezTo>
                      <a:pt x="180" y="161"/>
                      <a:pt x="169" y="138"/>
                      <a:pt x="158" y="116"/>
                    </a:cubicBezTo>
                    <a:cubicBezTo>
                      <a:pt x="158" y="116"/>
                      <a:pt x="158" y="116"/>
                      <a:pt x="158" y="105"/>
                    </a:cubicBezTo>
                    <a:cubicBezTo>
                      <a:pt x="158" y="105"/>
                      <a:pt x="158" y="105"/>
                      <a:pt x="158" y="93"/>
                    </a:cubicBezTo>
                    <a:lnTo>
                      <a:pt x="146" y="60"/>
                    </a:lnTo>
                    <a:cubicBezTo>
                      <a:pt x="137" y="22"/>
                      <a:pt x="112" y="1"/>
                      <a:pt x="79"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33"/>
              <p:cNvSpPr/>
              <p:nvPr/>
            </p:nvSpPr>
            <p:spPr>
              <a:xfrm>
                <a:off x="587691" y="1014951"/>
                <a:ext cx="217394" cy="34511"/>
              </a:xfrm>
              <a:custGeom>
                <a:rect b="b" l="l" r="r" t="t"/>
                <a:pathLst>
                  <a:path extrusionOk="0" h="371" w="2337">
                    <a:moveTo>
                      <a:pt x="116" y="0"/>
                    </a:moveTo>
                    <a:cubicBezTo>
                      <a:pt x="46" y="0"/>
                      <a:pt x="0" y="96"/>
                      <a:pt x="77" y="134"/>
                    </a:cubicBezTo>
                    <a:cubicBezTo>
                      <a:pt x="372" y="260"/>
                      <a:pt x="676" y="337"/>
                      <a:pt x="1000" y="337"/>
                    </a:cubicBezTo>
                    <a:cubicBezTo>
                      <a:pt x="1022" y="337"/>
                      <a:pt x="1044" y="337"/>
                      <a:pt x="1066" y="336"/>
                    </a:cubicBezTo>
                    <a:cubicBezTo>
                      <a:pt x="1460" y="347"/>
                      <a:pt x="1853" y="359"/>
                      <a:pt x="2247" y="370"/>
                    </a:cubicBezTo>
                    <a:cubicBezTo>
                      <a:pt x="2250" y="370"/>
                      <a:pt x="2253" y="370"/>
                      <a:pt x="2256" y="370"/>
                    </a:cubicBezTo>
                    <a:cubicBezTo>
                      <a:pt x="2336" y="370"/>
                      <a:pt x="2333" y="224"/>
                      <a:pt x="2235" y="224"/>
                    </a:cubicBezTo>
                    <a:lnTo>
                      <a:pt x="1122" y="190"/>
                    </a:lnTo>
                    <a:cubicBezTo>
                      <a:pt x="1098" y="191"/>
                      <a:pt x="1074" y="191"/>
                      <a:pt x="1050" y="191"/>
                    </a:cubicBezTo>
                    <a:cubicBezTo>
                      <a:pt x="738" y="191"/>
                      <a:pt x="437" y="125"/>
                      <a:pt x="156" y="10"/>
                    </a:cubicBezTo>
                    <a:cubicBezTo>
                      <a:pt x="142" y="3"/>
                      <a:pt x="129" y="0"/>
                      <a:pt x="116"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33"/>
              <p:cNvSpPr/>
              <p:nvPr/>
            </p:nvSpPr>
            <p:spPr>
              <a:xfrm>
                <a:off x="892802" y="919139"/>
                <a:ext cx="198417" cy="104092"/>
              </a:xfrm>
              <a:custGeom>
                <a:rect b="b" l="l" r="r" t="t"/>
                <a:pathLst>
                  <a:path extrusionOk="0" h="1119" w="2133">
                    <a:moveTo>
                      <a:pt x="2018" y="1"/>
                    </a:moveTo>
                    <a:cubicBezTo>
                      <a:pt x="2002" y="1"/>
                      <a:pt x="1985" y="6"/>
                      <a:pt x="1968" y="17"/>
                    </a:cubicBezTo>
                    <a:cubicBezTo>
                      <a:pt x="1417" y="467"/>
                      <a:pt x="765" y="804"/>
                      <a:pt x="68" y="973"/>
                    </a:cubicBezTo>
                    <a:cubicBezTo>
                      <a:pt x="1" y="1018"/>
                      <a:pt x="23" y="1119"/>
                      <a:pt x="102" y="1119"/>
                    </a:cubicBezTo>
                    <a:cubicBezTo>
                      <a:pt x="822" y="928"/>
                      <a:pt x="1496" y="590"/>
                      <a:pt x="2070" y="118"/>
                    </a:cubicBezTo>
                    <a:cubicBezTo>
                      <a:pt x="2132" y="74"/>
                      <a:pt x="2081" y="1"/>
                      <a:pt x="201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3"/>
              <p:cNvSpPr/>
              <p:nvPr/>
            </p:nvSpPr>
            <p:spPr>
              <a:xfrm>
                <a:off x="1388885" y="418590"/>
                <a:ext cx="148185" cy="50232"/>
              </a:xfrm>
              <a:custGeom>
                <a:rect b="b" l="l" r="r" t="t"/>
                <a:pathLst>
                  <a:path extrusionOk="0" h="540" w="1593">
                    <a:moveTo>
                      <a:pt x="283" y="1"/>
                    </a:moveTo>
                    <a:cubicBezTo>
                      <a:pt x="222" y="1"/>
                      <a:pt x="160" y="5"/>
                      <a:pt x="98" y="13"/>
                    </a:cubicBezTo>
                    <a:cubicBezTo>
                      <a:pt x="1" y="35"/>
                      <a:pt x="38" y="160"/>
                      <a:pt x="121" y="160"/>
                    </a:cubicBezTo>
                    <a:cubicBezTo>
                      <a:pt x="125" y="160"/>
                      <a:pt x="128" y="160"/>
                      <a:pt x="132" y="159"/>
                    </a:cubicBezTo>
                    <a:cubicBezTo>
                      <a:pt x="188" y="151"/>
                      <a:pt x="244" y="147"/>
                      <a:pt x="299" y="147"/>
                    </a:cubicBezTo>
                    <a:cubicBezTo>
                      <a:pt x="708" y="147"/>
                      <a:pt x="1091" y="352"/>
                      <a:pt x="1447" y="530"/>
                    </a:cubicBezTo>
                    <a:cubicBezTo>
                      <a:pt x="1459" y="537"/>
                      <a:pt x="1471" y="540"/>
                      <a:pt x="1482" y="540"/>
                    </a:cubicBezTo>
                    <a:cubicBezTo>
                      <a:pt x="1546" y="540"/>
                      <a:pt x="1593" y="445"/>
                      <a:pt x="1526" y="406"/>
                    </a:cubicBezTo>
                    <a:cubicBezTo>
                      <a:pt x="1131" y="199"/>
                      <a:pt x="719" y="1"/>
                      <a:pt x="283"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3"/>
              <p:cNvSpPr/>
              <p:nvPr/>
            </p:nvSpPr>
            <p:spPr>
              <a:xfrm>
                <a:off x="1587207" y="500263"/>
                <a:ext cx="59720" cy="37209"/>
              </a:xfrm>
              <a:custGeom>
                <a:rect b="b" l="l" r="r" t="t"/>
                <a:pathLst>
                  <a:path extrusionOk="0" h="400" w="642">
                    <a:moveTo>
                      <a:pt x="68" y="1"/>
                    </a:moveTo>
                    <a:cubicBezTo>
                      <a:pt x="35" y="1"/>
                      <a:pt x="1" y="34"/>
                      <a:pt x="1" y="79"/>
                    </a:cubicBezTo>
                    <a:cubicBezTo>
                      <a:pt x="1" y="124"/>
                      <a:pt x="35" y="158"/>
                      <a:pt x="68" y="158"/>
                    </a:cubicBezTo>
                    <a:lnTo>
                      <a:pt x="125" y="158"/>
                    </a:lnTo>
                    <a:lnTo>
                      <a:pt x="192" y="169"/>
                    </a:lnTo>
                    <a:cubicBezTo>
                      <a:pt x="237" y="180"/>
                      <a:pt x="271" y="192"/>
                      <a:pt x="316" y="214"/>
                    </a:cubicBezTo>
                    <a:cubicBezTo>
                      <a:pt x="394" y="248"/>
                      <a:pt x="462" y="304"/>
                      <a:pt x="518" y="383"/>
                    </a:cubicBezTo>
                    <a:cubicBezTo>
                      <a:pt x="529" y="394"/>
                      <a:pt x="546" y="400"/>
                      <a:pt x="564" y="400"/>
                    </a:cubicBezTo>
                    <a:cubicBezTo>
                      <a:pt x="583" y="400"/>
                      <a:pt x="602" y="394"/>
                      <a:pt x="619" y="383"/>
                    </a:cubicBezTo>
                    <a:cubicBezTo>
                      <a:pt x="642" y="349"/>
                      <a:pt x="642" y="304"/>
                      <a:pt x="619" y="270"/>
                    </a:cubicBezTo>
                    <a:cubicBezTo>
                      <a:pt x="484" y="113"/>
                      <a:pt x="282" y="12"/>
                      <a:pt x="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33"/>
              <p:cNvSpPr/>
              <p:nvPr/>
            </p:nvSpPr>
            <p:spPr>
              <a:xfrm>
                <a:off x="1251306" y="951510"/>
                <a:ext cx="224184" cy="71720"/>
              </a:xfrm>
              <a:custGeom>
                <a:rect b="b" l="l" r="r" t="t"/>
                <a:pathLst>
                  <a:path extrusionOk="0" h="771" w="2410">
                    <a:moveTo>
                      <a:pt x="109" y="0"/>
                    </a:moveTo>
                    <a:cubicBezTo>
                      <a:pt x="44" y="0"/>
                      <a:pt x="0" y="92"/>
                      <a:pt x="59" y="141"/>
                    </a:cubicBezTo>
                    <a:cubicBezTo>
                      <a:pt x="745" y="546"/>
                      <a:pt x="1532" y="760"/>
                      <a:pt x="2330" y="771"/>
                    </a:cubicBezTo>
                    <a:cubicBezTo>
                      <a:pt x="2409" y="760"/>
                      <a:pt x="2409" y="625"/>
                      <a:pt x="2330" y="613"/>
                    </a:cubicBezTo>
                    <a:cubicBezTo>
                      <a:pt x="1555" y="602"/>
                      <a:pt x="801" y="400"/>
                      <a:pt x="138" y="6"/>
                    </a:cubicBezTo>
                    <a:cubicBezTo>
                      <a:pt x="128" y="2"/>
                      <a:pt x="118" y="0"/>
                      <a:pt x="10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33"/>
              <p:cNvSpPr/>
              <p:nvPr/>
            </p:nvSpPr>
            <p:spPr>
              <a:xfrm>
                <a:off x="717177" y="443241"/>
                <a:ext cx="36651" cy="50604"/>
              </a:xfrm>
              <a:custGeom>
                <a:rect b="b" l="l" r="r" t="t"/>
                <a:pathLst>
                  <a:path extrusionOk="0" h="544" w="394">
                    <a:moveTo>
                      <a:pt x="242" y="1"/>
                    </a:moveTo>
                    <a:cubicBezTo>
                      <a:pt x="217" y="1"/>
                      <a:pt x="191" y="7"/>
                      <a:pt x="169" y="18"/>
                    </a:cubicBezTo>
                    <a:lnTo>
                      <a:pt x="146" y="29"/>
                    </a:lnTo>
                    <a:lnTo>
                      <a:pt x="113" y="29"/>
                    </a:lnTo>
                    <a:cubicBezTo>
                      <a:pt x="68" y="29"/>
                      <a:pt x="34" y="63"/>
                      <a:pt x="34" y="96"/>
                    </a:cubicBezTo>
                    <a:cubicBezTo>
                      <a:pt x="23" y="153"/>
                      <a:pt x="23" y="220"/>
                      <a:pt x="11" y="276"/>
                    </a:cubicBezTo>
                    <a:cubicBezTo>
                      <a:pt x="0" y="321"/>
                      <a:pt x="0" y="366"/>
                      <a:pt x="11" y="411"/>
                    </a:cubicBezTo>
                    <a:cubicBezTo>
                      <a:pt x="23" y="467"/>
                      <a:pt x="56" y="524"/>
                      <a:pt x="113" y="535"/>
                    </a:cubicBezTo>
                    <a:cubicBezTo>
                      <a:pt x="128" y="541"/>
                      <a:pt x="145" y="544"/>
                      <a:pt x="162" y="544"/>
                    </a:cubicBezTo>
                    <a:cubicBezTo>
                      <a:pt x="205" y="544"/>
                      <a:pt x="249" y="526"/>
                      <a:pt x="281" y="501"/>
                    </a:cubicBezTo>
                    <a:cubicBezTo>
                      <a:pt x="326" y="456"/>
                      <a:pt x="349" y="411"/>
                      <a:pt x="360" y="355"/>
                    </a:cubicBezTo>
                    <a:cubicBezTo>
                      <a:pt x="360" y="299"/>
                      <a:pt x="371" y="243"/>
                      <a:pt x="371" y="186"/>
                    </a:cubicBezTo>
                    <a:cubicBezTo>
                      <a:pt x="394" y="119"/>
                      <a:pt x="360" y="63"/>
                      <a:pt x="315" y="18"/>
                    </a:cubicBezTo>
                    <a:cubicBezTo>
                      <a:pt x="293" y="7"/>
                      <a:pt x="267" y="1"/>
                      <a:pt x="242"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3"/>
              <p:cNvSpPr/>
              <p:nvPr/>
            </p:nvSpPr>
            <p:spPr>
              <a:xfrm>
                <a:off x="799780" y="446962"/>
                <a:ext cx="29395" cy="46790"/>
              </a:xfrm>
              <a:custGeom>
                <a:rect b="b" l="l" r="r" t="t"/>
                <a:pathLst>
                  <a:path extrusionOk="0" h="503" w="316">
                    <a:moveTo>
                      <a:pt x="135" y="0"/>
                    </a:moveTo>
                    <a:cubicBezTo>
                      <a:pt x="102" y="0"/>
                      <a:pt x="79" y="23"/>
                      <a:pt x="68" y="45"/>
                    </a:cubicBezTo>
                    <a:cubicBezTo>
                      <a:pt x="34" y="101"/>
                      <a:pt x="23" y="158"/>
                      <a:pt x="12" y="225"/>
                    </a:cubicBezTo>
                    <a:cubicBezTo>
                      <a:pt x="0" y="281"/>
                      <a:pt x="0" y="349"/>
                      <a:pt x="12" y="416"/>
                    </a:cubicBezTo>
                    <a:cubicBezTo>
                      <a:pt x="23" y="427"/>
                      <a:pt x="34" y="450"/>
                      <a:pt x="45" y="461"/>
                    </a:cubicBezTo>
                    <a:lnTo>
                      <a:pt x="57" y="461"/>
                    </a:lnTo>
                    <a:cubicBezTo>
                      <a:pt x="68" y="472"/>
                      <a:pt x="68" y="484"/>
                      <a:pt x="79" y="484"/>
                    </a:cubicBezTo>
                    <a:cubicBezTo>
                      <a:pt x="99" y="497"/>
                      <a:pt x="122" y="502"/>
                      <a:pt x="145" y="502"/>
                    </a:cubicBezTo>
                    <a:cubicBezTo>
                      <a:pt x="162" y="502"/>
                      <a:pt x="178" y="500"/>
                      <a:pt x="191" y="495"/>
                    </a:cubicBezTo>
                    <a:cubicBezTo>
                      <a:pt x="259" y="472"/>
                      <a:pt x="304" y="405"/>
                      <a:pt x="304" y="326"/>
                    </a:cubicBezTo>
                    <a:cubicBezTo>
                      <a:pt x="304" y="315"/>
                      <a:pt x="304" y="304"/>
                      <a:pt x="304" y="293"/>
                    </a:cubicBezTo>
                    <a:cubicBezTo>
                      <a:pt x="304" y="259"/>
                      <a:pt x="304" y="214"/>
                      <a:pt x="304" y="180"/>
                    </a:cubicBezTo>
                    <a:cubicBezTo>
                      <a:pt x="315" y="135"/>
                      <a:pt x="293" y="90"/>
                      <a:pt x="259" y="79"/>
                    </a:cubicBezTo>
                    <a:lnTo>
                      <a:pt x="225" y="79"/>
                    </a:lnTo>
                    <a:lnTo>
                      <a:pt x="214" y="68"/>
                    </a:lnTo>
                    <a:lnTo>
                      <a:pt x="191" y="56"/>
                    </a:lnTo>
                    <a:cubicBezTo>
                      <a:pt x="191" y="45"/>
                      <a:pt x="191" y="45"/>
                      <a:pt x="191" y="45"/>
                    </a:cubicBezTo>
                    <a:cubicBezTo>
                      <a:pt x="180" y="23"/>
                      <a:pt x="158" y="11"/>
                      <a:pt x="135"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1" name="Google Shape;1671;p33"/>
            <p:cNvSpPr/>
            <p:nvPr/>
          </p:nvSpPr>
          <p:spPr>
            <a:xfrm>
              <a:off x="851967" y="1243078"/>
              <a:ext cx="81425" cy="102033"/>
            </a:xfrm>
            <a:custGeom>
              <a:rect b="b" l="l" r="r" t="t"/>
              <a:pathLst>
                <a:path extrusionOk="0" h="410" w="327">
                  <a:moveTo>
                    <a:pt x="196" y="1"/>
                  </a:moveTo>
                  <a:cubicBezTo>
                    <a:pt x="171" y="1"/>
                    <a:pt x="145" y="9"/>
                    <a:pt x="124" y="25"/>
                  </a:cubicBezTo>
                  <a:cubicBezTo>
                    <a:pt x="117" y="23"/>
                    <a:pt x="109" y="22"/>
                    <a:pt x="102" y="22"/>
                  </a:cubicBezTo>
                  <a:cubicBezTo>
                    <a:pt x="69" y="22"/>
                    <a:pt x="44" y="44"/>
                    <a:pt x="35" y="81"/>
                  </a:cubicBezTo>
                  <a:lnTo>
                    <a:pt x="12" y="193"/>
                  </a:lnTo>
                  <a:cubicBezTo>
                    <a:pt x="1" y="216"/>
                    <a:pt x="1" y="250"/>
                    <a:pt x="1" y="283"/>
                  </a:cubicBezTo>
                  <a:cubicBezTo>
                    <a:pt x="1" y="317"/>
                    <a:pt x="12" y="351"/>
                    <a:pt x="35" y="384"/>
                  </a:cubicBezTo>
                  <a:cubicBezTo>
                    <a:pt x="57" y="401"/>
                    <a:pt x="85" y="410"/>
                    <a:pt x="113" y="410"/>
                  </a:cubicBezTo>
                  <a:cubicBezTo>
                    <a:pt x="141" y="410"/>
                    <a:pt x="169" y="401"/>
                    <a:pt x="192" y="384"/>
                  </a:cubicBezTo>
                  <a:cubicBezTo>
                    <a:pt x="214" y="351"/>
                    <a:pt x="237" y="317"/>
                    <a:pt x="248" y="283"/>
                  </a:cubicBezTo>
                  <a:cubicBezTo>
                    <a:pt x="271" y="250"/>
                    <a:pt x="293" y="216"/>
                    <a:pt x="304" y="182"/>
                  </a:cubicBezTo>
                  <a:cubicBezTo>
                    <a:pt x="327" y="126"/>
                    <a:pt x="304" y="70"/>
                    <a:pt x="271" y="36"/>
                  </a:cubicBezTo>
                  <a:cubicBezTo>
                    <a:pt x="253" y="12"/>
                    <a:pt x="225" y="1"/>
                    <a:pt x="196"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2" name="Google Shape;1672;p33"/>
            <p:cNvGrpSpPr/>
            <p:nvPr/>
          </p:nvGrpSpPr>
          <p:grpSpPr>
            <a:xfrm>
              <a:off x="823292" y="1077525"/>
              <a:ext cx="1354201" cy="768200"/>
              <a:chOff x="823283" y="1077534"/>
              <a:chExt cx="1172265" cy="768200"/>
            </a:xfrm>
          </p:grpSpPr>
          <p:sp>
            <p:nvSpPr>
              <p:cNvPr id="1673" name="Google Shape;1673;p33"/>
              <p:cNvSpPr/>
              <p:nvPr/>
            </p:nvSpPr>
            <p:spPr>
              <a:xfrm rot="1082506">
                <a:off x="894203" y="1215922"/>
                <a:ext cx="935469" cy="263341"/>
              </a:xfrm>
              <a:custGeom>
                <a:rect b="b" l="l" r="r" t="t"/>
                <a:pathLst>
                  <a:path extrusionOk="0" h="10534" w="37420">
                    <a:moveTo>
                      <a:pt x="31278" y="1"/>
                    </a:moveTo>
                    <a:cubicBezTo>
                      <a:pt x="30621" y="1"/>
                      <a:pt x="29968" y="116"/>
                      <a:pt x="29362" y="375"/>
                    </a:cubicBezTo>
                    <a:cubicBezTo>
                      <a:pt x="28614" y="690"/>
                      <a:pt x="28000" y="1272"/>
                      <a:pt x="27667" y="2003"/>
                    </a:cubicBezTo>
                    <a:cubicBezTo>
                      <a:pt x="27302" y="2850"/>
                      <a:pt x="27385" y="3830"/>
                      <a:pt x="27900" y="4595"/>
                    </a:cubicBezTo>
                    <a:cubicBezTo>
                      <a:pt x="28448" y="5442"/>
                      <a:pt x="29329" y="5990"/>
                      <a:pt x="30326" y="6140"/>
                    </a:cubicBezTo>
                    <a:cubicBezTo>
                      <a:pt x="30425" y="6152"/>
                      <a:pt x="30526" y="6158"/>
                      <a:pt x="30628" y="6158"/>
                    </a:cubicBezTo>
                    <a:cubicBezTo>
                      <a:pt x="31383" y="6158"/>
                      <a:pt x="32188" y="5832"/>
                      <a:pt x="32569" y="5159"/>
                    </a:cubicBezTo>
                    <a:cubicBezTo>
                      <a:pt x="32784" y="4794"/>
                      <a:pt x="32801" y="4362"/>
                      <a:pt x="32635" y="3996"/>
                    </a:cubicBezTo>
                    <a:cubicBezTo>
                      <a:pt x="32615" y="3929"/>
                      <a:pt x="32562" y="3900"/>
                      <a:pt x="32510" y="3900"/>
                    </a:cubicBezTo>
                    <a:cubicBezTo>
                      <a:pt x="32433" y="3900"/>
                      <a:pt x="32356" y="3964"/>
                      <a:pt x="32386" y="4063"/>
                    </a:cubicBezTo>
                    <a:cubicBezTo>
                      <a:pt x="32784" y="5027"/>
                      <a:pt x="31788" y="5807"/>
                      <a:pt x="30907" y="5890"/>
                    </a:cubicBezTo>
                    <a:cubicBezTo>
                      <a:pt x="30857" y="5893"/>
                      <a:pt x="30807" y="5894"/>
                      <a:pt x="30757" y="5894"/>
                    </a:cubicBezTo>
                    <a:cubicBezTo>
                      <a:pt x="29749" y="5894"/>
                      <a:pt x="28801" y="5418"/>
                      <a:pt x="28216" y="4611"/>
                    </a:cubicBezTo>
                    <a:cubicBezTo>
                      <a:pt x="27634" y="3847"/>
                      <a:pt x="27551" y="2817"/>
                      <a:pt x="27983" y="1953"/>
                    </a:cubicBezTo>
                    <a:cubicBezTo>
                      <a:pt x="28382" y="1239"/>
                      <a:pt x="29046" y="724"/>
                      <a:pt x="29827" y="491"/>
                    </a:cubicBezTo>
                    <a:cubicBezTo>
                      <a:pt x="30310" y="333"/>
                      <a:pt x="30817" y="260"/>
                      <a:pt x="31329" y="260"/>
                    </a:cubicBezTo>
                    <a:cubicBezTo>
                      <a:pt x="32544" y="260"/>
                      <a:pt x="33784" y="672"/>
                      <a:pt x="34778" y="1338"/>
                    </a:cubicBezTo>
                    <a:cubicBezTo>
                      <a:pt x="36423" y="2451"/>
                      <a:pt x="37403" y="4628"/>
                      <a:pt x="36739" y="6555"/>
                    </a:cubicBezTo>
                    <a:cubicBezTo>
                      <a:pt x="36157" y="8266"/>
                      <a:pt x="34446" y="9230"/>
                      <a:pt x="32834" y="9745"/>
                    </a:cubicBezTo>
                    <a:cubicBezTo>
                      <a:pt x="31573" y="10131"/>
                      <a:pt x="30269" y="10275"/>
                      <a:pt x="28963" y="10275"/>
                    </a:cubicBezTo>
                    <a:cubicBezTo>
                      <a:pt x="28135" y="10275"/>
                      <a:pt x="27306" y="10217"/>
                      <a:pt x="26488" y="10127"/>
                    </a:cubicBezTo>
                    <a:cubicBezTo>
                      <a:pt x="24145" y="9845"/>
                      <a:pt x="21836" y="9363"/>
                      <a:pt x="19577" y="8698"/>
                    </a:cubicBezTo>
                    <a:cubicBezTo>
                      <a:pt x="17334" y="8083"/>
                      <a:pt x="15107" y="7352"/>
                      <a:pt x="12831" y="6821"/>
                    </a:cubicBezTo>
                    <a:cubicBezTo>
                      <a:pt x="11248" y="6440"/>
                      <a:pt x="9600" y="6159"/>
                      <a:pt x="7957" y="6159"/>
                    </a:cubicBezTo>
                    <a:cubicBezTo>
                      <a:pt x="7376" y="6159"/>
                      <a:pt x="6796" y="6194"/>
                      <a:pt x="6219" y="6273"/>
                    </a:cubicBezTo>
                    <a:cubicBezTo>
                      <a:pt x="4408" y="6522"/>
                      <a:pt x="2481" y="7186"/>
                      <a:pt x="1036" y="8316"/>
                    </a:cubicBezTo>
                    <a:cubicBezTo>
                      <a:pt x="687" y="8582"/>
                      <a:pt x="354" y="8898"/>
                      <a:pt x="89" y="9246"/>
                    </a:cubicBezTo>
                    <a:cubicBezTo>
                      <a:pt x="1" y="9347"/>
                      <a:pt x="83" y="9475"/>
                      <a:pt x="179" y="9475"/>
                    </a:cubicBezTo>
                    <a:cubicBezTo>
                      <a:pt x="210" y="9475"/>
                      <a:pt x="243" y="9462"/>
                      <a:pt x="271" y="9429"/>
                    </a:cubicBezTo>
                    <a:cubicBezTo>
                      <a:pt x="1517" y="7834"/>
                      <a:pt x="3661" y="7020"/>
                      <a:pt x="5588" y="6638"/>
                    </a:cubicBezTo>
                    <a:cubicBezTo>
                      <a:pt x="6378" y="6477"/>
                      <a:pt x="7178" y="6408"/>
                      <a:pt x="7980" y="6408"/>
                    </a:cubicBezTo>
                    <a:cubicBezTo>
                      <a:pt x="9657" y="6408"/>
                      <a:pt x="11340" y="6710"/>
                      <a:pt x="12948" y="7103"/>
                    </a:cubicBezTo>
                    <a:cubicBezTo>
                      <a:pt x="17799" y="8283"/>
                      <a:pt x="22501" y="10127"/>
                      <a:pt x="27518" y="10476"/>
                    </a:cubicBezTo>
                    <a:cubicBezTo>
                      <a:pt x="27992" y="10513"/>
                      <a:pt x="28471" y="10534"/>
                      <a:pt x="28952" y="10534"/>
                    </a:cubicBezTo>
                    <a:cubicBezTo>
                      <a:pt x="30608" y="10534"/>
                      <a:pt x="32278" y="10289"/>
                      <a:pt x="33798" y="9645"/>
                    </a:cubicBezTo>
                    <a:cubicBezTo>
                      <a:pt x="35476" y="8947"/>
                      <a:pt x="36955" y="7651"/>
                      <a:pt x="37171" y="5758"/>
                    </a:cubicBezTo>
                    <a:cubicBezTo>
                      <a:pt x="37420" y="3714"/>
                      <a:pt x="36140" y="1737"/>
                      <a:pt x="34363" y="790"/>
                    </a:cubicBezTo>
                    <a:cubicBezTo>
                      <a:pt x="33436" y="306"/>
                      <a:pt x="32350" y="1"/>
                      <a:pt x="31278"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3"/>
              <p:cNvSpPr/>
              <p:nvPr/>
            </p:nvSpPr>
            <p:spPr>
              <a:xfrm rot="1082506">
                <a:off x="833822" y="1422816"/>
                <a:ext cx="1151187" cy="250817"/>
              </a:xfrm>
              <a:custGeom>
                <a:rect b="b" l="l" r="r" t="t"/>
                <a:pathLst>
                  <a:path extrusionOk="0" h="10033" w="46049">
                    <a:moveTo>
                      <a:pt x="7669" y="0"/>
                    </a:moveTo>
                    <a:cubicBezTo>
                      <a:pt x="5621" y="0"/>
                      <a:pt x="3599" y="387"/>
                      <a:pt x="1690" y="1139"/>
                    </a:cubicBezTo>
                    <a:cubicBezTo>
                      <a:pt x="1158" y="1355"/>
                      <a:pt x="627" y="1605"/>
                      <a:pt x="128" y="1887"/>
                    </a:cubicBezTo>
                    <a:cubicBezTo>
                      <a:pt x="1" y="1944"/>
                      <a:pt x="78" y="2121"/>
                      <a:pt x="197" y="2121"/>
                    </a:cubicBezTo>
                    <a:cubicBezTo>
                      <a:pt x="217" y="2121"/>
                      <a:pt x="239" y="2115"/>
                      <a:pt x="261" y="2103"/>
                    </a:cubicBezTo>
                    <a:cubicBezTo>
                      <a:pt x="2540" y="890"/>
                      <a:pt x="5062" y="275"/>
                      <a:pt x="7634" y="275"/>
                    </a:cubicBezTo>
                    <a:cubicBezTo>
                      <a:pt x="7669" y="275"/>
                      <a:pt x="7703" y="275"/>
                      <a:pt x="7737" y="275"/>
                    </a:cubicBezTo>
                    <a:cubicBezTo>
                      <a:pt x="10396" y="275"/>
                      <a:pt x="12921" y="940"/>
                      <a:pt x="15380" y="1953"/>
                    </a:cubicBezTo>
                    <a:cubicBezTo>
                      <a:pt x="16609" y="2452"/>
                      <a:pt x="17805" y="3033"/>
                      <a:pt x="19018" y="3598"/>
                    </a:cubicBezTo>
                    <a:cubicBezTo>
                      <a:pt x="20297" y="4230"/>
                      <a:pt x="21610" y="4811"/>
                      <a:pt x="22906" y="5426"/>
                    </a:cubicBezTo>
                    <a:lnTo>
                      <a:pt x="26843" y="7270"/>
                    </a:lnTo>
                    <a:cubicBezTo>
                      <a:pt x="28039" y="7818"/>
                      <a:pt x="29219" y="8383"/>
                      <a:pt x="30448" y="8865"/>
                    </a:cubicBezTo>
                    <a:cubicBezTo>
                      <a:pt x="32421" y="9640"/>
                      <a:pt x="34525" y="10032"/>
                      <a:pt x="36639" y="10032"/>
                    </a:cubicBezTo>
                    <a:cubicBezTo>
                      <a:pt x="37018" y="10032"/>
                      <a:pt x="37397" y="10020"/>
                      <a:pt x="37775" y="9995"/>
                    </a:cubicBezTo>
                    <a:cubicBezTo>
                      <a:pt x="38971" y="9928"/>
                      <a:pt x="40151" y="9695"/>
                      <a:pt x="41297" y="9330"/>
                    </a:cubicBezTo>
                    <a:cubicBezTo>
                      <a:pt x="42311" y="9031"/>
                      <a:pt x="43224" y="8499"/>
                      <a:pt x="43972" y="7785"/>
                    </a:cubicBezTo>
                    <a:cubicBezTo>
                      <a:pt x="45351" y="6406"/>
                      <a:pt x="46049" y="4263"/>
                      <a:pt x="45052" y="2468"/>
                    </a:cubicBezTo>
                    <a:cubicBezTo>
                      <a:pt x="44304" y="1139"/>
                      <a:pt x="42759" y="259"/>
                      <a:pt x="41281" y="93"/>
                    </a:cubicBezTo>
                    <a:cubicBezTo>
                      <a:pt x="41126" y="71"/>
                      <a:pt x="40971" y="60"/>
                      <a:pt x="40817" y="60"/>
                    </a:cubicBezTo>
                    <a:cubicBezTo>
                      <a:pt x="40255" y="60"/>
                      <a:pt x="39699" y="201"/>
                      <a:pt x="39204" y="475"/>
                    </a:cubicBezTo>
                    <a:cubicBezTo>
                      <a:pt x="38523" y="874"/>
                      <a:pt x="38041" y="1521"/>
                      <a:pt x="37858" y="2286"/>
                    </a:cubicBezTo>
                    <a:cubicBezTo>
                      <a:pt x="37642" y="3183"/>
                      <a:pt x="37941" y="4113"/>
                      <a:pt x="38656" y="4695"/>
                    </a:cubicBezTo>
                    <a:cubicBezTo>
                      <a:pt x="38978" y="4927"/>
                      <a:pt x="39352" y="5041"/>
                      <a:pt x="39724" y="5041"/>
                    </a:cubicBezTo>
                    <a:cubicBezTo>
                      <a:pt x="40176" y="5041"/>
                      <a:pt x="40626" y="4873"/>
                      <a:pt x="40981" y="4545"/>
                    </a:cubicBezTo>
                    <a:cubicBezTo>
                      <a:pt x="41281" y="4263"/>
                      <a:pt x="41463" y="3881"/>
                      <a:pt x="41496" y="3482"/>
                    </a:cubicBezTo>
                    <a:cubicBezTo>
                      <a:pt x="41505" y="3393"/>
                      <a:pt x="41445" y="3351"/>
                      <a:pt x="41381" y="3351"/>
                    </a:cubicBezTo>
                    <a:cubicBezTo>
                      <a:pt x="41313" y="3351"/>
                      <a:pt x="41239" y="3397"/>
                      <a:pt x="41231" y="3482"/>
                    </a:cubicBezTo>
                    <a:cubicBezTo>
                      <a:pt x="41175" y="4255"/>
                      <a:pt x="40409" y="4798"/>
                      <a:pt x="39656" y="4798"/>
                    </a:cubicBezTo>
                    <a:cubicBezTo>
                      <a:pt x="39503" y="4798"/>
                      <a:pt x="39350" y="4776"/>
                      <a:pt x="39204" y="4728"/>
                    </a:cubicBezTo>
                    <a:cubicBezTo>
                      <a:pt x="38290" y="4396"/>
                      <a:pt x="37891" y="3266"/>
                      <a:pt x="38107" y="2369"/>
                    </a:cubicBezTo>
                    <a:cubicBezTo>
                      <a:pt x="38273" y="1621"/>
                      <a:pt x="38772" y="990"/>
                      <a:pt x="39453" y="624"/>
                    </a:cubicBezTo>
                    <a:cubicBezTo>
                      <a:pt x="39901" y="423"/>
                      <a:pt x="40380" y="319"/>
                      <a:pt x="40864" y="319"/>
                    </a:cubicBezTo>
                    <a:cubicBezTo>
                      <a:pt x="41097" y="319"/>
                      <a:pt x="41331" y="343"/>
                      <a:pt x="41563" y="392"/>
                    </a:cubicBezTo>
                    <a:cubicBezTo>
                      <a:pt x="43042" y="674"/>
                      <a:pt x="44537" y="1688"/>
                      <a:pt x="45068" y="3150"/>
                    </a:cubicBezTo>
                    <a:cubicBezTo>
                      <a:pt x="45733" y="5010"/>
                      <a:pt x="44653" y="7070"/>
                      <a:pt x="43141" y="8167"/>
                    </a:cubicBezTo>
                    <a:cubicBezTo>
                      <a:pt x="42277" y="8798"/>
                      <a:pt x="41214" y="9131"/>
                      <a:pt x="40201" y="9380"/>
                    </a:cubicBezTo>
                    <a:cubicBezTo>
                      <a:pt x="39054" y="9646"/>
                      <a:pt x="37891" y="9779"/>
                      <a:pt x="36728" y="9779"/>
                    </a:cubicBezTo>
                    <a:cubicBezTo>
                      <a:pt x="36656" y="9780"/>
                      <a:pt x="36584" y="9780"/>
                      <a:pt x="36512" y="9780"/>
                    </a:cubicBezTo>
                    <a:cubicBezTo>
                      <a:pt x="35440" y="9780"/>
                      <a:pt x="34382" y="9665"/>
                      <a:pt x="33339" y="9463"/>
                    </a:cubicBezTo>
                    <a:cubicBezTo>
                      <a:pt x="32076" y="9180"/>
                      <a:pt x="30847" y="8782"/>
                      <a:pt x="29667" y="8267"/>
                    </a:cubicBezTo>
                    <a:cubicBezTo>
                      <a:pt x="27258" y="7237"/>
                      <a:pt x="24883" y="6057"/>
                      <a:pt x="22524" y="4961"/>
                    </a:cubicBezTo>
                    <a:cubicBezTo>
                      <a:pt x="20231" y="3881"/>
                      <a:pt x="17955" y="2734"/>
                      <a:pt x="15612" y="1771"/>
                    </a:cubicBezTo>
                    <a:cubicBezTo>
                      <a:pt x="13369" y="824"/>
                      <a:pt x="11027" y="159"/>
                      <a:pt x="8585" y="26"/>
                    </a:cubicBezTo>
                    <a:cubicBezTo>
                      <a:pt x="8279" y="9"/>
                      <a:pt x="7974" y="0"/>
                      <a:pt x="7669" y="0"/>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75" name="Google Shape;1675;p33"/>
          <p:cNvGrpSpPr/>
          <p:nvPr/>
        </p:nvGrpSpPr>
        <p:grpSpPr>
          <a:xfrm>
            <a:off x="7602520" y="-802977"/>
            <a:ext cx="3282946" cy="1485037"/>
            <a:chOff x="5935450" y="921661"/>
            <a:chExt cx="739786" cy="334641"/>
          </a:xfrm>
        </p:grpSpPr>
        <p:sp>
          <p:nvSpPr>
            <p:cNvPr id="1676" name="Google Shape;1676;p33"/>
            <p:cNvSpPr/>
            <p:nvPr/>
          </p:nvSpPr>
          <p:spPr>
            <a:xfrm>
              <a:off x="5935450" y="921661"/>
              <a:ext cx="739786" cy="334641"/>
            </a:xfrm>
            <a:custGeom>
              <a:rect b="b" l="l" r="r" t="t"/>
              <a:pathLst>
                <a:path extrusionOk="0" h="2833" w="6263">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33"/>
            <p:cNvSpPr/>
            <p:nvPr/>
          </p:nvSpPr>
          <p:spPr>
            <a:xfrm>
              <a:off x="6282962" y="966429"/>
              <a:ext cx="44531" cy="25396"/>
            </a:xfrm>
            <a:custGeom>
              <a:rect b="b" l="l" r="r" t="t"/>
              <a:pathLst>
                <a:path extrusionOk="0" h="215" w="377">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33"/>
            <p:cNvSpPr/>
            <p:nvPr/>
          </p:nvSpPr>
          <p:spPr>
            <a:xfrm>
              <a:off x="6171456" y="969973"/>
              <a:ext cx="77132" cy="98042"/>
            </a:xfrm>
            <a:custGeom>
              <a:rect b="b" l="l" r="r" t="t"/>
              <a:pathLst>
                <a:path extrusionOk="0" h="830" w="653">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3"/>
            <p:cNvSpPr/>
            <p:nvPr/>
          </p:nvSpPr>
          <p:spPr>
            <a:xfrm>
              <a:off x="6508809" y="1003047"/>
              <a:ext cx="74416" cy="136904"/>
            </a:xfrm>
            <a:custGeom>
              <a:rect b="b" l="l" r="r" t="t"/>
              <a:pathLst>
                <a:path extrusionOk="0" h="1159" w="63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3"/>
            <p:cNvSpPr/>
            <p:nvPr/>
          </p:nvSpPr>
          <p:spPr>
            <a:xfrm>
              <a:off x="5997582" y="1091992"/>
              <a:ext cx="63785" cy="54454"/>
            </a:xfrm>
            <a:custGeom>
              <a:rect b="b" l="l" r="r" t="t"/>
              <a:pathLst>
                <a:path extrusionOk="0" h="461" w="54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3"/>
            <p:cNvSpPr/>
            <p:nvPr/>
          </p:nvSpPr>
          <p:spPr>
            <a:xfrm>
              <a:off x="6381238" y="947648"/>
              <a:ext cx="91779" cy="39571"/>
            </a:xfrm>
            <a:custGeom>
              <a:rect b="b" l="l" r="r" t="t"/>
              <a:pathLst>
                <a:path extrusionOk="0" h="335" w="777">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682" name="Shape 1682"/>
        <p:cNvGrpSpPr/>
        <p:nvPr/>
      </p:nvGrpSpPr>
      <p:grpSpPr>
        <a:xfrm>
          <a:off x="0" y="0"/>
          <a:ext cx="0" cy="0"/>
          <a:chOff x="0" y="0"/>
          <a:chExt cx="0" cy="0"/>
        </a:xfrm>
      </p:grpSpPr>
      <p:sp>
        <p:nvSpPr>
          <p:cNvPr id="1683" name="Google Shape;1683;p34"/>
          <p:cNvSpPr/>
          <p:nvPr/>
        </p:nvSpPr>
        <p:spPr>
          <a:xfrm>
            <a:off x="-2575" y="-6425"/>
            <a:ext cx="9146700" cy="5149800"/>
          </a:xfrm>
          <a:prstGeom prst="rect">
            <a:avLst/>
          </a:prstGeom>
          <a:gradFill>
            <a:gsLst>
              <a:gs pos="0">
                <a:srgbClr val="CCEBEF">
                  <a:alpha val="55294"/>
                </a:srgbClr>
              </a:gs>
              <a:gs pos="100000">
                <a:srgbClr val="599FA8"/>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34"/>
          <p:cNvSpPr txBox="1"/>
          <p:nvPr>
            <p:ph type="title"/>
          </p:nvPr>
        </p:nvSpPr>
        <p:spPr>
          <a:xfrm>
            <a:off x="720000" y="2609572"/>
            <a:ext cx="2336400" cy="3909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85" name="Google Shape;1685;p34"/>
          <p:cNvSpPr txBox="1"/>
          <p:nvPr>
            <p:ph idx="1" type="subTitle"/>
          </p:nvPr>
        </p:nvSpPr>
        <p:spPr>
          <a:xfrm>
            <a:off x="720000" y="2941950"/>
            <a:ext cx="2336400" cy="7170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86" name="Google Shape;1686;p34"/>
          <p:cNvSpPr txBox="1"/>
          <p:nvPr>
            <p:ph idx="2" type="title"/>
          </p:nvPr>
        </p:nvSpPr>
        <p:spPr>
          <a:xfrm>
            <a:off x="3403800" y="2609572"/>
            <a:ext cx="2336400" cy="3909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87" name="Google Shape;1687;p34"/>
          <p:cNvSpPr txBox="1"/>
          <p:nvPr>
            <p:ph idx="3" type="subTitle"/>
          </p:nvPr>
        </p:nvSpPr>
        <p:spPr>
          <a:xfrm>
            <a:off x="3403800" y="2941950"/>
            <a:ext cx="2336400" cy="7170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88" name="Google Shape;1688;p34"/>
          <p:cNvSpPr txBox="1"/>
          <p:nvPr>
            <p:ph idx="4" type="title"/>
          </p:nvPr>
        </p:nvSpPr>
        <p:spPr>
          <a:xfrm>
            <a:off x="6087600" y="2609572"/>
            <a:ext cx="2336400" cy="3909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89" name="Google Shape;1689;p34"/>
          <p:cNvSpPr txBox="1"/>
          <p:nvPr>
            <p:ph idx="5" type="subTitle"/>
          </p:nvPr>
        </p:nvSpPr>
        <p:spPr>
          <a:xfrm>
            <a:off x="6087600" y="2941950"/>
            <a:ext cx="2336400" cy="7170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90" name="Google Shape;1690;p34"/>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1691" name="Google Shape;1691;p34"/>
          <p:cNvSpPr/>
          <p:nvPr/>
        </p:nvSpPr>
        <p:spPr>
          <a:xfrm flipH="1">
            <a:off x="3593879" y="217032"/>
            <a:ext cx="67575" cy="71217"/>
          </a:xfrm>
          <a:custGeom>
            <a:rect b="b" l="l" r="r" t="t"/>
            <a:pathLst>
              <a:path extrusionOk="0" h="665" w="631">
                <a:moveTo>
                  <a:pt x="394" y="1"/>
                </a:moveTo>
                <a:lnTo>
                  <a:pt x="237" y="169"/>
                </a:lnTo>
                <a:lnTo>
                  <a:pt x="1" y="124"/>
                </a:lnTo>
                <a:lnTo>
                  <a:pt x="1" y="124"/>
                </a:lnTo>
                <a:lnTo>
                  <a:pt x="113" y="327"/>
                </a:lnTo>
                <a:lnTo>
                  <a:pt x="1" y="540"/>
                </a:lnTo>
                <a:lnTo>
                  <a:pt x="1" y="540"/>
                </a:lnTo>
                <a:lnTo>
                  <a:pt x="237" y="495"/>
                </a:lnTo>
                <a:lnTo>
                  <a:pt x="394" y="664"/>
                </a:lnTo>
                <a:lnTo>
                  <a:pt x="428" y="439"/>
                </a:lnTo>
                <a:lnTo>
                  <a:pt x="630" y="327"/>
                </a:lnTo>
                <a:lnTo>
                  <a:pt x="428" y="226"/>
                </a:lnTo>
                <a:lnTo>
                  <a:pt x="3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4"/>
          <p:cNvSpPr/>
          <p:nvPr/>
        </p:nvSpPr>
        <p:spPr>
          <a:xfrm flipH="1">
            <a:off x="6200796" y="4890290"/>
            <a:ext cx="54296" cy="55474"/>
          </a:xfrm>
          <a:custGeom>
            <a:rect b="b" l="l" r="r" t="t"/>
            <a:pathLst>
              <a:path extrusionOk="0" h="518" w="507">
                <a:moveTo>
                  <a:pt x="214" y="0"/>
                </a:moveTo>
                <a:lnTo>
                  <a:pt x="169" y="180"/>
                </a:lnTo>
                <a:lnTo>
                  <a:pt x="0" y="237"/>
                </a:lnTo>
                <a:lnTo>
                  <a:pt x="147" y="338"/>
                </a:lnTo>
                <a:lnTo>
                  <a:pt x="147" y="518"/>
                </a:lnTo>
                <a:lnTo>
                  <a:pt x="293" y="405"/>
                </a:lnTo>
                <a:lnTo>
                  <a:pt x="473" y="461"/>
                </a:lnTo>
                <a:lnTo>
                  <a:pt x="473" y="461"/>
                </a:lnTo>
                <a:lnTo>
                  <a:pt x="405" y="293"/>
                </a:lnTo>
                <a:lnTo>
                  <a:pt x="506" y="135"/>
                </a:lnTo>
                <a:lnTo>
                  <a:pt x="506" y="135"/>
                </a:lnTo>
                <a:lnTo>
                  <a:pt x="326" y="147"/>
                </a:lnTo>
                <a:lnTo>
                  <a:pt x="2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4"/>
          <p:cNvSpPr/>
          <p:nvPr/>
        </p:nvSpPr>
        <p:spPr>
          <a:xfrm flipH="1">
            <a:off x="8758592" y="1946551"/>
            <a:ext cx="132473" cy="134937"/>
          </a:xfrm>
          <a:custGeom>
            <a:rect b="b" l="l" r="r" t="t"/>
            <a:pathLst>
              <a:path extrusionOk="0" h="1260" w="1237">
                <a:moveTo>
                  <a:pt x="540" y="0"/>
                </a:moveTo>
                <a:lnTo>
                  <a:pt x="416" y="428"/>
                </a:lnTo>
                <a:lnTo>
                  <a:pt x="0" y="574"/>
                </a:lnTo>
                <a:lnTo>
                  <a:pt x="371" y="810"/>
                </a:lnTo>
                <a:lnTo>
                  <a:pt x="371" y="1260"/>
                </a:lnTo>
                <a:lnTo>
                  <a:pt x="720" y="978"/>
                </a:lnTo>
                <a:lnTo>
                  <a:pt x="1147" y="1113"/>
                </a:lnTo>
                <a:lnTo>
                  <a:pt x="1147" y="1113"/>
                </a:lnTo>
                <a:lnTo>
                  <a:pt x="990" y="697"/>
                </a:lnTo>
                <a:lnTo>
                  <a:pt x="1237" y="338"/>
                </a:lnTo>
                <a:lnTo>
                  <a:pt x="1237" y="338"/>
                </a:lnTo>
                <a:lnTo>
                  <a:pt x="799" y="360"/>
                </a:lnTo>
                <a:lnTo>
                  <a:pt x="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4"/>
          <p:cNvSpPr/>
          <p:nvPr/>
        </p:nvSpPr>
        <p:spPr>
          <a:xfrm flipH="1">
            <a:off x="284559" y="3573378"/>
            <a:ext cx="88030" cy="85567"/>
          </a:xfrm>
          <a:custGeom>
            <a:rect b="b" l="l" r="r" t="t"/>
            <a:pathLst>
              <a:path extrusionOk="0" h="799" w="822">
                <a:moveTo>
                  <a:pt x="383" y="1"/>
                </a:moveTo>
                <a:lnTo>
                  <a:pt x="282" y="270"/>
                </a:lnTo>
                <a:lnTo>
                  <a:pt x="1" y="327"/>
                </a:lnTo>
                <a:lnTo>
                  <a:pt x="226" y="518"/>
                </a:lnTo>
                <a:lnTo>
                  <a:pt x="192" y="799"/>
                </a:lnTo>
                <a:lnTo>
                  <a:pt x="439" y="641"/>
                </a:lnTo>
                <a:lnTo>
                  <a:pt x="698" y="754"/>
                </a:lnTo>
                <a:lnTo>
                  <a:pt x="698" y="754"/>
                </a:lnTo>
                <a:lnTo>
                  <a:pt x="631" y="484"/>
                </a:lnTo>
                <a:lnTo>
                  <a:pt x="822" y="259"/>
                </a:lnTo>
                <a:lnTo>
                  <a:pt x="529" y="248"/>
                </a:lnTo>
                <a:lnTo>
                  <a:pt x="3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4"/>
          <p:cNvSpPr/>
          <p:nvPr/>
        </p:nvSpPr>
        <p:spPr>
          <a:xfrm flipH="1">
            <a:off x="3661459" y="4945775"/>
            <a:ext cx="39838" cy="39731"/>
          </a:xfrm>
          <a:custGeom>
            <a:rect b="b" l="l" r="r" t="t"/>
            <a:pathLst>
              <a:path extrusionOk="0" h="371" w="372">
                <a:moveTo>
                  <a:pt x="158" y="0"/>
                </a:moveTo>
                <a:lnTo>
                  <a:pt x="124" y="124"/>
                </a:lnTo>
                <a:lnTo>
                  <a:pt x="0" y="169"/>
                </a:lnTo>
                <a:lnTo>
                  <a:pt x="101" y="247"/>
                </a:lnTo>
                <a:lnTo>
                  <a:pt x="101" y="371"/>
                </a:lnTo>
                <a:lnTo>
                  <a:pt x="203" y="292"/>
                </a:lnTo>
                <a:lnTo>
                  <a:pt x="338" y="337"/>
                </a:lnTo>
                <a:lnTo>
                  <a:pt x="293" y="214"/>
                </a:lnTo>
                <a:lnTo>
                  <a:pt x="371" y="112"/>
                </a:lnTo>
                <a:lnTo>
                  <a:pt x="236" y="112"/>
                </a:lnTo>
                <a:lnTo>
                  <a:pt x="1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6" name="Google Shape;1696;p34"/>
          <p:cNvGrpSpPr/>
          <p:nvPr/>
        </p:nvGrpSpPr>
        <p:grpSpPr>
          <a:xfrm>
            <a:off x="-1123821" y="-296837"/>
            <a:ext cx="3677844" cy="1663668"/>
            <a:chOff x="5935450" y="921661"/>
            <a:chExt cx="739786" cy="334641"/>
          </a:xfrm>
        </p:grpSpPr>
        <p:sp>
          <p:nvSpPr>
            <p:cNvPr id="1697" name="Google Shape;1697;p34"/>
            <p:cNvSpPr/>
            <p:nvPr/>
          </p:nvSpPr>
          <p:spPr>
            <a:xfrm>
              <a:off x="5935450" y="921661"/>
              <a:ext cx="739786" cy="334641"/>
            </a:xfrm>
            <a:custGeom>
              <a:rect b="b" l="l" r="r" t="t"/>
              <a:pathLst>
                <a:path extrusionOk="0" h="2833" w="6263">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4"/>
            <p:cNvSpPr/>
            <p:nvPr/>
          </p:nvSpPr>
          <p:spPr>
            <a:xfrm>
              <a:off x="6282962" y="966429"/>
              <a:ext cx="44531" cy="25396"/>
            </a:xfrm>
            <a:custGeom>
              <a:rect b="b" l="l" r="r" t="t"/>
              <a:pathLst>
                <a:path extrusionOk="0" h="215" w="377">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4"/>
            <p:cNvSpPr/>
            <p:nvPr/>
          </p:nvSpPr>
          <p:spPr>
            <a:xfrm>
              <a:off x="6171456" y="969973"/>
              <a:ext cx="77132" cy="98042"/>
            </a:xfrm>
            <a:custGeom>
              <a:rect b="b" l="l" r="r" t="t"/>
              <a:pathLst>
                <a:path extrusionOk="0" h="830" w="653">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4"/>
            <p:cNvSpPr/>
            <p:nvPr/>
          </p:nvSpPr>
          <p:spPr>
            <a:xfrm>
              <a:off x="6508809" y="1003047"/>
              <a:ext cx="74416" cy="136904"/>
            </a:xfrm>
            <a:custGeom>
              <a:rect b="b" l="l" r="r" t="t"/>
              <a:pathLst>
                <a:path extrusionOk="0" h="1159" w="63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4"/>
            <p:cNvSpPr/>
            <p:nvPr/>
          </p:nvSpPr>
          <p:spPr>
            <a:xfrm>
              <a:off x="5997582" y="1091992"/>
              <a:ext cx="63785" cy="54454"/>
            </a:xfrm>
            <a:custGeom>
              <a:rect b="b" l="l" r="r" t="t"/>
              <a:pathLst>
                <a:path extrusionOk="0" h="461" w="54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4"/>
            <p:cNvSpPr/>
            <p:nvPr/>
          </p:nvSpPr>
          <p:spPr>
            <a:xfrm>
              <a:off x="6381238" y="947648"/>
              <a:ext cx="91779" cy="39571"/>
            </a:xfrm>
            <a:custGeom>
              <a:rect b="b" l="l" r="r" t="t"/>
              <a:pathLst>
                <a:path extrusionOk="0" h="335" w="777">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3" name="Google Shape;1703;p34"/>
          <p:cNvGrpSpPr/>
          <p:nvPr/>
        </p:nvGrpSpPr>
        <p:grpSpPr>
          <a:xfrm flipH="1">
            <a:off x="-831726" y="4328464"/>
            <a:ext cx="2382435" cy="1477716"/>
            <a:chOff x="3764424" y="69889"/>
            <a:chExt cx="2382435" cy="1477716"/>
          </a:xfrm>
        </p:grpSpPr>
        <p:sp>
          <p:nvSpPr>
            <p:cNvPr id="1704" name="Google Shape;1704;p34"/>
            <p:cNvSpPr/>
            <p:nvPr/>
          </p:nvSpPr>
          <p:spPr>
            <a:xfrm rot="-516949">
              <a:off x="5477959" y="1093607"/>
              <a:ext cx="236511" cy="291133"/>
            </a:xfrm>
            <a:custGeom>
              <a:rect b="b" l="l" r="r" t="t"/>
              <a:pathLst>
                <a:path extrusionOk="0" h="3715" w="3018">
                  <a:moveTo>
                    <a:pt x="781" y="1"/>
                  </a:moveTo>
                  <a:cubicBezTo>
                    <a:pt x="750" y="1"/>
                    <a:pt x="719" y="16"/>
                    <a:pt x="698" y="53"/>
                  </a:cubicBezTo>
                  <a:cubicBezTo>
                    <a:pt x="382" y="584"/>
                    <a:pt x="166" y="1182"/>
                    <a:pt x="67" y="1797"/>
                  </a:cubicBezTo>
                  <a:cubicBezTo>
                    <a:pt x="0" y="2378"/>
                    <a:pt x="183" y="2960"/>
                    <a:pt x="598" y="3359"/>
                  </a:cubicBezTo>
                  <a:cubicBezTo>
                    <a:pt x="843" y="3592"/>
                    <a:pt x="1155" y="3714"/>
                    <a:pt x="1474" y="3714"/>
                  </a:cubicBezTo>
                  <a:cubicBezTo>
                    <a:pt x="1632" y="3714"/>
                    <a:pt x="1791" y="3685"/>
                    <a:pt x="1944" y="3624"/>
                  </a:cubicBezTo>
                  <a:cubicBezTo>
                    <a:pt x="3018" y="3183"/>
                    <a:pt x="2568" y="1700"/>
                    <a:pt x="1609" y="1700"/>
                  </a:cubicBezTo>
                  <a:cubicBezTo>
                    <a:pt x="1485" y="1700"/>
                    <a:pt x="1352" y="1725"/>
                    <a:pt x="1213" y="1780"/>
                  </a:cubicBezTo>
                  <a:cubicBezTo>
                    <a:pt x="1106" y="1826"/>
                    <a:pt x="1140" y="2000"/>
                    <a:pt x="1237" y="2000"/>
                  </a:cubicBezTo>
                  <a:cubicBezTo>
                    <a:pt x="1246" y="2000"/>
                    <a:pt x="1254" y="1999"/>
                    <a:pt x="1263" y="1996"/>
                  </a:cubicBezTo>
                  <a:cubicBezTo>
                    <a:pt x="1390" y="1939"/>
                    <a:pt x="1511" y="1913"/>
                    <a:pt x="1622" y="1913"/>
                  </a:cubicBezTo>
                  <a:cubicBezTo>
                    <a:pt x="2411" y="1913"/>
                    <a:pt x="2741" y="3196"/>
                    <a:pt x="1795" y="3458"/>
                  </a:cubicBezTo>
                  <a:cubicBezTo>
                    <a:pt x="1685" y="3495"/>
                    <a:pt x="1573" y="3512"/>
                    <a:pt x="1463" y="3512"/>
                  </a:cubicBezTo>
                  <a:cubicBezTo>
                    <a:pt x="1170" y="3512"/>
                    <a:pt x="886" y="3388"/>
                    <a:pt x="681" y="3159"/>
                  </a:cubicBezTo>
                  <a:cubicBezTo>
                    <a:pt x="349" y="2794"/>
                    <a:pt x="200" y="2295"/>
                    <a:pt x="266" y="1814"/>
                  </a:cubicBezTo>
                  <a:cubicBezTo>
                    <a:pt x="316" y="1215"/>
                    <a:pt x="598" y="684"/>
                    <a:pt x="881" y="152"/>
                  </a:cubicBezTo>
                  <a:cubicBezTo>
                    <a:pt x="915" y="73"/>
                    <a:pt x="848" y="1"/>
                    <a:pt x="781"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4"/>
            <p:cNvSpPr/>
            <p:nvPr/>
          </p:nvSpPr>
          <p:spPr>
            <a:xfrm>
              <a:off x="3839892" y="696308"/>
              <a:ext cx="302342" cy="170057"/>
            </a:xfrm>
            <a:custGeom>
              <a:rect b="b" l="l" r="r" t="t"/>
              <a:pathLst>
                <a:path extrusionOk="0" h="2170" w="3858">
                  <a:moveTo>
                    <a:pt x="1140" y="1"/>
                  </a:moveTo>
                  <a:cubicBezTo>
                    <a:pt x="705" y="1"/>
                    <a:pt x="324" y="275"/>
                    <a:pt x="167" y="684"/>
                  </a:cubicBezTo>
                  <a:cubicBezTo>
                    <a:pt x="1" y="1100"/>
                    <a:pt x="117" y="1598"/>
                    <a:pt x="466" y="1897"/>
                  </a:cubicBezTo>
                  <a:cubicBezTo>
                    <a:pt x="695" y="2099"/>
                    <a:pt x="965" y="2169"/>
                    <a:pt x="1245" y="2169"/>
                  </a:cubicBezTo>
                  <a:cubicBezTo>
                    <a:pt x="1472" y="2169"/>
                    <a:pt x="1705" y="2123"/>
                    <a:pt x="1928" y="2063"/>
                  </a:cubicBezTo>
                  <a:cubicBezTo>
                    <a:pt x="2559" y="1914"/>
                    <a:pt x="3174" y="1665"/>
                    <a:pt x="3756" y="1366"/>
                  </a:cubicBezTo>
                  <a:cubicBezTo>
                    <a:pt x="3857" y="1308"/>
                    <a:pt x="3781" y="1174"/>
                    <a:pt x="3683" y="1174"/>
                  </a:cubicBezTo>
                  <a:cubicBezTo>
                    <a:pt x="3669" y="1174"/>
                    <a:pt x="3654" y="1176"/>
                    <a:pt x="3639" y="1183"/>
                  </a:cubicBezTo>
                  <a:lnTo>
                    <a:pt x="3656" y="1183"/>
                  </a:lnTo>
                  <a:cubicBezTo>
                    <a:pt x="3257" y="1399"/>
                    <a:pt x="2842" y="1565"/>
                    <a:pt x="2410" y="1714"/>
                  </a:cubicBezTo>
                  <a:cubicBezTo>
                    <a:pt x="2046" y="1831"/>
                    <a:pt x="1644" y="1973"/>
                    <a:pt x="1260" y="1973"/>
                  </a:cubicBezTo>
                  <a:cubicBezTo>
                    <a:pt x="1205" y="1973"/>
                    <a:pt x="1151" y="1970"/>
                    <a:pt x="1097" y="1964"/>
                  </a:cubicBezTo>
                  <a:cubicBezTo>
                    <a:pt x="715" y="1914"/>
                    <a:pt x="400" y="1631"/>
                    <a:pt x="317" y="1266"/>
                  </a:cubicBezTo>
                  <a:cubicBezTo>
                    <a:pt x="234" y="884"/>
                    <a:pt x="400" y="502"/>
                    <a:pt x="732" y="302"/>
                  </a:cubicBezTo>
                  <a:cubicBezTo>
                    <a:pt x="834" y="237"/>
                    <a:pt x="951" y="204"/>
                    <a:pt x="1070" y="204"/>
                  </a:cubicBezTo>
                  <a:cubicBezTo>
                    <a:pt x="1164" y="204"/>
                    <a:pt x="1258" y="225"/>
                    <a:pt x="1347" y="269"/>
                  </a:cubicBezTo>
                  <a:cubicBezTo>
                    <a:pt x="1513" y="369"/>
                    <a:pt x="1546" y="601"/>
                    <a:pt x="1396" y="751"/>
                  </a:cubicBezTo>
                  <a:cubicBezTo>
                    <a:pt x="1319" y="815"/>
                    <a:pt x="1392" y="910"/>
                    <a:pt x="1475" y="910"/>
                  </a:cubicBezTo>
                  <a:cubicBezTo>
                    <a:pt x="1499" y="910"/>
                    <a:pt x="1524" y="902"/>
                    <a:pt x="1546" y="884"/>
                  </a:cubicBezTo>
                  <a:cubicBezTo>
                    <a:pt x="1696" y="751"/>
                    <a:pt x="1745" y="551"/>
                    <a:pt x="1662" y="369"/>
                  </a:cubicBezTo>
                  <a:cubicBezTo>
                    <a:pt x="1596" y="169"/>
                    <a:pt x="1413" y="36"/>
                    <a:pt x="1214" y="3"/>
                  </a:cubicBezTo>
                  <a:cubicBezTo>
                    <a:pt x="1189" y="1"/>
                    <a:pt x="1164" y="1"/>
                    <a:pt x="1140"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4"/>
            <p:cNvSpPr/>
            <p:nvPr/>
          </p:nvSpPr>
          <p:spPr>
            <a:xfrm>
              <a:off x="3764424" y="877494"/>
              <a:ext cx="287295" cy="111752"/>
            </a:xfrm>
            <a:custGeom>
              <a:rect b="b" l="l" r="r" t="t"/>
              <a:pathLst>
                <a:path extrusionOk="0" h="1426" w="3666">
                  <a:moveTo>
                    <a:pt x="3513" y="1"/>
                  </a:moveTo>
                  <a:cubicBezTo>
                    <a:pt x="3488" y="1"/>
                    <a:pt x="3463" y="11"/>
                    <a:pt x="3439" y="34"/>
                  </a:cubicBezTo>
                  <a:lnTo>
                    <a:pt x="3456" y="34"/>
                  </a:lnTo>
                  <a:cubicBezTo>
                    <a:pt x="2991" y="499"/>
                    <a:pt x="2426" y="848"/>
                    <a:pt x="1795" y="1047"/>
                  </a:cubicBezTo>
                  <a:cubicBezTo>
                    <a:pt x="1533" y="1149"/>
                    <a:pt x="1246" y="1200"/>
                    <a:pt x="956" y="1200"/>
                  </a:cubicBezTo>
                  <a:cubicBezTo>
                    <a:pt x="914" y="1200"/>
                    <a:pt x="873" y="1199"/>
                    <a:pt x="831" y="1197"/>
                  </a:cubicBezTo>
                  <a:cubicBezTo>
                    <a:pt x="532" y="1163"/>
                    <a:pt x="183" y="914"/>
                    <a:pt x="299" y="582"/>
                  </a:cubicBezTo>
                  <a:cubicBezTo>
                    <a:pt x="319" y="504"/>
                    <a:pt x="257" y="454"/>
                    <a:pt x="194" y="454"/>
                  </a:cubicBezTo>
                  <a:cubicBezTo>
                    <a:pt x="149" y="454"/>
                    <a:pt x="104" y="478"/>
                    <a:pt x="83" y="532"/>
                  </a:cubicBezTo>
                  <a:cubicBezTo>
                    <a:pt x="0" y="848"/>
                    <a:pt x="166" y="1180"/>
                    <a:pt x="482" y="1330"/>
                  </a:cubicBezTo>
                  <a:cubicBezTo>
                    <a:pt x="630" y="1400"/>
                    <a:pt x="789" y="1426"/>
                    <a:pt x="950" y="1426"/>
                  </a:cubicBezTo>
                  <a:cubicBezTo>
                    <a:pt x="1170" y="1426"/>
                    <a:pt x="1394" y="1378"/>
                    <a:pt x="1595" y="1330"/>
                  </a:cubicBezTo>
                  <a:cubicBezTo>
                    <a:pt x="2359" y="1130"/>
                    <a:pt x="3041" y="732"/>
                    <a:pt x="3589" y="183"/>
                  </a:cubicBezTo>
                  <a:cubicBezTo>
                    <a:pt x="3665" y="107"/>
                    <a:pt x="3595" y="1"/>
                    <a:pt x="3513"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4"/>
            <p:cNvSpPr/>
            <p:nvPr/>
          </p:nvSpPr>
          <p:spPr>
            <a:xfrm rot="-516949">
              <a:off x="5424874" y="1271574"/>
              <a:ext cx="81423" cy="271463"/>
            </a:xfrm>
            <a:custGeom>
              <a:rect b="b" l="l" r="r" t="t"/>
              <a:pathLst>
                <a:path extrusionOk="0" h="3464" w="1039">
                  <a:moveTo>
                    <a:pt x="497" y="1"/>
                  </a:moveTo>
                  <a:cubicBezTo>
                    <a:pt x="454" y="1"/>
                    <a:pt x="408" y="21"/>
                    <a:pt x="382" y="66"/>
                  </a:cubicBezTo>
                  <a:lnTo>
                    <a:pt x="399" y="82"/>
                  </a:lnTo>
                  <a:cubicBezTo>
                    <a:pt x="0" y="1196"/>
                    <a:pt x="150" y="2425"/>
                    <a:pt x="814" y="3422"/>
                  </a:cubicBezTo>
                  <a:cubicBezTo>
                    <a:pt x="834" y="3451"/>
                    <a:pt x="863" y="3463"/>
                    <a:pt x="893" y="3463"/>
                  </a:cubicBezTo>
                  <a:cubicBezTo>
                    <a:pt x="965" y="3463"/>
                    <a:pt x="1039" y="3393"/>
                    <a:pt x="980" y="3322"/>
                  </a:cubicBezTo>
                  <a:cubicBezTo>
                    <a:pt x="366" y="2375"/>
                    <a:pt x="216" y="1196"/>
                    <a:pt x="598" y="132"/>
                  </a:cubicBezTo>
                  <a:cubicBezTo>
                    <a:pt x="629" y="51"/>
                    <a:pt x="566" y="1"/>
                    <a:pt x="49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34"/>
            <p:cNvSpPr/>
            <p:nvPr/>
          </p:nvSpPr>
          <p:spPr>
            <a:xfrm rot="-1858220">
              <a:off x="5873184" y="368532"/>
              <a:ext cx="230871" cy="230322"/>
            </a:xfrm>
            <a:custGeom>
              <a:rect b="b" l="l" r="r" t="t"/>
              <a:pathLst>
                <a:path extrusionOk="0" h="2939" w="2946">
                  <a:moveTo>
                    <a:pt x="306" y="0"/>
                  </a:moveTo>
                  <a:cubicBezTo>
                    <a:pt x="263" y="0"/>
                    <a:pt x="220" y="20"/>
                    <a:pt x="200" y="67"/>
                  </a:cubicBezTo>
                  <a:lnTo>
                    <a:pt x="217" y="83"/>
                  </a:lnTo>
                  <a:cubicBezTo>
                    <a:pt x="34" y="565"/>
                    <a:pt x="1" y="1097"/>
                    <a:pt x="134" y="1595"/>
                  </a:cubicBezTo>
                  <a:cubicBezTo>
                    <a:pt x="233" y="2077"/>
                    <a:pt x="516" y="2509"/>
                    <a:pt x="914" y="2791"/>
                  </a:cubicBezTo>
                  <a:cubicBezTo>
                    <a:pt x="1076" y="2893"/>
                    <a:pt x="1254" y="2938"/>
                    <a:pt x="1432" y="2938"/>
                  </a:cubicBezTo>
                  <a:cubicBezTo>
                    <a:pt x="2186" y="2938"/>
                    <a:pt x="2946" y="2129"/>
                    <a:pt x="2543" y="1363"/>
                  </a:cubicBezTo>
                  <a:cubicBezTo>
                    <a:pt x="2407" y="1101"/>
                    <a:pt x="2147" y="964"/>
                    <a:pt x="1885" y="964"/>
                  </a:cubicBezTo>
                  <a:cubicBezTo>
                    <a:pt x="1697" y="964"/>
                    <a:pt x="1509" y="1034"/>
                    <a:pt x="1363" y="1180"/>
                  </a:cubicBezTo>
                  <a:cubicBezTo>
                    <a:pt x="1286" y="1256"/>
                    <a:pt x="1357" y="1362"/>
                    <a:pt x="1439" y="1362"/>
                  </a:cubicBezTo>
                  <a:cubicBezTo>
                    <a:pt x="1463" y="1362"/>
                    <a:pt x="1489" y="1352"/>
                    <a:pt x="1512" y="1329"/>
                  </a:cubicBezTo>
                  <a:cubicBezTo>
                    <a:pt x="1612" y="1223"/>
                    <a:pt x="1746" y="1172"/>
                    <a:pt x="1881" y="1172"/>
                  </a:cubicBezTo>
                  <a:cubicBezTo>
                    <a:pt x="2083" y="1172"/>
                    <a:pt x="2287" y="1286"/>
                    <a:pt x="2376" y="1495"/>
                  </a:cubicBezTo>
                  <a:cubicBezTo>
                    <a:pt x="2526" y="1861"/>
                    <a:pt x="2410" y="2276"/>
                    <a:pt x="2077" y="2509"/>
                  </a:cubicBezTo>
                  <a:cubicBezTo>
                    <a:pt x="1898" y="2654"/>
                    <a:pt x="1683" y="2729"/>
                    <a:pt x="1469" y="2729"/>
                  </a:cubicBezTo>
                  <a:cubicBezTo>
                    <a:pt x="1268" y="2729"/>
                    <a:pt x="1067" y="2663"/>
                    <a:pt x="898" y="2525"/>
                  </a:cubicBezTo>
                  <a:cubicBezTo>
                    <a:pt x="599" y="2243"/>
                    <a:pt x="399" y="1878"/>
                    <a:pt x="333" y="1495"/>
                  </a:cubicBezTo>
                  <a:cubicBezTo>
                    <a:pt x="217" y="1030"/>
                    <a:pt x="250" y="565"/>
                    <a:pt x="416" y="116"/>
                  </a:cubicBezTo>
                  <a:cubicBezTo>
                    <a:pt x="436" y="46"/>
                    <a:pt x="372" y="0"/>
                    <a:pt x="306"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9" name="Google Shape;1709;p34"/>
            <p:cNvGrpSpPr/>
            <p:nvPr/>
          </p:nvGrpSpPr>
          <p:grpSpPr>
            <a:xfrm>
              <a:off x="4142229" y="69889"/>
              <a:ext cx="1713102" cy="1156456"/>
              <a:chOff x="4142229" y="69889"/>
              <a:chExt cx="1713102" cy="1156456"/>
            </a:xfrm>
          </p:grpSpPr>
          <p:grpSp>
            <p:nvGrpSpPr>
              <p:cNvPr id="1710" name="Google Shape;1710;p34"/>
              <p:cNvGrpSpPr/>
              <p:nvPr/>
            </p:nvGrpSpPr>
            <p:grpSpPr>
              <a:xfrm>
                <a:off x="4142229" y="69889"/>
                <a:ext cx="1713102" cy="1156456"/>
                <a:chOff x="2251342" y="373064"/>
                <a:chExt cx="1713102" cy="1156456"/>
              </a:xfrm>
            </p:grpSpPr>
            <p:sp>
              <p:nvSpPr>
                <p:cNvPr id="1711" name="Google Shape;1711;p34"/>
                <p:cNvSpPr/>
                <p:nvPr/>
              </p:nvSpPr>
              <p:spPr>
                <a:xfrm>
                  <a:off x="2251342" y="373064"/>
                  <a:ext cx="1713102" cy="1156456"/>
                </a:xfrm>
                <a:custGeom>
                  <a:rect b="b" l="l" r="r" t="t"/>
                  <a:pathLst>
                    <a:path extrusionOk="0" h="12432" w="18416">
                      <a:moveTo>
                        <a:pt x="6845" y="0"/>
                      </a:moveTo>
                      <a:cubicBezTo>
                        <a:pt x="6533" y="0"/>
                        <a:pt x="6188" y="87"/>
                        <a:pt x="5813" y="290"/>
                      </a:cubicBezTo>
                      <a:cubicBezTo>
                        <a:pt x="4812" y="819"/>
                        <a:pt x="4205" y="1864"/>
                        <a:pt x="4239" y="2988"/>
                      </a:cubicBezTo>
                      <a:cubicBezTo>
                        <a:pt x="4239" y="2988"/>
                        <a:pt x="3653" y="2669"/>
                        <a:pt x="2949" y="2669"/>
                      </a:cubicBezTo>
                      <a:cubicBezTo>
                        <a:pt x="2230" y="2669"/>
                        <a:pt x="1388" y="3002"/>
                        <a:pt x="922" y="4349"/>
                      </a:cubicBezTo>
                      <a:cubicBezTo>
                        <a:pt x="0" y="7013"/>
                        <a:pt x="2271" y="7485"/>
                        <a:pt x="2271" y="7485"/>
                      </a:cubicBezTo>
                      <a:cubicBezTo>
                        <a:pt x="2271" y="7485"/>
                        <a:pt x="1046" y="11195"/>
                        <a:pt x="4059" y="12196"/>
                      </a:cubicBezTo>
                      <a:cubicBezTo>
                        <a:pt x="4554" y="12362"/>
                        <a:pt x="5013" y="12432"/>
                        <a:pt x="5436" y="12432"/>
                      </a:cubicBezTo>
                      <a:cubicBezTo>
                        <a:pt x="7587" y="12432"/>
                        <a:pt x="8781" y="10633"/>
                        <a:pt x="8781" y="10633"/>
                      </a:cubicBezTo>
                      <a:cubicBezTo>
                        <a:pt x="8781" y="10633"/>
                        <a:pt x="9436" y="11953"/>
                        <a:pt x="11076" y="11953"/>
                      </a:cubicBezTo>
                      <a:cubicBezTo>
                        <a:pt x="11271" y="11953"/>
                        <a:pt x="11480" y="11934"/>
                        <a:pt x="11704" y="11892"/>
                      </a:cubicBezTo>
                      <a:cubicBezTo>
                        <a:pt x="13795" y="11499"/>
                        <a:pt x="13615" y="9284"/>
                        <a:pt x="13615" y="9284"/>
                      </a:cubicBezTo>
                      <a:lnTo>
                        <a:pt x="13615" y="9284"/>
                      </a:lnTo>
                      <a:cubicBezTo>
                        <a:pt x="13615" y="9284"/>
                        <a:pt x="14680" y="9900"/>
                        <a:pt x="15733" y="9900"/>
                      </a:cubicBezTo>
                      <a:cubicBezTo>
                        <a:pt x="16490" y="9900"/>
                        <a:pt x="17240" y="9582"/>
                        <a:pt x="17584" y="8486"/>
                      </a:cubicBezTo>
                      <a:cubicBezTo>
                        <a:pt x="18416" y="5866"/>
                        <a:pt x="16324" y="4956"/>
                        <a:pt x="16324" y="4956"/>
                      </a:cubicBezTo>
                      <a:cubicBezTo>
                        <a:pt x="16324" y="4956"/>
                        <a:pt x="18112" y="2685"/>
                        <a:pt x="15672" y="897"/>
                      </a:cubicBezTo>
                      <a:cubicBezTo>
                        <a:pt x="15135" y="505"/>
                        <a:pt x="14640" y="352"/>
                        <a:pt x="14195" y="352"/>
                      </a:cubicBezTo>
                      <a:cubicBezTo>
                        <a:pt x="12611" y="352"/>
                        <a:pt x="11659" y="2291"/>
                        <a:pt x="11659" y="2291"/>
                      </a:cubicBezTo>
                      <a:cubicBezTo>
                        <a:pt x="11603" y="1538"/>
                        <a:pt x="11018" y="920"/>
                        <a:pt x="10254" y="852"/>
                      </a:cubicBezTo>
                      <a:cubicBezTo>
                        <a:pt x="10163" y="841"/>
                        <a:pt x="10077" y="836"/>
                        <a:pt x="9996" y="836"/>
                      </a:cubicBezTo>
                      <a:cubicBezTo>
                        <a:pt x="8877" y="836"/>
                        <a:pt x="8691" y="1853"/>
                        <a:pt x="8691" y="1853"/>
                      </a:cubicBezTo>
                      <a:cubicBezTo>
                        <a:pt x="8621" y="1073"/>
                        <a:pt x="7943" y="0"/>
                        <a:pt x="684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4"/>
                <p:cNvSpPr/>
                <p:nvPr/>
              </p:nvSpPr>
              <p:spPr>
                <a:xfrm>
                  <a:off x="2394502" y="663011"/>
                  <a:ext cx="169580" cy="101115"/>
                </a:xfrm>
                <a:custGeom>
                  <a:rect b="b" l="l" r="r" t="t"/>
                  <a:pathLst>
                    <a:path extrusionOk="0" h="1087" w="1823">
                      <a:moveTo>
                        <a:pt x="1593" y="1"/>
                      </a:moveTo>
                      <a:cubicBezTo>
                        <a:pt x="927" y="1"/>
                        <a:pt x="318" y="374"/>
                        <a:pt x="24" y="973"/>
                      </a:cubicBezTo>
                      <a:cubicBezTo>
                        <a:pt x="1" y="1035"/>
                        <a:pt x="53" y="1087"/>
                        <a:pt x="102" y="1087"/>
                      </a:cubicBezTo>
                      <a:cubicBezTo>
                        <a:pt x="124" y="1087"/>
                        <a:pt x="145" y="1076"/>
                        <a:pt x="159" y="1052"/>
                      </a:cubicBezTo>
                      <a:cubicBezTo>
                        <a:pt x="417" y="504"/>
                        <a:pt x="971" y="156"/>
                        <a:pt x="1574" y="156"/>
                      </a:cubicBezTo>
                      <a:cubicBezTo>
                        <a:pt x="1627" y="156"/>
                        <a:pt x="1680" y="158"/>
                        <a:pt x="1733" y="164"/>
                      </a:cubicBezTo>
                      <a:cubicBezTo>
                        <a:pt x="1736" y="164"/>
                        <a:pt x="1739" y="164"/>
                        <a:pt x="1742" y="164"/>
                      </a:cubicBezTo>
                      <a:cubicBezTo>
                        <a:pt x="1823" y="164"/>
                        <a:pt x="1820" y="17"/>
                        <a:pt x="1733" y="6"/>
                      </a:cubicBezTo>
                      <a:cubicBezTo>
                        <a:pt x="1686" y="3"/>
                        <a:pt x="1640" y="1"/>
                        <a:pt x="1593"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4"/>
                <p:cNvSpPr/>
                <p:nvPr/>
              </p:nvSpPr>
              <p:spPr>
                <a:xfrm>
                  <a:off x="2599614" y="670918"/>
                  <a:ext cx="53395" cy="27535"/>
                </a:xfrm>
                <a:custGeom>
                  <a:rect b="b" l="l" r="r" t="t"/>
                  <a:pathLst>
                    <a:path extrusionOk="0" h="296" w="574">
                      <a:moveTo>
                        <a:pt x="79" y="0"/>
                      </a:moveTo>
                      <a:cubicBezTo>
                        <a:pt x="34" y="0"/>
                        <a:pt x="0" y="34"/>
                        <a:pt x="0" y="79"/>
                      </a:cubicBezTo>
                      <a:cubicBezTo>
                        <a:pt x="0" y="124"/>
                        <a:pt x="34" y="157"/>
                        <a:pt x="79" y="157"/>
                      </a:cubicBezTo>
                      <a:lnTo>
                        <a:pt x="169" y="157"/>
                      </a:lnTo>
                      <a:cubicBezTo>
                        <a:pt x="203" y="157"/>
                        <a:pt x="236" y="169"/>
                        <a:pt x="281" y="180"/>
                      </a:cubicBezTo>
                      <a:lnTo>
                        <a:pt x="304" y="191"/>
                      </a:lnTo>
                      <a:lnTo>
                        <a:pt x="315" y="202"/>
                      </a:lnTo>
                      <a:cubicBezTo>
                        <a:pt x="326" y="202"/>
                        <a:pt x="349" y="214"/>
                        <a:pt x="360" y="225"/>
                      </a:cubicBezTo>
                      <a:cubicBezTo>
                        <a:pt x="382" y="225"/>
                        <a:pt x="394" y="236"/>
                        <a:pt x="405" y="247"/>
                      </a:cubicBezTo>
                      <a:lnTo>
                        <a:pt x="427" y="270"/>
                      </a:lnTo>
                      <a:cubicBezTo>
                        <a:pt x="427" y="270"/>
                        <a:pt x="442" y="275"/>
                        <a:pt x="449" y="275"/>
                      </a:cubicBezTo>
                      <a:cubicBezTo>
                        <a:pt x="451" y="275"/>
                        <a:pt x="452" y="274"/>
                        <a:pt x="452" y="273"/>
                      </a:cubicBezTo>
                      <a:lnTo>
                        <a:pt x="452" y="273"/>
                      </a:lnTo>
                      <a:cubicBezTo>
                        <a:pt x="463" y="288"/>
                        <a:pt x="479" y="295"/>
                        <a:pt x="496" y="295"/>
                      </a:cubicBezTo>
                      <a:cubicBezTo>
                        <a:pt x="514" y="295"/>
                        <a:pt x="534" y="287"/>
                        <a:pt x="551" y="270"/>
                      </a:cubicBezTo>
                      <a:cubicBezTo>
                        <a:pt x="574" y="247"/>
                        <a:pt x="574" y="202"/>
                        <a:pt x="551" y="180"/>
                      </a:cubicBezTo>
                      <a:cubicBezTo>
                        <a:pt x="416" y="67"/>
                        <a:pt x="247" y="11"/>
                        <a:pt x="7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4"/>
                <p:cNvSpPr/>
                <p:nvPr/>
              </p:nvSpPr>
              <p:spPr>
                <a:xfrm>
                  <a:off x="2342317" y="815846"/>
                  <a:ext cx="40372" cy="99813"/>
                </a:xfrm>
                <a:custGeom>
                  <a:rect b="b" l="l" r="r" t="t"/>
                  <a:pathLst>
                    <a:path extrusionOk="0" h="1073" w="434">
                      <a:moveTo>
                        <a:pt x="329" y="0"/>
                      </a:moveTo>
                      <a:cubicBezTo>
                        <a:pt x="310" y="0"/>
                        <a:pt x="289" y="8"/>
                        <a:pt x="270" y="27"/>
                      </a:cubicBezTo>
                      <a:cubicBezTo>
                        <a:pt x="0" y="275"/>
                        <a:pt x="34" y="668"/>
                        <a:pt x="68" y="1005"/>
                      </a:cubicBezTo>
                      <a:cubicBezTo>
                        <a:pt x="62" y="1050"/>
                        <a:pt x="102" y="1073"/>
                        <a:pt x="141" y="1073"/>
                      </a:cubicBezTo>
                      <a:cubicBezTo>
                        <a:pt x="180" y="1073"/>
                        <a:pt x="220" y="1050"/>
                        <a:pt x="214" y="1005"/>
                      </a:cubicBezTo>
                      <a:cubicBezTo>
                        <a:pt x="180" y="713"/>
                        <a:pt x="147" y="353"/>
                        <a:pt x="383" y="128"/>
                      </a:cubicBezTo>
                      <a:cubicBezTo>
                        <a:pt x="434" y="77"/>
                        <a:pt x="388" y="0"/>
                        <a:pt x="32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4"/>
                <p:cNvSpPr/>
                <p:nvPr/>
              </p:nvSpPr>
              <p:spPr>
                <a:xfrm>
                  <a:off x="2690031" y="455202"/>
                  <a:ext cx="143255" cy="169487"/>
                </a:xfrm>
                <a:custGeom>
                  <a:rect b="b" l="l" r="r" t="t"/>
                  <a:pathLst>
                    <a:path extrusionOk="0" h="1822" w="1540">
                      <a:moveTo>
                        <a:pt x="1430" y="1"/>
                      </a:moveTo>
                      <a:cubicBezTo>
                        <a:pt x="1424" y="1"/>
                        <a:pt x="1418" y="1"/>
                        <a:pt x="1412" y="3"/>
                      </a:cubicBezTo>
                      <a:cubicBezTo>
                        <a:pt x="658" y="284"/>
                        <a:pt x="107" y="947"/>
                        <a:pt x="6" y="1746"/>
                      </a:cubicBezTo>
                      <a:cubicBezTo>
                        <a:pt x="1" y="1796"/>
                        <a:pt x="34" y="1822"/>
                        <a:pt x="71" y="1822"/>
                      </a:cubicBezTo>
                      <a:cubicBezTo>
                        <a:pt x="107" y="1822"/>
                        <a:pt x="147" y="1796"/>
                        <a:pt x="152" y="1746"/>
                      </a:cubicBezTo>
                      <a:cubicBezTo>
                        <a:pt x="254" y="1015"/>
                        <a:pt x="759" y="408"/>
                        <a:pt x="1445" y="149"/>
                      </a:cubicBezTo>
                      <a:cubicBezTo>
                        <a:pt x="1539" y="128"/>
                        <a:pt x="1507" y="1"/>
                        <a:pt x="1430"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34"/>
                <p:cNvSpPr/>
                <p:nvPr/>
              </p:nvSpPr>
              <p:spPr>
                <a:xfrm>
                  <a:off x="2895794" y="434272"/>
                  <a:ext cx="68837" cy="29395"/>
                </a:xfrm>
                <a:custGeom>
                  <a:rect b="b" l="l" r="r" t="t"/>
                  <a:pathLst>
                    <a:path extrusionOk="0" h="316" w="740">
                      <a:moveTo>
                        <a:pt x="159" y="0"/>
                      </a:moveTo>
                      <a:cubicBezTo>
                        <a:pt x="135" y="0"/>
                        <a:pt x="112" y="1"/>
                        <a:pt x="88" y="3"/>
                      </a:cubicBezTo>
                      <a:cubicBezTo>
                        <a:pt x="82" y="2"/>
                        <a:pt x="77" y="1"/>
                        <a:pt x="73" y="1"/>
                      </a:cubicBezTo>
                      <a:cubicBezTo>
                        <a:pt x="0" y="1"/>
                        <a:pt x="3" y="150"/>
                        <a:pt x="80" y="150"/>
                      </a:cubicBezTo>
                      <a:cubicBezTo>
                        <a:pt x="82" y="150"/>
                        <a:pt x="85" y="150"/>
                        <a:pt x="88" y="149"/>
                      </a:cubicBezTo>
                      <a:cubicBezTo>
                        <a:pt x="116" y="147"/>
                        <a:pt x="143" y="145"/>
                        <a:pt x="170" y="145"/>
                      </a:cubicBezTo>
                      <a:cubicBezTo>
                        <a:pt x="251" y="145"/>
                        <a:pt x="327" y="158"/>
                        <a:pt x="402" y="183"/>
                      </a:cubicBezTo>
                      <a:cubicBezTo>
                        <a:pt x="447" y="194"/>
                        <a:pt x="504" y="206"/>
                        <a:pt x="549" y="217"/>
                      </a:cubicBezTo>
                      <a:cubicBezTo>
                        <a:pt x="560" y="228"/>
                        <a:pt x="571" y="228"/>
                        <a:pt x="582" y="239"/>
                      </a:cubicBezTo>
                      <a:cubicBezTo>
                        <a:pt x="580" y="237"/>
                        <a:pt x="580" y="236"/>
                        <a:pt x="580" y="236"/>
                      </a:cubicBezTo>
                      <a:cubicBezTo>
                        <a:pt x="582" y="236"/>
                        <a:pt x="592" y="243"/>
                        <a:pt x="590" y="243"/>
                      </a:cubicBezTo>
                      <a:cubicBezTo>
                        <a:pt x="589" y="243"/>
                        <a:pt x="587" y="242"/>
                        <a:pt x="582" y="239"/>
                      </a:cubicBezTo>
                      <a:lnTo>
                        <a:pt x="582" y="239"/>
                      </a:lnTo>
                      <a:cubicBezTo>
                        <a:pt x="582" y="290"/>
                        <a:pt x="619" y="315"/>
                        <a:pt x="655" y="315"/>
                      </a:cubicBezTo>
                      <a:cubicBezTo>
                        <a:pt x="692" y="315"/>
                        <a:pt x="729" y="290"/>
                        <a:pt x="729" y="239"/>
                      </a:cubicBezTo>
                      <a:cubicBezTo>
                        <a:pt x="740" y="116"/>
                        <a:pt x="594" y="82"/>
                        <a:pt x="492" y="48"/>
                      </a:cubicBezTo>
                      <a:cubicBezTo>
                        <a:pt x="381" y="20"/>
                        <a:pt x="270" y="0"/>
                        <a:pt x="15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34"/>
                <p:cNvSpPr/>
                <p:nvPr/>
              </p:nvSpPr>
              <p:spPr>
                <a:xfrm>
                  <a:off x="3094023" y="491015"/>
                  <a:ext cx="107348" cy="66790"/>
                </a:xfrm>
                <a:custGeom>
                  <a:rect b="b" l="l" r="r" t="t"/>
                  <a:pathLst>
                    <a:path extrusionOk="0" h="718" w="1154">
                      <a:moveTo>
                        <a:pt x="930" y="1"/>
                      </a:moveTo>
                      <a:cubicBezTo>
                        <a:pt x="773" y="1"/>
                        <a:pt x="621" y="49"/>
                        <a:pt x="498" y="146"/>
                      </a:cubicBezTo>
                      <a:cubicBezTo>
                        <a:pt x="329" y="259"/>
                        <a:pt x="183" y="416"/>
                        <a:pt x="59" y="585"/>
                      </a:cubicBezTo>
                      <a:cubicBezTo>
                        <a:pt x="0" y="636"/>
                        <a:pt x="55" y="718"/>
                        <a:pt x="114" y="718"/>
                      </a:cubicBezTo>
                      <a:cubicBezTo>
                        <a:pt x="134" y="718"/>
                        <a:pt x="155" y="709"/>
                        <a:pt x="171" y="686"/>
                      </a:cubicBezTo>
                      <a:cubicBezTo>
                        <a:pt x="354" y="453"/>
                        <a:pt x="601" y="146"/>
                        <a:pt x="920" y="146"/>
                      </a:cubicBezTo>
                      <a:cubicBezTo>
                        <a:pt x="954" y="146"/>
                        <a:pt x="990" y="150"/>
                        <a:pt x="1026" y="158"/>
                      </a:cubicBezTo>
                      <a:cubicBezTo>
                        <a:pt x="1032" y="159"/>
                        <a:pt x="1038" y="160"/>
                        <a:pt x="1044" y="160"/>
                      </a:cubicBezTo>
                      <a:cubicBezTo>
                        <a:pt x="1121" y="160"/>
                        <a:pt x="1154" y="32"/>
                        <a:pt x="1060" y="12"/>
                      </a:cubicBezTo>
                      <a:cubicBezTo>
                        <a:pt x="1016" y="4"/>
                        <a:pt x="973" y="1"/>
                        <a:pt x="930"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4"/>
                <p:cNvSpPr/>
                <p:nvPr/>
              </p:nvSpPr>
              <p:spPr>
                <a:xfrm>
                  <a:off x="3246950" y="506270"/>
                  <a:ext cx="41860" cy="36093"/>
                </a:xfrm>
                <a:custGeom>
                  <a:rect b="b" l="l" r="r" t="t"/>
                  <a:pathLst>
                    <a:path extrusionOk="0" h="388" w="450">
                      <a:moveTo>
                        <a:pt x="76" y="0"/>
                      </a:moveTo>
                      <a:cubicBezTo>
                        <a:pt x="70" y="0"/>
                        <a:pt x="63" y="2"/>
                        <a:pt x="56" y="5"/>
                      </a:cubicBezTo>
                      <a:cubicBezTo>
                        <a:pt x="45" y="5"/>
                        <a:pt x="23" y="27"/>
                        <a:pt x="11" y="39"/>
                      </a:cubicBezTo>
                      <a:cubicBezTo>
                        <a:pt x="0" y="72"/>
                        <a:pt x="11" y="117"/>
                        <a:pt x="45" y="140"/>
                      </a:cubicBezTo>
                      <a:cubicBezTo>
                        <a:pt x="68" y="151"/>
                        <a:pt x="101" y="162"/>
                        <a:pt x="124" y="185"/>
                      </a:cubicBezTo>
                      <a:lnTo>
                        <a:pt x="169" y="207"/>
                      </a:lnTo>
                      <a:lnTo>
                        <a:pt x="191" y="219"/>
                      </a:lnTo>
                      <a:cubicBezTo>
                        <a:pt x="214" y="241"/>
                        <a:pt x="236" y="264"/>
                        <a:pt x="259" y="286"/>
                      </a:cubicBezTo>
                      <a:lnTo>
                        <a:pt x="270" y="308"/>
                      </a:lnTo>
                      <a:cubicBezTo>
                        <a:pt x="281" y="320"/>
                        <a:pt x="293" y="342"/>
                        <a:pt x="293" y="353"/>
                      </a:cubicBezTo>
                      <a:cubicBezTo>
                        <a:pt x="307" y="375"/>
                        <a:pt x="331" y="388"/>
                        <a:pt x="358" y="388"/>
                      </a:cubicBezTo>
                      <a:cubicBezTo>
                        <a:pt x="373" y="388"/>
                        <a:pt x="389" y="384"/>
                        <a:pt x="405" y="376"/>
                      </a:cubicBezTo>
                      <a:cubicBezTo>
                        <a:pt x="439" y="365"/>
                        <a:pt x="450" y="320"/>
                        <a:pt x="439" y="286"/>
                      </a:cubicBezTo>
                      <a:cubicBezTo>
                        <a:pt x="360" y="162"/>
                        <a:pt x="248" y="72"/>
                        <a:pt x="124" y="16"/>
                      </a:cubicBezTo>
                      <a:cubicBezTo>
                        <a:pt x="108" y="8"/>
                        <a:pt x="92" y="0"/>
                        <a:pt x="76"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4"/>
                <p:cNvSpPr/>
                <p:nvPr/>
              </p:nvSpPr>
              <p:spPr>
                <a:xfrm>
                  <a:off x="3374762" y="505619"/>
                  <a:ext cx="69953" cy="86604"/>
                </a:xfrm>
                <a:custGeom>
                  <a:rect b="b" l="l" r="r" t="t"/>
                  <a:pathLst>
                    <a:path extrusionOk="0" h="931" w="752">
                      <a:moveTo>
                        <a:pt x="666" y="0"/>
                      </a:moveTo>
                      <a:cubicBezTo>
                        <a:pt x="653" y="0"/>
                        <a:pt x="639" y="4"/>
                        <a:pt x="627" y="12"/>
                      </a:cubicBezTo>
                      <a:cubicBezTo>
                        <a:pt x="335" y="214"/>
                        <a:pt x="121" y="507"/>
                        <a:pt x="20" y="844"/>
                      </a:cubicBezTo>
                      <a:cubicBezTo>
                        <a:pt x="0" y="897"/>
                        <a:pt x="43" y="931"/>
                        <a:pt x="86" y="931"/>
                      </a:cubicBezTo>
                      <a:cubicBezTo>
                        <a:pt x="116" y="931"/>
                        <a:pt x="146" y="914"/>
                        <a:pt x="155" y="878"/>
                      </a:cubicBezTo>
                      <a:cubicBezTo>
                        <a:pt x="256" y="585"/>
                        <a:pt x="448" y="327"/>
                        <a:pt x="695" y="147"/>
                      </a:cubicBezTo>
                      <a:cubicBezTo>
                        <a:pt x="740" y="124"/>
                        <a:pt x="751" y="79"/>
                        <a:pt x="729" y="34"/>
                      </a:cubicBezTo>
                      <a:cubicBezTo>
                        <a:pt x="714" y="13"/>
                        <a:pt x="690" y="0"/>
                        <a:pt x="666"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4"/>
                <p:cNvSpPr/>
                <p:nvPr/>
              </p:nvSpPr>
              <p:spPr>
                <a:xfrm>
                  <a:off x="3502108" y="449806"/>
                  <a:ext cx="246882" cy="106883"/>
                </a:xfrm>
                <a:custGeom>
                  <a:rect b="b" l="l" r="r" t="t"/>
                  <a:pathLst>
                    <a:path extrusionOk="0" h="1149" w="2654">
                      <a:moveTo>
                        <a:pt x="939" y="0"/>
                      </a:moveTo>
                      <a:cubicBezTo>
                        <a:pt x="635" y="0"/>
                        <a:pt x="334" y="81"/>
                        <a:pt x="68" y="241"/>
                      </a:cubicBezTo>
                      <a:cubicBezTo>
                        <a:pt x="1" y="289"/>
                        <a:pt x="48" y="386"/>
                        <a:pt x="112" y="386"/>
                      </a:cubicBezTo>
                      <a:cubicBezTo>
                        <a:pt x="123" y="386"/>
                        <a:pt x="135" y="383"/>
                        <a:pt x="147" y="376"/>
                      </a:cubicBezTo>
                      <a:cubicBezTo>
                        <a:pt x="383" y="227"/>
                        <a:pt x="652" y="152"/>
                        <a:pt x="924" y="152"/>
                      </a:cubicBezTo>
                      <a:cubicBezTo>
                        <a:pt x="1105" y="152"/>
                        <a:pt x="1287" y="185"/>
                        <a:pt x="1462" y="252"/>
                      </a:cubicBezTo>
                      <a:cubicBezTo>
                        <a:pt x="1676" y="320"/>
                        <a:pt x="1867" y="421"/>
                        <a:pt x="2047" y="567"/>
                      </a:cubicBezTo>
                      <a:cubicBezTo>
                        <a:pt x="2136" y="634"/>
                        <a:pt x="2215" y="713"/>
                        <a:pt x="2294" y="792"/>
                      </a:cubicBezTo>
                      <a:cubicBezTo>
                        <a:pt x="2361" y="859"/>
                        <a:pt x="2485" y="960"/>
                        <a:pt x="2496" y="1073"/>
                      </a:cubicBezTo>
                      <a:cubicBezTo>
                        <a:pt x="2502" y="1123"/>
                        <a:pt x="2541" y="1149"/>
                        <a:pt x="2579" y="1149"/>
                      </a:cubicBezTo>
                      <a:cubicBezTo>
                        <a:pt x="2617" y="1149"/>
                        <a:pt x="2654" y="1123"/>
                        <a:pt x="2654" y="1073"/>
                      </a:cubicBezTo>
                      <a:cubicBezTo>
                        <a:pt x="2631" y="960"/>
                        <a:pt x="2575" y="848"/>
                        <a:pt x="2485" y="769"/>
                      </a:cubicBezTo>
                      <a:cubicBezTo>
                        <a:pt x="2395" y="679"/>
                        <a:pt x="2305" y="578"/>
                        <a:pt x="2204" y="500"/>
                      </a:cubicBezTo>
                      <a:cubicBezTo>
                        <a:pt x="2013" y="342"/>
                        <a:pt x="1799" y="207"/>
                        <a:pt x="1563" y="117"/>
                      </a:cubicBezTo>
                      <a:cubicBezTo>
                        <a:pt x="1361" y="39"/>
                        <a:pt x="1149" y="0"/>
                        <a:pt x="93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4"/>
                <p:cNvSpPr/>
                <p:nvPr/>
              </p:nvSpPr>
              <p:spPr>
                <a:xfrm>
                  <a:off x="3411319" y="1225512"/>
                  <a:ext cx="82511" cy="178417"/>
                </a:xfrm>
                <a:custGeom>
                  <a:rect b="b" l="l" r="r" t="t"/>
                  <a:pathLst>
                    <a:path extrusionOk="0" h="1918" w="887">
                      <a:moveTo>
                        <a:pt x="721" y="1"/>
                      </a:moveTo>
                      <a:cubicBezTo>
                        <a:pt x="675" y="1"/>
                        <a:pt x="630" y="37"/>
                        <a:pt x="650" y="98"/>
                      </a:cubicBezTo>
                      <a:cubicBezTo>
                        <a:pt x="729" y="412"/>
                        <a:pt x="684" y="750"/>
                        <a:pt x="538" y="1042"/>
                      </a:cubicBezTo>
                      <a:cubicBezTo>
                        <a:pt x="470" y="1188"/>
                        <a:pt x="414" y="1323"/>
                        <a:pt x="336" y="1469"/>
                      </a:cubicBezTo>
                      <a:cubicBezTo>
                        <a:pt x="279" y="1593"/>
                        <a:pt x="189" y="1694"/>
                        <a:pt x="77" y="1773"/>
                      </a:cubicBezTo>
                      <a:cubicBezTo>
                        <a:pt x="0" y="1821"/>
                        <a:pt x="46" y="1917"/>
                        <a:pt x="117" y="1917"/>
                      </a:cubicBezTo>
                      <a:cubicBezTo>
                        <a:pt x="129" y="1917"/>
                        <a:pt x="142" y="1914"/>
                        <a:pt x="156" y="1908"/>
                      </a:cubicBezTo>
                      <a:cubicBezTo>
                        <a:pt x="279" y="1829"/>
                        <a:pt x="381" y="1717"/>
                        <a:pt x="448" y="1582"/>
                      </a:cubicBezTo>
                      <a:cubicBezTo>
                        <a:pt x="538" y="1424"/>
                        <a:pt x="605" y="1267"/>
                        <a:pt x="684" y="1098"/>
                      </a:cubicBezTo>
                      <a:cubicBezTo>
                        <a:pt x="841" y="772"/>
                        <a:pt x="886" y="401"/>
                        <a:pt x="797" y="53"/>
                      </a:cubicBezTo>
                      <a:cubicBezTo>
                        <a:pt x="783" y="17"/>
                        <a:pt x="752" y="1"/>
                        <a:pt x="721"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4"/>
                <p:cNvSpPr/>
                <p:nvPr/>
              </p:nvSpPr>
              <p:spPr>
                <a:xfrm>
                  <a:off x="3220811" y="1436392"/>
                  <a:ext cx="123813" cy="20465"/>
                </a:xfrm>
                <a:custGeom>
                  <a:rect b="b" l="l" r="r" t="t"/>
                  <a:pathLst>
                    <a:path extrusionOk="0" h="220" w="1331">
                      <a:moveTo>
                        <a:pt x="113" y="0"/>
                      </a:moveTo>
                      <a:cubicBezTo>
                        <a:pt x="34" y="0"/>
                        <a:pt x="0" y="113"/>
                        <a:pt x="68" y="147"/>
                      </a:cubicBezTo>
                      <a:cubicBezTo>
                        <a:pt x="271" y="194"/>
                        <a:pt x="480" y="220"/>
                        <a:pt x="689" y="220"/>
                      </a:cubicBezTo>
                      <a:cubicBezTo>
                        <a:pt x="873" y="220"/>
                        <a:pt x="1058" y="200"/>
                        <a:pt x="1237" y="158"/>
                      </a:cubicBezTo>
                      <a:cubicBezTo>
                        <a:pt x="1331" y="147"/>
                        <a:pt x="1299" y="21"/>
                        <a:pt x="1222" y="21"/>
                      </a:cubicBezTo>
                      <a:cubicBezTo>
                        <a:pt x="1216" y="21"/>
                        <a:pt x="1210" y="21"/>
                        <a:pt x="1203" y="23"/>
                      </a:cubicBezTo>
                      <a:cubicBezTo>
                        <a:pt x="1041" y="58"/>
                        <a:pt x="877" y="76"/>
                        <a:pt x="712" y="76"/>
                      </a:cubicBezTo>
                      <a:cubicBezTo>
                        <a:pt x="512" y="76"/>
                        <a:pt x="310" y="50"/>
                        <a:pt x="113"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4"/>
                <p:cNvSpPr/>
                <p:nvPr/>
              </p:nvSpPr>
              <p:spPr>
                <a:xfrm>
                  <a:off x="2474128" y="1101794"/>
                  <a:ext cx="56093" cy="223812"/>
                </a:xfrm>
                <a:custGeom>
                  <a:rect b="b" l="l" r="r" t="t"/>
                  <a:pathLst>
                    <a:path extrusionOk="0" h="2406" w="603">
                      <a:moveTo>
                        <a:pt x="371" y="0"/>
                      </a:moveTo>
                      <a:cubicBezTo>
                        <a:pt x="353" y="0"/>
                        <a:pt x="333" y="7"/>
                        <a:pt x="315" y="22"/>
                      </a:cubicBezTo>
                      <a:cubicBezTo>
                        <a:pt x="180" y="157"/>
                        <a:pt x="101" y="326"/>
                        <a:pt x="79" y="517"/>
                      </a:cubicBezTo>
                      <a:cubicBezTo>
                        <a:pt x="34" y="753"/>
                        <a:pt x="11" y="989"/>
                        <a:pt x="11" y="1237"/>
                      </a:cubicBezTo>
                      <a:cubicBezTo>
                        <a:pt x="0" y="1653"/>
                        <a:pt x="157" y="2069"/>
                        <a:pt x="438" y="2383"/>
                      </a:cubicBezTo>
                      <a:cubicBezTo>
                        <a:pt x="454" y="2399"/>
                        <a:pt x="472" y="2405"/>
                        <a:pt x="489" y="2405"/>
                      </a:cubicBezTo>
                      <a:cubicBezTo>
                        <a:pt x="548" y="2405"/>
                        <a:pt x="603" y="2331"/>
                        <a:pt x="551" y="2271"/>
                      </a:cubicBezTo>
                      <a:cubicBezTo>
                        <a:pt x="292" y="1990"/>
                        <a:pt x="157" y="1619"/>
                        <a:pt x="157" y="1237"/>
                      </a:cubicBezTo>
                      <a:cubicBezTo>
                        <a:pt x="157" y="1023"/>
                        <a:pt x="180" y="809"/>
                        <a:pt x="214" y="607"/>
                      </a:cubicBezTo>
                      <a:cubicBezTo>
                        <a:pt x="225" y="427"/>
                        <a:pt x="304" y="258"/>
                        <a:pt x="427" y="124"/>
                      </a:cubicBezTo>
                      <a:cubicBezTo>
                        <a:pt x="479" y="72"/>
                        <a:pt x="431" y="0"/>
                        <a:pt x="371"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4"/>
                <p:cNvSpPr/>
                <p:nvPr/>
              </p:nvSpPr>
              <p:spPr>
                <a:xfrm>
                  <a:off x="2585940" y="1413137"/>
                  <a:ext cx="89767" cy="53209"/>
                </a:xfrm>
                <a:custGeom>
                  <a:rect b="b" l="l" r="r" t="t"/>
                  <a:pathLst>
                    <a:path extrusionOk="0" h="572" w="965">
                      <a:moveTo>
                        <a:pt x="79" y="0"/>
                      </a:moveTo>
                      <a:cubicBezTo>
                        <a:pt x="72" y="0"/>
                        <a:pt x="65" y="1"/>
                        <a:pt x="57" y="3"/>
                      </a:cubicBezTo>
                      <a:cubicBezTo>
                        <a:pt x="23" y="14"/>
                        <a:pt x="1" y="59"/>
                        <a:pt x="12" y="104"/>
                      </a:cubicBezTo>
                      <a:cubicBezTo>
                        <a:pt x="127" y="391"/>
                        <a:pt x="411" y="572"/>
                        <a:pt x="722" y="572"/>
                      </a:cubicBezTo>
                      <a:cubicBezTo>
                        <a:pt x="777" y="572"/>
                        <a:pt x="833" y="566"/>
                        <a:pt x="889" y="554"/>
                      </a:cubicBezTo>
                      <a:cubicBezTo>
                        <a:pt x="964" y="522"/>
                        <a:pt x="937" y="407"/>
                        <a:pt x="856" y="407"/>
                      </a:cubicBezTo>
                      <a:cubicBezTo>
                        <a:pt x="852" y="407"/>
                        <a:pt x="848" y="407"/>
                        <a:pt x="844" y="408"/>
                      </a:cubicBezTo>
                      <a:cubicBezTo>
                        <a:pt x="798" y="419"/>
                        <a:pt x="752" y="424"/>
                        <a:pt x="706" y="424"/>
                      </a:cubicBezTo>
                      <a:cubicBezTo>
                        <a:pt x="472" y="424"/>
                        <a:pt x="251" y="285"/>
                        <a:pt x="147" y="59"/>
                      </a:cubicBezTo>
                      <a:cubicBezTo>
                        <a:pt x="138" y="22"/>
                        <a:pt x="113" y="0"/>
                        <a:pt x="7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34"/>
                <p:cNvSpPr/>
                <p:nvPr/>
              </p:nvSpPr>
              <p:spPr>
                <a:xfrm>
                  <a:off x="2782866" y="1466438"/>
                  <a:ext cx="68837" cy="25488"/>
                </a:xfrm>
                <a:custGeom>
                  <a:rect b="b" l="l" r="r" t="t"/>
                  <a:pathLst>
                    <a:path extrusionOk="0" h="274" w="740">
                      <a:moveTo>
                        <a:pt x="657" y="1"/>
                      </a:moveTo>
                      <a:cubicBezTo>
                        <a:pt x="650" y="1"/>
                        <a:pt x="644" y="2"/>
                        <a:pt x="638" y="4"/>
                      </a:cubicBezTo>
                      <a:cubicBezTo>
                        <a:pt x="459" y="60"/>
                        <a:pt x="267" y="93"/>
                        <a:pt x="88" y="116"/>
                      </a:cubicBezTo>
                      <a:cubicBezTo>
                        <a:pt x="85" y="116"/>
                        <a:pt x="82" y="115"/>
                        <a:pt x="80" y="115"/>
                      </a:cubicBezTo>
                      <a:cubicBezTo>
                        <a:pt x="0" y="115"/>
                        <a:pt x="0" y="274"/>
                        <a:pt x="80" y="274"/>
                      </a:cubicBezTo>
                      <a:cubicBezTo>
                        <a:pt x="82" y="274"/>
                        <a:pt x="85" y="274"/>
                        <a:pt x="88" y="273"/>
                      </a:cubicBezTo>
                      <a:cubicBezTo>
                        <a:pt x="290" y="251"/>
                        <a:pt x="481" y="206"/>
                        <a:pt x="672" y="150"/>
                      </a:cubicBezTo>
                      <a:cubicBezTo>
                        <a:pt x="717" y="138"/>
                        <a:pt x="740" y="93"/>
                        <a:pt x="728" y="60"/>
                      </a:cubicBezTo>
                      <a:cubicBezTo>
                        <a:pt x="719" y="22"/>
                        <a:pt x="687" y="1"/>
                        <a:pt x="657"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34"/>
                <p:cNvSpPr/>
                <p:nvPr/>
              </p:nvSpPr>
              <p:spPr>
                <a:xfrm>
                  <a:off x="3098395" y="848496"/>
                  <a:ext cx="30418" cy="38139"/>
                </a:xfrm>
                <a:custGeom>
                  <a:rect b="b" l="l" r="r" t="t"/>
                  <a:pathLst>
                    <a:path extrusionOk="0" h="410" w="327">
                      <a:moveTo>
                        <a:pt x="196" y="1"/>
                      </a:moveTo>
                      <a:cubicBezTo>
                        <a:pt x="171" y="1"/>
                        <a:pt x="145" y="9"/>
                        <a:pt x="124" y="25"/>
                      </a:cubicBezTo>
                      <a:cubicBezTo>
                        <a:pt x="117" y="23"/>
                        <a:pt x="109" y="22"/>
                        <a:pt x="102" y="22"/>
                      </a:cubicBezTo>
                      <a:cubicBezTo>
                        <a:pt x="69" y="22"/>
                        <a:pt x="44" y="44"/>
                        <a:pt x="35" y="81"/>
                      </a:cubicBezTo>
                      <a:lnTo>
                        <a:pt x="12" y="193"/>
                      </a:lnTo>
                      <a:cubicBezTo>
                        <a:pt x="1" y="216"/>
                        <a:pt x="1" y="250"/>
                        <a:pt x="1" y="283"/>
                      </a:cubicBezTo>
                      <a:cubicBezTo>
                        <a:pt x="1" y="317"/>
                        <a:pt x="12" y="351"/>
                        <a:pt x="35" y="384"/>
                      </a:cubicBezTo>
                      <a:cubicBezTo>
                        <a:pt x="57" y="401"/>
                        <a:pt x="85" y="410"/>
                        <a:pt x="113" y="410"/>
                      </a:cubicBezTo>
                      <a:cubicBezTo>
                        <a:pt x="141" y="410"/>
                        <a:pt x="169" y="401"/>
                        <a:pt x="192" y="384"/>
                      </a:cubicBezTo>
                      <a:cubicBezTo>
                        <a:pt x="214" y="351"/>
                        <a:pt x="237" y="317"/>
                        <a:pt x="248" y="283"/>
                      </a:cubicBezTo>
                      <a:cubicBezTo>
                        <a:pt x="271" y="250"/>
                        <a:pt x="293" y="216"/>
                        <a:pt x="304" y="182"/>
                      </a:cubicBezTo>
                      <a:cubicBezTo>
                        <a:pt x="327" y="126"/>
                        <a:pt x="304" y="70"/>
                        <a:pt x="271" y="36"/>
                      </a:cubicBezTo>
                      <a:cubicBezTo>
                        <a:pt x="253" y="12"/>
                        <a:pt x="225" y="1"/>
                        <a:pt x="196"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34"/>
                <p:cNvSpPr/>
                <p:nvPr/>
              </p:nvSpPr>
              <p:spPr>
                <a:xfrm>
                  <a:off x="3164347" y="854915"/>
                  <a:ext cx="24093" cy="46232"/>
                </a:xfrm>
                <a:custGeom>
                  <a:rect b="b" l="l" r="r" t="t"/>
                  <a:pathLst>
                    <a:path extrusionOk="0" h="497" w="259">
                      <a:moveTo>
                        <a:pt x="79" y="1"/>
                      </a:moveTo>
                      <a:cubicBezTo>
                        <a:pt x="34" y="1"/>
                        <a:pt x="0" y="34"/>
                        <a:pt x="0" y="79"/>
                      </a:cubicBezTo>
                      <a:lnTo>
                        <a:pt x="0" y="259"/>
                      </a:lnTo>
                      <a:cubicBezTo>
                        <a:pt x="0" y="315"/>
                        <a:pt x="0" y="372"/>
                        <a:pt x="23" y="428"/>
                      </a:cubicBezTo>
                      <a:cubicBezTo>
                        <a:pt x="44" y="471"/>
                        <a:pt x="85" y="496"/>
                        <a:pt x="126" y="496"/>
                      </a:cubicBezTo>
                      <a:cubicBezTo>
                        <a:pt x="149" y="496"/>
                        <a:pt x="171" y="489"/>
                        <a:pt x="191" y="473"/>
                      </a:cubicBezTo>
                      <a:cubicBezTo>
                        <a:pt x="236" y="428"/>
                        <a:pt x="259" y="360"/>
                        <a:pt x="247" y="293"/>
                      </a:cubicBezTo>
                      <a:cubicBezTo>
                        <a:pt x="247" y="226"/>
                        <a:pt x="236" y="147"/>
                        <a:pt x="225" y="79"/>
                      </a:cubicBezTo>
                      <a:cubicBezTo>
                        <a:pt x="216" y="52"/>
                        <a:pt x="191" y="31"/>
                        <a:pt x="158" y="31"/>
                      </a:cubicBezTo>
                      <a:cubicBezTo>
                        <a:pt x="151" y="31"/>
                        <a:pt x="143" y="32"/>
                        <a:pt x="135" y="34"/>
                      </a:cubicBezTo>
                      <a:cubicBezTo>
                        <a:pt x="124" y="12"/>
                        <a:pt x="101" y="1"/>
                        <a:pt x="79"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8" name="Google Shape;1728;p34"/>
              <p:cNvSpPr/>
              <p:nvPr/>
            </p:nvSpPr>
            <p:spPr>
              <a:xfrm>
                <a:off x="4982067" y="621065"/>
                <a:ext cx="81425" cy="102033"/>
              </a:xfrm>
              <a:custGeom>
                <a:rect b="b" l="l" r="r" t="t"/>
                <a:pathLst>
                  <a:path extrusionOk="0" h="410" w="327">
                    <a:moveTo>
                      <a:pt x="196" y="1"/>
                    </a:moveTo>
                    <a:cubicBezTo>
                      <a:pt x="171" y="1"/>
                      <a:pt x="145" y="9"/>
                      <a:pt x="124" y="25"/>
                    </a:cubicBezTo>
                    <a:cubicBezTo>
                      <a:pt x="117" y="23"/>
                      <a:pt x="109" y="22"/>
                      <a:pt x="102" y="22"/>
                    </a:cubicBezTo>
                    <a:cubicBezTo>
                      <a:pt x="69" y="22"/>
                      <a:pt x="44" y="44"/>
                      <a:pt x="35" y="81"/>
                    </a:cubicBezTo>
                    <a:lnTo>
                      <a:pt x="12" y="193"/>
                    </a:lnTo>
                    <a:cubicBezTo>
                      <a:pt x="1" y="216"/>
                      <a:pt x="1" y="250"/>
                      <a:pt x="1" y="283"/>
                    </a:cubicBezTo>
                    <a:cubicBezTo>
                      <a:pt x="1" y="317"/>
                      <a:pt x="12" y="351"/>
                      <a:pt x="35" y="384"/>
                    </a:cubicBezTo>
                    <a:cubicBezTo>
                      <a:pt x="57" y="401"/>
                      <a:pt x="85" y="410"/>
                      <a:pt x="113" y="410"/>
                    </a:cubicBezTo>
                    <a:cubicBezTo>
                      <a:pt x="141" y="410"/>
                      <a:pt x="169" y="401"/>
                      <a:pt x="192" y="384"/>
                    </a:cubicBezTo>
                    <a:cubicBezTo>
                      <a:pt x="214" y="351"/>
                      <a:pt x="237" y="317"/>
                      <a:pt x="248" y="283"/>
                    </a:cubicBezTo>
                    <a:cubicBezTo>
                      <a:pt x="271" y="250"/>
                      <a:pt x="293" y="216"/>
                      <a:pt x="304" y="182"/>
                    </a:cubicBezTo>
                    <a:cubicBezTo>
                      <a:pt x="327" y="126"/>
                      <a:pt x="304" y="70"/>
                      <a:pt x="271" y="36"/>
                    </a:cubicBezTo>
                    <a:cubicBezTo>
                      <a:pt x="253" y="12"/>
                      <a:pt x="225" y="1"/>
                      <a:pt x="196"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29" name="Google Shape;1729;p34"/>
          <p:cNvGrpSpPr/>
          <p:nvPr/>
        </p:nvGrpSpPr>
        <p:grpSpPr>
          <a:xfrm>
            <a:off x="6918295" y="4544561"/>
            <a:ext cx="3282946" cy="1485037"/>
            <a:chOff x="5935450" y="921661"/>
            <a:chExt cx="739786" cy="334641"/>
          </a:xfrm>
        </p:grpSpPr>
        <p:sp>
          <p:nvSpPr>
            <p:cNvPr id="1730" name="Google Shape;1730;p34"/>
            <p:cNvSpPr/>
            <p:nvPr/>
          </p:nvSpPr>
          <p:spPr>
            <a:xfrm>
              <a:off x="5935450" y="921661"/>
              <a:ext cx="739786" cy="334641"/>
            </a:xfrm>
            <a:custGeom>
              <a:rect b="b" l="l" r="r" t="t"/>
              <a:pathLst>
                <a:path extrusionOk="0" h="2833" w="6263">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34"/>
            <p:cNvSpPr/>
            <p:nvPr/>
          </p:nvSpPr>
          <p:spPr>
            <a:xfrm>
              <a:off x="6282962" y="966429"/>
              <a:ext cx="44531" cy="25396"/>
            </a:xfrm>
            <a:custGeom>
              <a:rect b="b" l="l" r="r" t="t"/>
              <a:pathLst>
                <a:path extrusionOk="0" h="215" w="377">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34"/>
            <p:cNvSpPr/>
            <p:nvPr/>
          </p:nvSpPr>
          <p:spPr>
            <a:xfrm>
              <a:off x="6171456" y="969973"/>
              <a:ext cx="77132" cy="98042"/>
            </a:xfrm>
            <a:custGeom>
              <a:rect b="b" l="l" r="r" t="t"/>
              <a:pathLst>
                <a:path extrusionOk="0" h="830" w="653">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34"/>
            <p:cNvSpPr/>
            <p:nvPr/>
          </p:nvSpPr>
          <p:spPr>
            <a:xfrm>
              <a:off x="6508809" y="1003047"/>
              <a:ext cx="74416" cy="136904"/>
            </a:xfrm>
            <a:custGeom>
              <a:rect b="b" l="l" r="r" t="t"/>
              <a:pathLst>
                <a:path extrusionOk="0" h="1159" w="63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34"/>
            <p:cNvSpPr/>
            <p:nvPr/>
          </p:nvSpPr>
          <p:spPr>
            <a:xfrm>
              <a:off x="5997582" y="1091992"/>
              <a:ext cx="63785" cy="54454"/>
            </a:xfrm>
            <a:custGeom>
              <a:rect b="b" l="l" r="r" t="t"/>
              <a:pathLst>
                <a:path extrusionOk="0" h="461" w="54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34"/>
            <p:cNvSpPr/>
            <p:nvPr/>
          </p:nvSpPr>
          <p:spPr>
            <a:xfrm>
              <a:off x="6381238" y="947648"/>
              <a:ext cx="91779" cy="39571"/>
            </a:xfrm>
            <a:custGeom>
              <a:rect b="b" l="l" r="r" t="t"/>
              <a:pathLst>
                <a:path extrusionOk="0" h="335" w="777">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736" name="Shape 1736"/>
        <p:cNvGrpSpPr/>
        <p:nvPr/>
      </p:nvGrpSpPr>
      <p:grpSpPr>
        <a:xfrm>
          <a:off x="0" y="0"/>
          <a:ext cx="0" cy="0"/>
          <a:chOff x="0" y="0"/>
          <a:chExt cx="0" cy="0"/>
        </a:xfrm>
      </p:grpSpPr>
      <p:sp>
        <p:nvSpPr>
          <p:cNvPr id="1737" name="Google Shape;1737;p35"/>
          <p:cNvSpPr/>
          <p:nvPr/>
        </p:nvSpPr>
        <p:spPr>
          <a:xfrm flipH="1">
            <a:off x="-2575" y="-6425"/>
            <a:ext cx="9146700" cy="5149800"/>
          </a:xfrm>
          <a:prstGeom prst="rect">
            <a:avLst/>
          </a:prstGeom>
          <a:gradFill>
            <a:gsLst>
              <a:gs pos="0">
                <a:srgbClr val="C2ECF1">
                  <a:alpha val="62352"/>
                </a:srgbClr>
              </a:gs>
              <a:gs pos="100000">
                <a:srgbClr val="30585A"/>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35"/>
          <p:cNvSpPr txBox="1"/>
          <p:nvPr>
            <p:ph type="title"/>
          </p:nvPr>
        </p:nvSpPr>
        <p:spPr>
          <a:xfrm>
            <a:off x="720000" y="3583100"/>
            <a:ext cx="2336400" cy="3585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39" name="Google Shape;1739;p35"/>
          <p:cNvSpPr txBox="1"/>
          <p:nvPr>
            <p:ph idx="1" type="subTitle"/>
          </p:nvPr>
        </p:nvSpPr>
        <p:spPr>
          <a:xfrm>
            <a:off x="720000" y="3912242"/>
            <a:ext cx="23364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40" name="Google Shape;1740;p35"/>
          <p:cNvSpPr txBox="1"/>
          <p:nvPr>
            <p:ph idx="2" type="title"/>
          </p:nvPr>
        </p:nvSpPr>
        <p:spPr>
          <a:xfrm>
            <a:off x="3403800" y="2973499"/>
            <a:ext cx="2336400" cy="3585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41" name="Google Shape;1741;p35"/>
          <p:cNvSpPr txBox="1"/>
          <p:nvPr>
            <p:ph idx="3" type="subTitle"/>
          </p:nvPr>
        </p:nvSpPr>
        <p:spPr>
          <a:xfrm>
            <a:off x="3403800" y="3302642"/>
            <a:ext cx="23364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42" name="Google Shape;1742;p35"/>
          <p:cNvSpPr txBox="1"/>
          <p:nvPr>
            <p:ph idx="4" type="title"/>
          </p:nvPr>
        </p:nvSpPr>
        <p:spPr>
          <a:xfrm>
            <a:off x="6087600" y="3583100"/>
            <a:ext cx="2336400" cy="3585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43" name="Google Shape;1743;p35"/>
          <p:cNvSpPr txBox="1"/>
          <p:nvPr>
            <p:ph idx="5" type="subTitle"/>
          </p:nvPr>
        </p:nvSpPr>
        <p:spPr>
          <a:xfrm>
            <a:off x="6087600" y="3912242"/>
            <a:ext cx="23364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44" name="Google Shape;1744;p35"/>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1745" name="Google Shape;1745;p35"/>
          <p:cNvSpPr/>
          <p:nvPr/>
        </p:nvSpPr>
        <p:spPr>
          <a:xfrm>
            <a:off x="2450596" y="4806616"/>
            <a:ext cx="113197" cy="108485"/>
          </a:xfrm>
          <a:custGeom>
            <a:rect b="b" l="l" r="r" t="t"/>
            <a:pathLst>
              <a:path extrusionOk="0" h="1013" w="1057">
                <a:moveTo>
                  <a:pt x="203" y="1"/>
                </a:moveTo>
                <a:lnTo>
                  <a:pt x="259" y="372"/>
                </a:lnTo>
                <a:lnTo>
                  <a:pt x="0" y="630"/>
                </a:lnTo>
                <a:lnTo>
                  <a:pt x="360" y="687"/>
                </a:lnTo>
                <a:lnTo>
                  <a:pt x="529" y="1013"/>
                </a:lnTo>
                <a:lnTo>
                  <a:pt x="697" y="687"/>
                </a:lnTo>
                <a:lnTo>
                  <a:pt x="1057" y="630"/>
                </a:lnTo>
                <a:lnTo>
                  <a:pt x="798" y="372"/>
                </a:lnTo>
                <a:lnTo>
                  <a:pt x="855" y="1"/>
                </a:lnTo>
                <a:lnTo>
                  <a:pt x="529" y="181"/>
                </a:lnTo>
                <a:lnTo>
                  <a:pt x="2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35"/>
          <p:cNvSpPr/>
          <p:nvPr/>
        </p:nvSpPr>
        <p:spPr>
          <a:xfrm>
            <a:off x="2942377" y="256519"/>
            <a:ext cx="66397" cy="69931"/>
          </a:xfrm>
          <a:custGeom>
            <a:rect b="b" l="l" r="r" t="t"/>
            <a:pathLst>
              <a:path extrusionOk="0" h="653" w="620">
                <a:moveTo>
                  <a:pt x="226" y="0"/>
                </a:moveTo>
                <a:lnTo>
                  <a:pt x="203" y="225"/>
                </a:lnTo>
                <a:lnTo>
                  <a:pt x="1" y="337"/>
                </a:lnTo>
                <a:lnTo>
                  <a:pt x="203" y="427"/>
                </a:lnTo>
                <a:lnTo>
                  <a:pt x="248" y="652"/>
                </a:lnTo>
                <a:lnTo>
                  <a:pt x="394" y="483"/>
                </a:lnTo>
                <a:lnTo>
                  <a:pt x="619" y="517"/>
                </a:lnTo>
                <a:lnTo>
                  <a:pt x="619" y="517"/>
                </a:lnTo>
                <a:lnTo>
                  <a:pt x="507" y="326"/>
                </a:lnTo>
                <a:lnTo>
                  <a:pt x="608" y="112"/>
                </a:lnTo>
                <a:lnTo>
                  <a:pt x="608" y="112"/>
                </a:lnTo>
                <a:lnTo>
                  <a:pt x="383" y="157"/>
                </a:lnTo>
                <a:lnTo>
                  <a:pt x="2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5"/>
          <p:cNvSpPr/>
          <p:nvPr/>
        </p:nvSpPr>
        <p:spPr>
          <a:xfrm>
            <a:off x="6453194" y="326457"/>
            <a:ext cx="67575" cy="71217"/>
          </a:xfrm>
          <a:custGeom>
            <a:rect b="b" l="l" r="r" t="t"/>
            <a:pathLst>
              <a:path extrusionOk="0" h="665" w="631">
                <a:moveTo>
                  <a:pt x="394" y="1"/>
                </a:moveTo>
                <a:lnTo>
                  <a:pt x="237" y="169"/>
                </a:lnTo>
                <a:lnTo>
                  <a:pt x="1" y="124"/>
                </a:lnTo>
                <a:lnTo>
                  <a:pt x="1" y="124"/>
                </a:lnTo>
                <a:lnTo>
                  <a:pt x="113" y="327"/>
                </a:lnTo>
                <a:lnTo>
                  <a:pt x="1" y="540"/>
                </a:lnTo>
                <a:lnTo>
                  <a:pt x="1" y="540"/>
                </a:lnTo>
                <a:lnTo>
                  <a:pt x="237" y="495"/>
                </a:lnTo>
                <a:lnTo>
                  <a:pt x="394" y="664"/>
                </a:lnTo>
                <a:lnTo>
                  <a:pt x="428" y="439"/>
                </a:lnTo>
                <a:lnTo>
                  <a:pt x="630" y="327"/>
                </a:lnTo>
                <a:lnTo>
                  <a:pt x="428" y="226"/>
                </a:lnTo>
                <a:lnTo>
                  <a:pt x="3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5"/>
          <p:cNvSpPr/>
          <p:nvPr/>
        </p:nvSpPr>
        <p:spPr>
          <a:xfrm>
            <a:off x="6724381" y="4838765"/>
            <a:ext cx="54296" cy="55474"/>
          </a:xfrm>
          <a:custGeom>
            <a:rect b="b" l="l" r="r" t="t"/>
            <a:pathLst>
              <a:path extrusionOk="0" h="518" w="507">
                <a:moveTo>
                  <a:pt x="214" y="0"/>
                </a:moveTo>
                <a:lnTo>
                  <a:pt x="169" y="180"/>
                </a:lnTo>
                <a:lnTo>
                  <a:pt x="0" y="237"/>
                </a:lnTo>
                <a:lnTo>
                  <a:pt x="147" y="338"/>
                </a:lnTo>
                <a:lnTo>
                  <a:pt x="147" y="518"/>
                </a:lnTo>
                <a:lnTo>
                  <a:pt x="293" y="405"/>
                </a:lnTo>
                <a:lnTo>
                  <a:pt x="473" y="461"/>
                </a:lnTo>
                <a:lnTo>
                  <a:pt x="473" y="461"/>
                </a:lnTo>
                <a:lnTo>
                  <a:pt x="405" y="293"/>
                </a:lnTo>
                <a:lnTo>
                  <a:pt x="506" y="135"/>
                </a:lnTo>
                <a:lnTo>
                  <a:pt x="506" y="135"/>
                </a:lnTo>
                <a:lnTo>
                  <a:pt x="326" y="147"/>
                </a:lnTo>
                <a:lnTo>
                  <a:pt x="2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5"/>
          <p:cNvSpPr/>
          <p:nvPr/>
        </p:nvSpPr>
        <p:spPr>
          <a:xfrm>
            <a:off x="8534132" y="3142401"/>
            <a:ext cx="132473" cy="134937"/>
          </a:xfrm>
          <a:custGeom>
            <a:rect b="b" l="l" r="r" t="t"/>
            <a:pathLst>
              <a:path extrusionOk="0" h="1260" w="1237">
                <a:moveTo>
                  <a:pt x="540" y="0"/>
                </a:moveTo>
                <a:lnTo>
                  <a:pt x="416" y="428"/>
                </a:lnTo>
                <a:lnTo>
                  <a:pt x="0" y="574"/>
                </a:lnTo>
                <a:lnTo>
                  <a:pt x="371" y="810"/>
                </a:lnTo>
                <a:lnTo>
                  <a:pt x="371" y="1260"/>
                </a:lnTo>
                <a:lnTo>
                  <a:pt x="720" y="978"/>
                </a:lnTo>
                <a:lnTo>
                  <a:pt x="1147" y="1113"/>
                </a:lnTo>
                <a:lnTo>
                  <a:pt x="1147" y="1113"/>
                </a:lnTo>
                <a:lnTo>
                  <a:pt x="990" y="697"/>
                </a:lnTo>
                <a:lnTo>
                  <a:pt x="1237" y="338"/>
                </a:lnTo>
                <a:lnTo>
                  <a:pt x="1237" y="338"/>
                </a:lnTo>
                <a:lnTo>
                  <a:pt x="799" y="360"/>
                </a:lnTo>
                <a:lnTo>
                  <a:pt x="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35"/>
          <p:cNvSpPr/>
          <p:nvPr/>
        </p:nvSpPr>
        <p:spPr>
          <a:xfrm>
            <a:off x="5488222" y="4753203"/>
            <a:ext cx="88030" cy="85567"/>
          </a:xfrm>
          <a:custGeom>
            <a:rect b="b" l="l" r="r" t="t"/>
            <a:pathLst>
              <a:path extrusionOk="0" h="799" w="822">
                <a:moveTo>
                  <a:pt x="383" y="1"/>
                </a:moveTo>
                <a:lnTo>
                  <a:pt x="282" y="270"/>
                </a:lnTo>
                <a:lnTo>
                  <a:pt x="1" y="327"/>
                </a:lnTo>
                <a:lnTo>
                  <a:pt x="226" y="518"/>
                </a:lnTo>
                <a:lnTo>
                  <a:pt x="192" y="799"/>
                </a:lnTo>
                <a:lnTo>
                  <a:pt x="439" y="641"/>
                </a:lnTo>
                <a:lnTo>
                  <a:pt x="698" y="754"/>
                </a:lnTo>
                <a:lnTo>
                  <a:pt x="698" y="754"/>
                </a:lnTo>
                <a:lnTo>
                  <a:pt x="631" y="484"/>
                </a:lnTo>
                <a:lnTo>
                  <a:pt x="822" y="259"/>
                </a:lnTo>
                <a:lnTo>
                  <a:pt x="529" y="248"/>
                </a:lnTo>
                <a:lnTo>
                  <a:pt x="3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5"/>
          <p:cNvSpPr/>
          <p:nvPr/>
        </p:nvSpPr>
        <p:spPr>
          <a:xfrm>
            <a:off x="303950" y="3416719"/>
            <a:ext cx="68646" cy="71109"/>
          </a:xfrm>
          <a:custGeom>
            <a:rect b="b" l="l" r="r" t="t"/>
            <a:pathLst>
              <a:path extrusionOk="0" h="664" w="641">
                <a:moveTo>
                  <a:pt x="225" y="1"/>
                </a:moveTo>
                <a:lnTo>
                  <a:pt x="202" y="225"/>
                </a:lnTo>
                <a:lnTo>
                  <a:pt x="0" y="338"/>
                </a:lnTo>
                <a:lnTo>
                  <a:pt x="214" y="439"/>
                </a:lnTo>
                <a:lnTo>
                  <a:pt x="259" y="664"/>
                </a:lnTo>
                <a:lnTo>
                  <a:pt x="416" y="484"/>
                </a:lnTo>
                <a:lnTo>
                  <a:pt x="641" y="518"/>
                </a:lnTo>
                <a:lnTo>
                  <a:pt x="529" y="315"/>
                </a:lnTo>
                <a:lnTo>
                  <a:pt x="630" y="102"/>
                </a:lnTo>
                <a:lnTo>
                  <a:pt x="394" y="158"/>
                </a:lnTo>
                <a:lnTo>
                  <a:pt x="2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2" name="Google Shape;1752;p35"/>
          <p:cNvGrpSpPr/>
          <p:nvPr/>
        </p:nvGrpSpPr>
        <p:grpSpPr>
          <a:xfrm>
            <a:off x="-1511075" y="-1230787"/>
            <a:ext cx="3874834" cy="2657311"/>
            <a:chOff x="-837900" y="-1335575"/>
            <a:chExt cx="3874834" cy="2657311"/>
          </a:xfrm>
        </p:grpSpPr>
        <p:sp>
          <p:nvSpPr>
            <p:cNvPr id="1753" name="Google Shape;1753;p35"/>
            <p:cNvSpPr/>
            <p:nvPr/>
          </p:nvSpPr>
          <p:spPr>
            <a:xfrm>
              <a:off x="-837900" y="-1335575"/>
              <a:ext cx="3874834" cy="2657311"/>
            </a:xfrm>
            <a:custGeom>
              <a:rect b="b" l="l" r="r" t="t"/>
              <a:pathLst>
                <a:path extrusionOk="0" h="14287" w="20833">
                  <a:moveTo>
                    <a:pt x="11236" y="0"/>
                  </a:moveTo>
                  <a:cubicBezTo>
                    <a:pt x="9421" y="0"/>
                    <a:pt x="8990" y="1792"/>
                    <a:pt x="9287" y="2776"/>
                  </a:cubicBezTo>
                  <a:cubicBezTo>
                    <a:pt x="9287" y="2776"/>
                    <a:pt x="8882" y="2141"/>
                    <a:pt x="8122" y="2141"/>
                  </a:cubicBezTo>
                  <a:cubicBezTo>
                    <a:pt x="7876" y="2141"/>
                    <a:pt x="7593" y="2207"/>
                    <a:pt x="7274" y="2383"/>
                  </a:cubicBezTo>
                  <a:cubicBezTo>
                    <a:pt x="6532" y="2765"/>
                    <a:pt x="6172" y="3619"/>
                    <a:pt x="6431" y="4418"/>
                  </a:cubicBezTo>
                  <a:cubicBezTo>
                    <a:pt x="6431" y="4418"/>
                    <a:pt x="5212" y="3308"/>
                    <a:pt x="3871" y="3308"/>
                  </a:cubicBezTo>
                  <a:cubicBezTo>
                    <a:pt x="3151" y="3308"/>
                    <a:pt x="2397" y="3627"/>
                    <a:pt x="1777" y="4609"/>
                  </a:cubicBezTo>
                  <a:cubicBezTo>
                    <a:pt x="0" y="7419"/>
                    <a:pt x="2743" y="9016"/>
                    <a:pt x="2743" y="9016"/>
                  </a:cubicBezTo>
                  <a:cubicBezTo>
                    <a:pt x="2743" y="9016"/>
                    <a:pt x="967" y="10792"/>
                    <a:pt x="2867" y="13130"/>
                  </a:cubicBezTo>
                  <a:cubicBezTo>
                    <a:pt x="3383" y="13765"/>
                    <a:pt x="3941" y="13997"/>
                    <a:pt x="4481" y="13997"/>
                  </a:cubicBezTo>
                  <a:cubicBezTo>
                    <a:pt x="5928" y="13997"/>
                    <a:pt x="7240" y="12332"/>
                    <a:pt x="7240" y="12332"/>
                  </a:cubicBezTo>
                  <a:cubicBezTo>
                    <a:pt x="7240" y="12332"/>
                    <a:pt x="7842" y="14287"/>
                    <a:pt x="9698" y="14287"/>
                  </a:cubicBezTo>
                  <a:cubicBezTo>
                    <a:pt x="9872" y="14287"/>
                    <a:pt x="10057" y="14270"/>
                    <a:pt x="10253" y="14232"/>
                  </a:cubicBezTo>
                  <a:cubicBezTo>
                    <a:pt x="12547" y="13783"/>
                    <a:pt x="12727" y="11759"/>
                    <a:pt x="12727" y="11759"/>
                  </a:cubicBezTo>
                  <a:cubicBezTo>
                    <a:pt x="12727" y="11759"/>
                    <a:pt x="13841" y="12543"/>
                    <a:pt x="15340" y="12543"/>
                  </a:cubicBezTo>
                  <a:cubicBezTo>
                    <a:pt x="16202" y="12543"/>
                    <a:pt x="17191" y="12283"/>
                    <a:pt x="18168" y="11467"/>
                  </a:cubicBezTo>
                  <a:cubicBezTo>
                    <a:pt x="20833" y="9229"/>
                    <a:pt x="18089" y="5935"/>
                    <a:pt x="18089" y="5935"/>
                  </a:cubicBezTo>
                  <a:cubicBezTo>
                    <a:pt x="18089" y="5935"/>
                    <a:pt x="20214" y="4530"/>
                    <a:pt x="18213" y="2192"/>
                  </a:cubicBezTo>
                  <a:cubicBezTo>
                    <a:pt x="17534" y="1398"/>
                    <a:pt x="16864" y="1135"/>
                    <a:pt x="16276" y="1135"/>
                  </a:cubicBezTo>
                  <a:cubicBezTo>
                    <a:pt x="15122" y="1135"/>
                    <a:pt x="14278" y="2147"/>
                    <a:pt x="14278" y="2147"/>
                  </a:cubicBezTo>
                  <a:cubicBezTo>
                    <a:pt x="14278" y="2147"/>
                    <a:pt x="13694" y="269"/>
                    <a:pt x="11591" y="22"/>
                  </a:cubicBezTo>
                  <a:cubicBezTo>
                    <a:pt x="11468" y="7"/>
                    <a:pt x="11349" y="0"/>
                    <a:pt x="112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5"/>
            <p:cNvSpPr/>
            <p:nvPr/>
          </p:nvSpPr>
          <p:spPr>
            <a:xfrm>
              <a:off x="1016094" y="43384"/>
              <a:ext cx="303544" cy="167210"/>
            </a:xfrm>
            <a:custGeom>
              <a:rect b="b" l="l" r="r" t="t"/>
              <a:pathLst>
                <a:path extrusionOk="0" h="899" w="1632">
                  <a:moveTo>
                    <a:pt x="1509" y="1"/>
                  </a:moveTo>
                  <a:cubicBezTo>
                    <a:pt x="1482" y="1"/>
                    <a:pt x="1457" y="15"/>
                    <a:pt x="1443" y="50"/>
                  </a:cubicBezTo>
                  <a:cubicBezTo>
                    <a:pt x="1342" y="320"/>
                    <a:pt x="1140" y="545"/>
                    <a:pt x="881" y="657"/>
                  </a:cubicBezTo>
                  <a:cubicBezTo>
                    <a:pt x="803" y="694"/>
                    <a:pt x="721" y="712"/>
                    <a:pt x="639" y="712"/>
                  </a:cubicBezTo>
                  <a:cubicBezTo>
                    <a:pt x="471" y="712"/>
                    <a:pt x="305" y="639"/>
                    <a:pt x="184" y="511"/>
                  </a:cubicBezTo>
                  <a:cubicBezTo>
                    <a:pt x="166" y="490"/>
                    <a:pt x="145" y="482"/>
                    <a:pt x="125" y="482"/>
                  </a:cubicBezTo>
                  <a:cubicBezTo>
                    <a:pt x="59" y="482"/>
                    <a:pt x="0" y="577"/>
                    <a:pt x="61" y="646"/>
                  </a:cubicBezTo>
                  <a:cubicBezTo>
                    <a:pt x="210" y="811"/>
                    <a:pt x="419" y="899"/>
                    <a:pt x="635" y="899"/>
                  </a:cubicBezTo>
                  <a:cubicBezTo>
                    <a:pt x="728" y="899"/>
                    <a:pt x="823" y="882"/>
                    <a:pt x="915" y="848"/>
                  </a:cubicBezTo>
                  <a:cubicBezTo>
                    <a:pt x="1230" y="714"/>
                    <a:pt x="1477" y="466"/>
                    <a:pt x="1601" y="140"/>
                  </a:cubicBezTo>
                  <a:cubicBezTo>
                    <a:pt x="1632" y="71"/>
                    <a:pt x="1567" y="1"/>
                    <a:pt x="1509" y="1"/>
                  </a:cubicBezTo>
                  <a:close/>
                </a:path>
              </a:pathLst>
            </a:custGeom>
            <a:solidFill>
              <a:srgbClr val="4577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5"/>
            <p:cNvSpPr/>
            <p:nvPr/>
          </p:nvSpPr>
          <p:spPr>
            <a:xfrm>
              <a:off x="991729" y="-140564"/>
              <a:ext cx="87604" cy="61564"/>
            </a:xfrm>
            <a:custGeom>
              <a:rect b="b" l="l" r="r" t="t"/>
              <a:pathLst>
                <a:path extrusionOk="0" h="331" w="471">
                  <a:moveTo>
                    <a:pt x="235" y="1"/>
                  </a:moveTo>
                  <a:cubicBezTo>
                    <a:pt x="220" y="1"/>
                    <a:pt x="206" y="2"/>
                    <a:pt x="192" y="5"/>
                  </a:cubicBezTo>
                  <a:cubicBezTo>
                    <a:pt x="79" y="27"/>
                    <a:pt x="0" y="129"/>
                    <a:pt x="12" y="241"/>
                  </a:cubicBezTo>
                  <a:cubicBezTo>
                    <a:pt x="12" y="264"/>
                    <a:pt x="23" y="286"/>
                    <a:pt x="34" y="309"/>
                  </a:cubicBezTo>
                  <a:cubicBezTo>
                    <a:pt x="57" y="320"/>
                    <a:pt x="79" y="331"/>
                    <a:pt x="102" y="331"/>
                  </a:cubicBezTo>
                  <a:cubicBezTo>
                    <a:pt x="158" y="331"/>
                    <a:pt x="192" y="286"/>
                    <a:pt x="192" y="241"/>
                  </a:cubicBezTo>
                  <a:lnTo>
                    <a:pt x="192" y="230"/>
                  </a:lnTo>
                  <a:lnTo>
                    <a:pt x="192" y="219"/>
                  </a:lnTo>
                  <a:cubicBezTo>
                    <a:pt x="192" y="207"/>
                    <a:pt x="192" y="207"/>
                    <a:pt x="192" y="196"/>
                  </a:cubicBezTo>
                  <a:lnTo>
                    <a:pt x="203" y="196"/>
                  </a:lnTo>
                  <a:lnTo>
                    <a:pt x="214" y="185"/>
                  </a:lnTo>
                  <a:lnTo>
                    <a:pt x="259" y="185"/>
                  </a:lnTo>
                  <a:lnTo>
                    <a:pt x="270" y="196"/>
                  </a:lnTo>
                  <a:lnTo>
                    <a:pt x="270" y="207"/>
                  </a:lnTo>
                  <a:cubicBezTo>
                    <a:pt x="284" y="253"/>
                    <a:pt x="321" y="272"/>
                    <a:pt x="359" y="272"/>
                  </a:cubicBezTo>
                  <a:cubicBezTo>
                    <a:pt x="414" y="272"/>
                    <a:pt x="470" y="229"/>
                    <a:pt x="450" y="162"/>
                  </a:cubicBezTo>
                  <a:lnTo>
                    <a:pt x="461" y="162"/>
                  </a:lnTo>
                  <a:cubicBezTo>
                    <a:pt x="450" y="106"/>
                    <a:pt x="405" y="61"/>
                    <a:pt x="360" y="39"/>
                  </a:cubicBezTo>
                  <a:cubicBezTo>
                    <a:pt x="326" y="13"/>
                    <a:pt x="280" y="1"/>
                    <a:pt x="235" y="1"/>
                  </a:cubicBezTo>
                  <a:close/>
                </a:path>
              </a:pathLst>
            </a:custGeom>
            <a:solidFill>
              <a:srgbClr val="4577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5"/>
            <p:cNvSpPr/>
            <p:nvPr/>
          </p:nvSpPr>
          <p:spPr>
            <a:xfrm>
              <a:off x="1179955" y="-182785"/>
              <a:ext cx="87976" cy="66958"/>
            </a:xfrm>
            <a:custGeom>
              <a:rect b="b" l="l" r="r" t="t"/>
              <a:pathLst>
                <a:path extrusionOk="0" h="360" w="473">
                  <a:moveTo>
                    <a:pt x="231" y="0"/>
                  </a:moveTo>
                  <a:cubicBezTo>
                    <a:pt x="210" y="0"/>
                    <a:pt x="189" y="3"/>
                    <a:pt x="169" y="7"/>
                  </a:cubicBezTo>
                  <a:cubicBezTo>
                    <a:pt x="113" y="30"/>
                    <a:pt x="68" y="63"/>
                    <a:pt x="45" y="120"/>
                  </a:cubicBezTo>
                  <a:cubicBezTo>
                    <a:pt x="12" y="165"/>
                    <a:pt x="0" y="232"/>
                    <a:pt x="12" y="299"/>
                  </a:cubicBezTo>
                  <a:cubicBezTo>
                    <a:pt x="25" y="341"/>
                    <a:pt x="60" y="360"/>
                    <a:pt x="95" y="360"/>
                  </a:cubicBezTo>
                  <a:cubicBezTo>
                    <a:pt x="146" y="360"/>
                    <a:pt x="198" y="321"/>
                    <a:pt x="191" y="254"/>
                  </a:cubicBezTo>
                  <a:lnTo>
                    <a:pt x="191" y="232"/>
                  </a:lnTo>
                  <a:lnTo>
                    <a:pt x="191" y="221"/>
                  </a:lnTo>
                  <a:lnTo>
                    <a:pt x="203" y="209"/>
                  </a:lnTo>
                  <a:cubicBezTo>
                    <a:pt x="203" y="198"/>
                    <a:pt x="203" y="198"/>
                    <a:pt x="214" y="198"/>
                  </a:cubicBezTo>
                  <a:lnTo>
                    <a:pt x="225" y="187"/>
                  </a:lnTo>
                  <a:lnTo>
                    <a:pt x="236" y="187"/>
                  </a:lnTo>
                  <a:lnTo>
                    <a:pt x="248" y="198"/>
                  </a:lnTo>
                  <a:lnTo>
                    <a:pt x="259" y="209"/>
                  </a:lnTo>
                  <a:lnTo>
                    <a:pt x="270" y="221"/>
                  </a:lnTo>
                  <a:lnTo>
                    <a:pt x="270" y="232"/>
                  </a:lnTo>
                  <a:lnTo>
                    <a:pt x="270" y="254"/>
                  </a:lnTo>
                  <a:cubicBezTo>
                    <a:pt x="270" y="299"/>
                    <a:pt x="293" y="344"/>
                    <a:pt x="338" y="356"/>
                  </a:cubicBezTo>
                  <a:cubicBezTo>
                    <a:pt x="345" y="358"/>
                    <a:pt x="353" y="359"/>
                    <a:pt x="361" y="359"/>
                  </a:cubicBezTo>
                  <a:cubicBezTo>
                    <a:pt x="400" y="359"/>
                    <a:pt x="441" y="337"/>
                    <a:pt x="450" y="299"/>
                  </a:cubicBezTo>
                  <a:cubicBezTo>
                    <a:pt x="472" y="187"/>
                    <a:pt x="427" y="75"/>
                    <a:pt x="338" y="30"/>
                  </a:cubicBezTo>
                  <a:cubicBezTo>
                    <a:pt x="302" y="8"/>
                    <a:pt x="266" y="0"/>
                    <a:pt x="231" y="0"/>
                  </a:cubicBezTo>
                  <a:close/>
                </a:path>
              </a:pathLst>
            </a:custGeom>
            <a:solidFill>
              <a:srgbClr val="4577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5"/>
            <p:cNvSpPr/>
            <p:nvPr/>
          </p:nvSpPr>
          <p:spPr>
            <a:xfrm>
              <a:off x="-568208" y="-382170"/>
              <a:ext cx="118293" cy="373850"/>
            </a:xfrm>
            <a:custGeom>
              <a:rect b="b" l="l" r="r" t="t"/>
              <a:pathLst>
                <a:path extrusionOk="0" h="2010" w="636">
                  <a:moveTo>
                    <a:pt x="507" y="0"/>
                  </a:moveTo>
                  <a:cubicBezTo>
                    <a:pt x="478" y="0"/>
                    <a:pt x="449" y="13"/>
                    <a:pt x="428" y="45"/>
                  </a:cubicBezTo>
                  <a:cubicBezTo>
                    <a:pt x="90" y="618"/>
                    <a:pt x="1" y="1304"/>
                    <a:pt x="180" y="1945"/>
                  </a:cubicBezTo>
                  <a:cubicBezTo>
                    <a:pt x="194" y="1989"/>
                    <a:pt x="228" y="2009"/>
                    <a:pt x="263" y="2009"/>
                  </a:cubicBezTo>
                  <a:cubicBezTo>
                    <a:pt x="316" y="2009"/>
                    <a:pt x="369" y="1963"/>
                    <a:pt x="349" y="1889"/>
                  </a:cubicBezTo>
                  <a:cubicBezTo>
                    <a:pt x="192" y="1293"/>
                    <a:pt x="282" y="663"/>
                    <a:pt x="596" y="135"/>
                  </a:cubicBezTo>
                  <a:cubicBezTo>
                    <a:pt x="635" y="65"/>
                    <a:pt x="572" y="0"/>
                    <a:pt x="5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5"/>
            <p:cNvSpPr/>
            <p:nvPr/>
          </p:nvSpPr>
          <p:spPr>
            <a:xfrm>
              <a:off x="-409368" y="-566304"/>
              <a:ext cx="90208" cy="92626"/>
            </a:xfrm>
            <a:custGeom>
              <a:rect b="b" l="l" r="r" t="t"/>
              <a:pathLst>
                <a:path extrusionOk="0" h="498" w="485">
                  <a:moveTo>
                    <a:pt x="374" y="1"/>
                  </a:moveTo>
                  <a:cubicBezTo>
                    <a:pt x="358" y="1"/>
                    <a:pt x="342" y="4"/>
                    <a:pt x="327" y="12"/>
                  </a:cubicBezTo>
                  <a:cubicBezTo>
                    <a:pt x="181" y="90"/>
                    <a:pt x="68" y="225"/>
                    <a:pt x="12" y="383"/>
                  </a:cubicBezTo>
                  <a:cubicBezTo>
                    <a:pt x="1" y="428"/>
                    <a:pt x="23" y="484"/>
                    <a:pt x="80" y="495"/>
                  </a:cubicBezTo>
                  <a:cubicBezTo>
                    <a:pt x="87" y="497"/>
                    <a:pt x="95" y="498"/>
                    <a:pt x="103" y="498"/>
                  </a:cubicBezTo>
                  <a:cubicBezTo>
                    <a:pt x="142" y="498"/>
                    <a:pt x="183" y="475"/>
                    <a:pt x="192" y="428"/>
                  </a:cubicBezTo>
                  <a:lnTo>
                    <a:pt x="203" y="405"/>
                  </a:lnTo>
                  <a:cubicBezTo>
                    <a:pt x="203" y="383"/>
                    <a:pt x="215" y="372"/>
                    <a:pt x="226" y="360"/>
                  </a:cubicBezTo>
                  <a:cubicBezTo>
                    <a:pt x="226" y="338"/>
                    <a:pt x="237" y="327"/>
                    <a:pt x="248" y="315"/>
                  </a:cubicBezTo>
                  <a:lnTo>
                    <a:pt x="271" y="293"/>
                  </a:lnTo>
                  <a:cubicBezTo>
                    <a:pt x="282" y="270"/>
                    <a:pt x="316" y="248"/>
                    <a:pt x="338" y="225"/>
                  </a:cubicBezTo>
                  <a:lnTo>
                    <a:pt x="350" y="225"/>
                  </a:lnTo>
                  <a:cubicBezTo>
                    <a:pt x="350" y="225"/>
                    <a:pt x="361" y="214"/>
                    <a:pt x="361" y="214"/>
                  </a:cubicBezTo>
                  <a:lnTo>
                    <a:pt x="417" y="180"/>
                  </a:lnTo>
                  <a:cubicBezTo>
                    <a:pt x="462" y="158"/>
                    <a:pt x="484" y="102"/>
                    <a:pt x="451" y="45"/>
                  </a:cubicBezTo>
                  <a:cubicBezTo>
                    <a:pt x="436" y="16"/>
                    <a:pt x="406" y="1"/>
                    <a:pt x="3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35"/>
            <p:cNvSpPr/>
            <p:nvPr/>
          </p:nvSpPr>
          <p:spPr>
            <a:xfrm>
              <a:off x="-189709" y="-654093"/>
              <a:ext cx="131870" cy="48731"/>
            </a:xfrm>
            <a:custGeom>
              <a:rect b="b" l="l" r="r" t="t"/>
              <a:pathLst>
                <a:path extrusionOk="0" h="262" w="709">
                  <a:moveTo>
                    <a:pt x="461" y="0"/>
                  </a:moveTo>
                  <a:cubicBezTo>
                    <a:pt x="349" y="0"/>
                    <a:pt x="225" y="0"/>
                    <a:pt x="102" y="12"/>
                  </a:cubicBezTo>
                  <a:cubicBezTo>
                    <a:pt x="0" y="23"/>
                    <a:pt x="0" y="180"/>
                    <a:pt x="102" y="191"/>
                  </a:cubicBezTo>
                  <a:lnTo>
                    <a:pt x="405" y="180"/>
                  </a:lnTo>
                  <a:lnTo>
                    <a:pt x="495" y="180"/>
                  </a:lnTo>
                  <a:cubicBezTo>
                    <a:pt x="495" y="214"/>
                    <a:pt x="529" y="248"/>
                    <a:pt x="563" y="259"/>
                  </a:cubicBezTo>
                  <a:cubicBezTo>
                    <a:pt x="568" y="260"/>
                    <a:pt x="575" y="261"/>
                    <a:pt x="581" y="261"/>
                  </a:cubicBezTo>
                  <a:cubicBezTo>
                    <a:pt x="622" y="261"/>
                    <a:pt x="665" y="231"/>
                    <a:pt x="675" y="191"/>
                  </a:cubicBezTo>
                  <a:cubicBezTo>
                    <a:pt x="709" y="68"/>
                    <a:pt x="574" y="0"/>
                    <a:pt x="4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5"/>
            <p:cNvSpPr/>
            <p:nvPr/>
          </p:nvSpPr>
          <p:spPr>
            <a:xfrm>
              <a:off x="404172" y="-811072"/>
              <a:ext cx="141728" cy="317121"/>
            </a:xfrm>
            <a:custGeom>
              <a:rect b="b" l="l" r="r" t="t"/>
              <a:pathLst>
                <a:path extrusionOk="0" h="1705" w="762">
                  <a:moveTo>
                    <a:pt x="628" y="0"/>
                  </a:moveTo>
                  <a:cubicBezTo>
                    <a:pt x="615" y="0"/>
                    <a:pt x="600" y="4"/>
                    <a:pt x="585" y="12"/>
                  </a:cubicBezTo>
                  <a:cubicBezTo>
                    <a:pt x="338" y="147"/>
                    <a:pt x="225" y="451"/>
                    <a:pt x="146" y="698"/>
                  </a:cubicBezTo>
                  <a:cubicBezTo>
                    <a:pt x="45" y="1002"/>
                    <a:pt x="0" y="1305"/>
                    <a:pt x="0" y="1620"/>
                  </a:cubicBezTo>
                  <a:cubicBezTo>
                    <a:pt x="6" y="1676"/>
                    <a:pt x="48" y="1704"/>
                    <a:pt x="90" y="1704"/>
                  </a:cubicBezTo>
                  <a:cubicBezTo>
                    <a:pt x="132" y="1704"/>
                    <a:pt x="175" y="1676"/>
                    <a:pt x="180" y="1620"/>
                  </a:cubicBezTo>
                  <a:cubicBezTo>
                    <a:pt x="180" y="1339"/>
                    <a:pt x="225" y="1069"/>
                    <a:pt x="304" y="799"/>
                  </a:cubicBezTo>
                  <a:cubicBezTo>
                    <a:pt x="371" y="586"/>
                    <a:pt x="461" y="282"/>
                    <a:pt x="675" y="170"/>
                  </a:cubicBezTo>
                  <a:cubicBezTo>
                    <a:pt x="761" y="122"/>
                    <a:pt x="708" y="0"/>
                    <a:pt x="6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5"/>
            <p:cNvSpPr/>
            <p:nvPr/>
          </p:nvSpPr>
          <p:spPr>
            <a:xfrm>
              <a:off x="647825" y="-875798"/>
              <a:ext cx="128709" cy="45011"/>
            </a:xfrm>
            <a:custGeom>
              <a:rect b="b" l="l" r="r" t="t"/>
              <a:pathLst>
                <a:path extrusionOk="0" h="242" w="692">
                  <a:moveTo>
                    <a:pt x="360" y="1"/>
                  </a:moveTo>
                  <a:cubicBezTo>
                    <a:pt x="264" y="1"/>
                    <a:pt x="169" y="23"/>
                    <a:pt x="84" y="68"/>
                  </a:cubicBezTo>
                  <a:cubicBezTo>
                    <a:pt x="0" y="124"/>
                    <a:pt x="48" y="242"/>
                    <a:pt x="124" y="242"/>
                  </a:cubicBezTo>
                  <a:cubicBezTo>
                    <a:pt x="140" y="242"/>
                    <a:pt x="157" y="237"/>
                    <a:pt x="174" y="225"/>
                  </a:cubicBezTo>
                  <a:lnTo>
                    <a:pt x="197" y="214"/>
                  </a:lnTo>
                  <a:lnTo>
                    <a:pt x="219" y="214"/>
                  </a:lnTo>
                  <a:lnTo>
                    <a:pt x="264" y="203"/>
                  </a:lnTo>
                  <a:lnTo>
                    <a:pt x="365" y="203"/>
                  </a:lnTo>
                  <a:cubicBezTo>
                    <a:pt x="371" y="197"/>
                    <a:pt x="379" y="195"/>
                    <a:pt x="388" y="195"/>
                  </a:cubicBezTo>
                  <a:cubicBezTo>
                    <a:pt x="396" y="195"/>
                    <a:pt x="405" y="197"/>
                    <a:pt x="410" y="203"/>
                  </a:cubicBezTo>
                  <a:lnTo>
                    <a:pt x="455" y="203"/>
                  </a:lnTo>
                  <a:cubicBezTo>
                    <a:pt x="478" y="203"/>
                    <a:pt x="489" y="203"/>
                    <a:pt x="512" y="214"/>
                  </a:cubicBezTo>
                  <a:lnTo>
                    <a:pt x="545" y="225"/>
                  </a:lnTo>
                  <a:cubicBezTo>
                    <a:pt x="560" y="233"/>
                    <a:pt x="577" y="237"/>
                    <a:pt x="592" y="237"/>
                  </a:cubicBezTo>
                  <a:cubicBezTo>
                    <a:pt x="624" y="237"/>
                    <a:pt x="654" y="222"/>
                    <a:pt x="669" y="192"/>
                  </a:cubicBezTo>
                  <a:cubicBezTo>
                    <a:pt x="691" y="147"/>
                    <a:pt x="680" y="91"/>
                    <a:pt x="635" y="68"/>
                  </a:cubicBezTo>
                  <a:cubicBezTo>
                    <a:pt x="551" y="23"/>
                    <a:pt x="455" y="1"/>
                    <a:pt x="3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5"/>
            <p:cNvSpPr/>
            <p:nvPr/>
          </p:nvSpPr>
          <p:spPr>
            <a:xfrm>
              <a:off x="935186" y="-1207053"/>
              <a:ext cx="168511" cy="370130"/>
            </a:xfrm>
            <a:custGeom>
              <a:rect b="b" l="l" r="r" t="t"/>
              <a:pathLst>
                <a:path extrusionOk="0" h="1990" w="906">
                  <a:moveTo>
                    <a:pt x="778" y="0"/>
                  </a:moveTo>
                  <a:cubicBezTo>
                    <a:pt x="763" y="0"/>
                    <a:pt x="747" y="5"/>
                    <a:pt x="732" y="17"/>
                  </a:cubicBezTo>
                  <a:cubicBezTo>
                    <a:pt x="462" y="230"/>
                    <a:pt x="271" y="522"/>
                    <a:pt x="170" y="860"/>
                  </a:cubicBezTo>
                  <a:cubicBezTo>
                    <a:pt x="46" y="1186"/>
                    <a:pt x="1" y="1546"/>
                    <a:pt x="46" y="1905"/>
                  </a:cubicBezTo>
                  <a:cubicBezTo>
                    <a:pt x="51" y="1962"/>
                    <a:pt x="99" y="1990"/>
                    <a:pt x="144" y="1990"/>
                  </a:cubicBezTo>
                  <a:cubicBezTo>
                    <a:pt x="189" y="1990"/>
                    <a:pt x="231" y="1962"/>
                    <a:pt x="226" y="1905"/>
                  </a:cubicBezTo>
                  <a:cubicBezTo>
                    <a:pt x="192" y="1579"/>
                    <a:pt x="226" y="1264"/>
                    <a:pt x="327" y="961"/>
                  </a:cubicBezTo>
                  <a:cubicBezTo>
                    <a:pt x="417" y="680"/>
                    <a:pt x="574" y="343"/>
                    <a:pt x="822" y="163"/>
                  </a:cubicBezTo>
                  <a:cubicBezTo>
                    <a:pt x="905" y="116"/>
                    <a:pt x="850" y="0"/>
                    <a:pt x="7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5"/>
            <p:cNvSpPr/>
            <p:nvPr/>
          </p:nvSpPr>
          <p:spPr>
            <a:xfrm>
              <a:off x="1553618" y="-1176364"/>
              <a:ext cx="181717" cy="214452"/>
            </a:xfrm>
            <a:custGeom>
              <a:rect b="b" l="l" r="r" t="t"/>
              <a:pathLst>
                <a:path extrusionOk="0" h="1153" w="977">
                  <a:moveTo>
                    <a:pt x="126" y="0"/>
                  </a:moveTo>
                  <a:cubicBezTo>
                    <a:pt x="56" y="0"/>
                    <a:pt x="0" y="87"/>
                    <a:pt x="60" y="155"/>
                  </a:cubicBezTo>
                  <a:cubicBezTo>
                    <a:pt x="330" y="447"/>
                    <a:pt x="577" y="762"/>
                    <a:pt x="768" y="1111"/>
                  </a:cubicBezTo>
                  <a:cubicBezTo>
                    <a:pt x="788" y="1140"/>
                    <a:pt x="815" y="1153"/>
                    <a:pt x="843" y="1153"/>
                  </a:cubicBezTo>
                  <a:cubicBezTo>
                    <a:pt x="909" y="1153"/>
                    <a:pt x="977" y="1081"/>
                    <a:pt x="937" y="1010"/>
                  </a:cubicBezTo>
                  <a:cubicBezTo>
                    <a:pt x="723" y="650"/>
                    <a:pt x="476" y="324"/>
                    <a:pt x="195" y="31"/>
                  </a:cubicBezTo>
                  <a:cubicBezTo>
                    <a:pt x="173" y="9"/>
                    <a:pt x="149" y="0"/>
                    <a:pt x="1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5"/>
            <p:cNvSpPr/>
            <p:nvPr/>
          </p:nvSpPr>
          <p:spPr>
            <a:xfrm>
              <a:off x="1867577" y="-1042263"/>
              <a:ext cx="367898" cy="185437"/>
            </a:xfrm>
            <a:custGeom>
              <a:rect b="b" l="l" r="r" t="t"/>
              <a:pathLst>
                <a:path extrusionOk="0" h="997" w="1978">
                  <a:moveTo>
                    <a:pt x="1614" y="1"/>
                  </a:moveTo>
                  <a:cubicBezTo>
                    <a:pt x="986" y="1"/>
                    <a:pt x="394" y="326"/>
                    <a:pt x="47" y="862"/>
                  </a:cubicBezTo>
                  <a:cubicBezTo>
                    <a:pt x="0" y="932"/>
                    <a:pt x="61" y="996"/>
                    <a:pt x="125" y="996"/>
                  </a:cubicBezTo>
                  <a:cubicBezTo>
                    <a:pt x="154" y="996"/>
                    <a:pt x="184" y="983"/>
                    <a:pt x="204" y="952"/>
                  </a:cubicBezTo>
                  <a:cubicBezTo>
                    <a:pt x="515" y="470"/>
                    <a:pt x="1050" y="186"/>
                    <a:pt x="1608" y="186"/>
                  </a:cubicBezTo>
                  <a:cubicBezTo>
                    <a:pt x="1676" y="186"/>
                    <a:pt x="1744" y="190"/>
                    <a:pt x="1812" y="199"/>
                  </a:cubicBezTo>
                  <a:cubicBezTo>
                    <a:pt x="1816" y="199"/>
                    <a:pt x="1819" y="199"/>
                    <a:pt x="1823" y="199"/>
                  </a:cubicBezTo>
                  <a:cubicBezTo>
                    <a:pt x="1938" y="199"/>
                    <a:pt x="1977" y="30"/>
                    <a:pt x="1868" y="19"/>
                  </a:cubicBezTo>
                  <a:cubicBezTo>
                    <a:pt x="1783" y="7"/>
                    <a:pt x="1699" y="1"/>
                    <a:pt x="16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5"/>
            <p:cNvSpPr/>
            <p:nvPr/>
          </p:nvSpPr>
          <p:spPr>
            <a:xfrm>
              <a:off x="2327542" y="-972701"/>
              <a:ext cx="260765" cy="344649"/>
            </a:xfrm>
            <a:custGeom>
              <a:rect b="b" l="l" r="r" t="t"/>
              <a:pathLst>
                <a:path extrusionOk="0" h="1853" w="1402">
                  <a:moveTo>
                    <a:pt x="121" y="0"/>
                  </a:moveTo>
                  <a:cubicBezTo>
                    <a:pt x="30" y="0"/>
                    <a:pt x="1" y="154"/>
                    <a:pt x="104" y="184"/>
                  </a:cubicBezTo>
                  <a:cubicBezTo>
                    <a:pt x="587" y="364"/>
                    <a:pt x="958" y="769"/>
                    <a:pt x="1093" y="1264"/>
                  </a:cubicBezTo>
                  <a:cubicBezTo>
                    <a:pt x="1149" y="1444"/>
                    <a:pt x="1127" y="1646"/>
                    <a:pt x="1205" y="1803"/>
                  </a:cubicBezTo>
                  <a:cubicBezTo>
                    <a:pt x="1223" y="1838"/>
                    <a:pt x="1250" y="1853"/>
                    <a:pt x="1278" y="1853"/>
                  </a:cubicBezTo>
                  <a:cubicBezTo>
                    <a:pt x="1339" y="1853"/>
                    <a:pt x="1401" y="1783"/>
                    <a:pt x="1363" y="1713"/>
                  </a:cubicBezTo>
                  <a:cubicBezTo>
                    <a:pt x="1329" y="1623"/>
                    <a:pt x="1318" y="1522"/>
                    <a:pt x="1318" y="1421"/>
                  </a:cubicBezTo>
                  <a:cubicBezTo>
                    <a:pt x="1307" y="1331"/>
                    <a:pt x="1284" y="1241"/>
                    <a:pt x="1250" y="1151"/>
                  </a:cubicBezTo>
                  <a:cubicBezTo>
                    <a:pt x="1082" y="612"/>
                    <a:pt x="677" y="196"/>
                    <a:pt x="149" y="4"/>
                  </a:cubicBezTo>
                  <a:cubicBezTo>
                    <a:pt x="139" y="2"/>
                    <a:pt x="130"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5"/>
            <p:cNvSpPr/>
            <p:nvPr/>
          </p:nvSpPr>
          <p:spPr>
            <a:xfrm>
              <a:off x="2486009" y="-484839"/>
              <a:ext cx="105459" cy="156236"/>
            </a:xfrm>
            <a:custGeom>
              <a:rect b="b" l="l" r="r" t="t"/>
              <a:pathLst>
                <a:path extrusionOk="0" h="840" w="567">
                  <a:moveTo>
                    <a:pt x="464" y="1"/>
                  </a:moveTo>
                  <a:cubicBezTo>
                    <a:pt x="432" y="1"/>
                    <a:pt x="402" y="16"/>
                    <a:pt x="387" y="46"/>
                  </a:cubicBezTo>
                  <a:lnTo>
                    <a:pt x="39" y="698"/>
                  </a:lnTo>
                  <a:cubicBezTo>
                    <a:pt x="1" y="774"/>
                    <a:pt x="60" y="840"/>
                    <a:pt x="123" y="840"/>
                  </a:cubicBezTo>
                  <a:cubicBezTo>
                    <a:pt x="154" y="840"/>
                    <a:pt x="185" y="824"/>
                    <a:pt x="207" y="788"/>
                  </a:cubicBezTo>
                  <a:lnTo>
                    <a:pt x="544" y="147"/>
                  </a:lnTo>
                  <a:cubicBezTo>
                    <a:pt x="567" y="102"/>
                    <a:pt x="556" y="46"/>
                    <a:pt x="511" y="12"/>
                  </a:cubicBezTo>
                  <a:cubicBezTo>
                    <a:pt x="496" y="5"/>
                    <a:pt x="479" y="1"/>
                    <a:pt x="4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5"/>
            <p:cNvSpPr/>
            <p:nvPr/>
          </p:nvSpPr>
          <p:spPr>
            <a:xfrm>
              <a:off x="-423876" y="400492"/>
              <a:ext cx="162002" cy="400447"/>
            </a:xfrm>
            <a:custGeom>
              <a:rect b="b" l="l" r="r" t="t"/>
              <a:pathLst>
                <a:path extrusionOk="0" h="2153" w="871">
                  <a:moveTo>
                    <a:pt x="735" y="1"/>
                  </a:moveTo>
                  <a:cubicBezTo>
                    <a:pt x="714" y="1"/>
                    <a:pt x="693" y="9"/>
                    <a:pt x="675" y="30"/>
                  </a:cubicBezTo>
                  <a:cubicBezTo>
                    <a:pt x="191" y="604"/>
                    <a:pt x="0" y="1357"/>
                    <a:pt x="146" y="2088"/>
                  </a:cubicBezTo>
                  <a:cubicBezTo>
                    <a:pt x="160" y="2133"/>
                    <a:pt x="196" y="2153"/>
                    <a:pt x="232" y="2153"/>
                  </a:cubicBezTo>
                  <a:cubicBezTo>
                    <a:pt x="285" y="2153"/>
                    <a:pt x="340" y="2110"/>
                    <a:pt x="326" y="2043"/>
                  </a:cubicBezTo>
                  <a:cubicBezTo>
                    <a:pt x="191" y="1379"/>
                    <a:pt x="360" y="682"/>
                    <a:pt x="810" y="165"/>
                  </a:cubicBezTo>
                  <a:cubicBezTo>
                    <a:pt x="870" y="96"/>
                    <a:pt x="805" y="1"/>
                    <a:pt x="7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5"/>
            <p:cNvSpPr/>
            <p:nvPr/>
          </p:nvSpPr>
          <p:spPr>
            <a:xfrm>
              <a:off x="-323997" y="907325"/>
              <a:ext cx="247373" cy="241608"/>
            </a:xfrm>
            <a:custGeom>
              <a:rect b="b" l="l" r="r" t="t"/>
              <a:pathLst>
                <a:path extrusionOk="0" h="1299" w="1330">
                  <a:moveTo>
                    <a:pt x="115" y="1"/>
                  </a:moveTo>
                  <a:cubicBezTo>
                    <a:pt x="60" y="1"/>
                    <a:pt x="1" y="48"/>
                    <a:pt x="14" y="116"/>
                  </a:cubicBezTo>
                  <a:cubicBezTo>
                    <a:pt x="138" y="712"/>
                    <a:pt x="610" y="1184"/>
                    <a:pt x="1206" y="1296"/>
                  </a:cubicBezTo>
                  <a:cubicBezTo>
                    <a:pt x="1212" y="1298"/>
                    <a:pt x="1218" y="1298"/>
                    <a:pt x="1224" y="1298"/>
                  </a:cubicBezTo>
                  <a:cubicBezTo>
                    <a:pt x="1265" y="1298"/>
                    <a:pt x="1309" y="1268"/>
                    <a:pt x="1318" y="1229"/>
                  </a:cubicBezTo>
                  <a:cubicBezTo>
                    <a:pt x="1330" y="1184"/>
                    <a:pt x="1307" y="1128"/>
                    <a:pt x="1262" y="1116"/>
                  </a:cubicBezTo>
                  <a:cubicBezTo>
                    <a:pt x="722" y="1015"/>
                    <a:pt x="295" y="599"/>
                    <a:pt x="194" y="71"/>
                  </a:cubicBezTo>
                  <a:cubicBezTo>
                    <a:pt x="185" y="22"/>
                    <a:pt x="151" y="1"/>
                    <a:pt x="1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5"/>
            <p:cNvSpPr/>
            <p:nvPr/>
          </p:nvSpPr>
          <p:spPr>
            <a:xfrm>
              <a:off x="585702" y="932806"/>
              <a:ext cx="326607" cy="311170"/>
            </a:xfrm>
            <a:custGeom>
              <a:rect b="b" l="l" r="r" t="t"/>
              <a:pathLst>
                <a:path extrusionOk="0" h="1673" w="1756">
                  <a:moveTo>
                    <a:pt x="103" y="1"/>
                  </a:moveTo>
                  <a:cubicBezTo>
                    <a:pt x="52" y="1"/>
                    <a:pt x="0" y="41"/>
                    <a:pt x="14" y="103"/>
                  </a:cubicBezTo>
                  <a:cubicBezTo>
                    <a:pt x="104" y="462"/>
                    <a:pt x="295" y="800"/>
                    <a:pt x="565" y="1058"/>
                  </a:cubicBezTo>
                  <a:cubicBezTo>
                    <a:pt x="857" y="1339"/>
                    <a:pt x="1217" y="1542"/>
                    <a:pt x="1610" y="1665"/>
                  </a:cubicBezTo>
                  <a:cubicBezTo>
                    <a:pt x="1622" y="1670"/>
                    <a:pt x="1634" y="1672"/>
                    <a:pt x="1645" y="1672"/>
                  </a:cubicBezTo>
                  <a:cubicBezTo>
                    <a:pt x="1730" y="1672"/>
                    <a:pt x="1755" y="1527"/>
                    <a:pt x="1655" y="1497"/>
                  </a:cubicBezTo>
                  <a:cubicBezTo>
                    <a:pt x="1295" y="1384"/>
                    <a:pt x="969" y="1193"/>
                    <a:pt x="688" y="934"/>
                  </a:cubicBezTo>
                  <a:cubicBezTo>
                    <a:pt x="452" y="687"/>
                    <a:pt x="272" y="384"/>
                    <a:pt x="182" y="58"/>
                  </a:cubicBezTo>
                  <a:cubicBezTo>
                    <a:pt x="169" y="18"/>
                    <a:pt x="137" y="1"/>
                    <a:pt x="1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5"/>
            <p:cNvSpPr/>
            <p:nvPr/>
          </p:nvSpPr>
          <p:spPr>
            <a:xfrm>
              <a:off x="1043993" y="1131076"/>
              <a:ext cx="232308" cy="128337"/>
            </a:xfrm>
            <a:custGeom>
              <a:rect b="b" l="l" r="r" t="t"/>
              <a:pathLst>
                <a:path extrusionOk="0" h="690" w="1249">
                  <a:moveTo>
                    <a:pt x="1147" y="1"/>
                  </a:moveTo>
                  <a:cubicBezTo>
                    <a:pt x="1122" y="1"/>
                    <a:pt x="1097" y="9"/>
                    <a:pt x="1080" y="26"/>
                  </a:cubicBezTo>
                  <a:cubicBezTo>
                    <a:pt x="844" y="307"/>
                    <a:pt x="495" y="487"/>
                    <a:pt x="124" y="498"/>
                  </a:cubicBezTo>
                  <a:cubicBezTo>
                    <a:pt x="1" y="498"/>
                    <a:pt x="1" y="689"/>
                    <a:pt x="124" y="689"/>
                  </a:cubicBezTo>
                  <a:cubicBezTo>
                    <a:pt x="540" y="667"/>
                    <a:pt x="945" y="476"/>
                    <a:pt x="1215" y="150"/>
                  </a:cubicBezTo>
                  <a:cubicBezTo>
                    <a:pt x="1248" y="116"/>
                    <a:pt x="1248" y="60"/>
                    <a:pt x="1215" y="26"/>
                  </a:cubicBezTo>
                  <a:cubicBezTo>
                    <a:pt x="1198" y="9"/>
                    <a:pt x="1173" y="1"/>
                    <a:pt x="11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5"/>
            <p:cNvSpPr/>
            <p:nvPr/>
          </p:nvSpPr>
          <p:spPr>
            <a:xfrm>
              <a:off x="1601233" y="791823"/>
              <a:ext cx="541803" cy="128151"/>
            </a:xfrm>
            <a:custGeom>
              <a:rect b="b" l="l" r="r" t="t"/>
              <a:pathLst>
                <a:path extrusionOk="0" h="689" w="2913">
                  <a:moveTo>
                    <a:pt x="125" y="1"/>
                  </a:moveTo>
                  <a:cubicBezTo>
                    <a:pt x="49" y="1"/>
                    <a:pt x="1" y="119"/>
                    <a:pt x="85" y="175"/>
                  </a:cubicBezTo>
                  <a:cubicBezTo>
                    <a:pt x="478" y="433"/>
                    <a:pt x="939" y="591"/>
                    <a:pt x="1412" y="647"/>
                  </a:cubicBezTo>
                  <a:cubicBezTo>
                    <a:pt x="1659" y="669"/>
                    <a:pt x="1906" y="681"/>
                    <a:pt x="2165" y="681"/>
                  </a:cubicBezTo>
                  <a:cubicBezTo>
                    <a:pt x="2219" y="686"/>
                    <a:pt x="2274" y="689"/>
                    <a:pt x="2328" y="689"/>
                  </a:cubicBezTo>
                  <a:cubicBezTo>
                    <a:pt x="2497" y="689"/>
                    <a:pt x="2664" y="662"/>
                    <a:pt x="2817" y="602"/>
                  </a:cubicBezTo>
                  <a:cubicBezTo>
                    <a:pt x="2913" y="554"/>
                    <a:pt x="2853" y="433"/>
                    <a:pt x="2771" y="433"/>
                  </a:cubicBezTo>
                  <a:cubicBezTo>
                    <a:pt x="2757" y="433"/>
                    <a:pt x="2742" y="436"/>
                    <a:pt x="2727" y="445"/>
                  </a:cubicBezTo>
                  <a:cubicBezTo>
                    <a:pt x="2611" y="496"/>
                    <a:pt x="2485" y="507"/>
                    <a:pt x="2357" y="507"/>
                  </a:cubicBezTo>
                  <a:cubicBezTo>
                    <a:pt x="2262" y="507"/>
                    <a:pt x="2166" y="501"/>
                    <a:pt x="2075" y="501"/>
                  </a:cubicBezTo>
                  <a:cubicBezTo>
                    <a:pt x="1850" y="501"/>
                    <a:pt x="1625" y="490"/>
                    <a:pt x="1400" y="456"/>
                  </a:cubicBezTo>
                  <a:cubicBezTo>
                    <a:pt x="962" y="400"/>
                    <a:pt x="546" y="253"/>
                    <a:pt x="175" y="17"/>
                  </a:cubicBezTo>
                  <a:cubicBezTo>
                    <a:pt x="158" y="6"/>
                    <a:pt x="141" y="1"/>
                    <a:pt x="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5"/>
            <p:cNvSpPr/>
            <p:nvPr/>
          </p:nvSpPr>
          <p:spPr>
            <a:xfrm>
              <a:off x="2316010" y="694548"/>
              <a:ext cx="223194" cy="148796"/>
            </a:xfrm>
            <a:custGeom>
              <a:rect b="b" l="l" r="r" t="t"/>
              <a:pathLst>
                <a:path extrusionOk="0" h="800" w="1200">
                  <a:moveTo>
                    <a:pt x="1090" y="1"/>
                  </a:moveTo>
                  <a:cubicBezTo>
                    <a:pt x="1074" y="1"/>
                    <a:pt x="1057" y="4"/>
                    <a:pt x="1042" y="12"/>
                  </a:cubicBezTo>
                  <a:cubicBezTo>
                    <a:pt x="739" y="237"/>
                    <a:pt x="424" y="439"/>
                    <a:pt x="87" y="630"/>
                  </a:cubicBezTo>
                  <a:cubicBezTo>
                    <a:pt x="1" y="678"/>
                    <a:pt x="53" y="800"/>
                    <a:pt x="140" y="800"/>
                  </a:cubicBezTo>
                  <a:cubicBezTo>
                    <a:pt x="155" y="800"/>
                    <a:pt x="171" y="796"/>
                    <a:pt x="188" y="788"/>
                  </a:cubicBezTo>
                  <a:cubicBezTo>
                    <a:pt x="514" y="597"/>
                    <a:pt x="829" y="394"/>
                    <a:pt x="1144" y="169"/>
                  </a:cubicBezTo>
                  <a:cubicBezTo>
                    <a:pt x="1177" y="147"/>
                    <a:pt x="1200" y="91"/>
                    <a:pt x="1177" y="46"/>
                  </a:cubicBezTo>
                  <a:cubicBezTo>
                    <a:pt x="1155" y="16"/>
                    <a:pt x="1122" y="1"/>
                    <a:pt x="10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5"/>
            <p:cNvSpPr/>
            <p:nvPr/>
          </p:nvSpPr>
          <p:spPr>
            <a:xfrm>
              <a:off x="2555571" y="-3673"/>
              <a:ext cx="165536" cy="465731"/>
            </a:xfrm>
            <a:custGeom>
              <a:rect b="b" l="l" r="r" t="t"/>
              <a:pathLst>
                <a:path extrusionOk="0" h="2504" w="890">
                  <a:moveTo>
                    <a:pt x="130" y="0"/>
                  </a:moveTo>
                  <a:cubicBezTo>
                    <a:pt x="66" y="0"/>
                    <a:pt x="0" y="65"/>
                    <a:pt x="47" y="135"/>
                  </a:cubicBezTo>
                  <a:cubicBezTo>
                    <a:pt x="452" y="809"/>
                    <a:pt x="699" y="1607"/>
                    <a:pt x="541" y="2383"/>
                  </a:cubicBezTo>
                  <a:cubicBezTo>
                    <a:pt x="521" y="2458"/>
                    <a:pt x="579" y="2504"/>
                    <a:pt x="632" y="2504"/>
                  </a:cubicBezTo>
                  <a:cubicBezTo>
                    <a:pt x="668" y="2504"/>
                    <a:pt x="701" y="2484"/>
                    <a:pt x="710" y="2439"/>
                  </a:cubicBezTo>
                  <a:cubicBezTo>
                    <a:pt x="890" y="1607"/>
                    <a:pt x="643" y="764"/>
                    <a:pt x="204" y="45"/>
                  </a:cubicBezTo>
                  <a:cubicBezTo>
                    <a:pt x="187" y="13"/>
                    <a:pt x="159" y="0"/>
                    <a:pt x="1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4" name="Google Shape;1774;p35"/>
          <p:cNvGrpSpPr/>
          <p:nvPr/>
        </p:nvGrpSpPr>
        <p:grpSpPr>
          <a:xfrm flipH="1">
            <a:off x="7597493" y="4484783"/>
            <a:ext cx="1662816" cy="752173"/>
            <a:chOff x="5935450" y="921661"/>
            <a:chExt cx="739786" cy="334641"/>
          </a:xfrm>
        </p:grpSpPr>
        <p:sp>
          <p:nvSpPr>
            <p:cNvPr id="1775" name="Google Shape;1775;p35"/>
            <p:cNvSpPr/>
            <p:nvPr/>
          </p:nvSpPr>
          <p:spPr>
            <a:xfrm>
              <a:off x="5935450" y="921661"/>
              <a:ext cx="739786" cy="334641"/>
            </a:xfrm>
            <a:custGeom>
              <a:rect b="b" l="l" r="r" t="t"/>
              <a:pathLst>
                <a:path extrusionOk="0" h="2833" w="6263">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5"/>
            <p:cNvSpPr/>
            <p:nvPr/>
          </p:nvSpPr>
          <p:spPr>
            <a:xfrm>
              <a:off x="6282962" y="966429"/>
              <a:ext cx="44531" cy="25396"/>
            </a:xfrm>
            <a:custGeom>
              <a:rect b="b" l="l" r="r" t="t"/>
              <a:pathLst>
                <a:path extrusionOk="0" h="215" w="377">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5"/>
            <p:cNvSpPr/>
            <p:nvPr/>
          </p:nvSpPr>
          <p:spPr>
            <a:xfrm>
              <a:off x="6171456" y="969973"/>
              <a:ext cx="77132" cy="98042"/>
            </a:xfrm>
            <a:custGeom>
              <a:rect b="b" l="l" r="r" t="t"/>
              <a:pathLst>
                <a:path extrusionOk="0" h="830" w="653">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5"/>
            <p:cNvSpPr/>
            <p:nvPr/>
          </p:nvSpPr>
          <p:spPr>
            <a:xfrm>
              <a:off x="6508809" y="1003047"/>
              <a:ext cx="74416" cy="136904"/>
            </a:xfrm>
            <a:custGeom>
              <a:rect b="b" l="l" r="r" t="t"/>
              <a:pathLst>
                <a:path extrusionOk="0" h="1159" w="63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5"/>
            <p:cNvSpPr/>
            <p:nvPr/>
          </p:nvSpPr>
          <p:spPr>
            <a:xfrm>
              <a:off x="5997582" y="1091992"/>
              <a:ext cx="63785" cy="54454"/>
            </a:xfrm>
            <a:custGeom>
              <a:rect b="b" l="l" r="r" t="t"/>
              <a:pathLst>
                <a:path extrusionOk="0" h="461" w="54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5"/>
            <p:cNvSpPr/>
            <p:nvPr/>
          </p:nvSpPr>
          <p:spPr>
            <a:xfrm>
              <a:off x="6381238" y="947648"/>
              <a:ext cx="91779" cy="39571"/>
            </a:xfrm>
            <a:custGeom>
              <a:rect b="b" l="l" r="r" t="t"/>
              <a:pathLst>
                <a:path extrusionOk="0" h="335" w="777">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1" name="Google Shape;1781;p35"/>
          <p:cNvGrpSpPr/>
          <p:nvPr/>
        </p:nvGrpSpPr>
        <p:grpSpPr>
          <a:xfrm flipH="1">
            <a:off x="-1511068" y="4271068"/>
            <a:ext cx="2975935" cy="1346161"/>
            <a:chOff x="5935450" y="921661"/>
            <a:chExt cx="739786" cy="334641"/>
          </a:xfrm>
        </p:grpSpPr>
        <p:sp>
          <p:nvSpPr>
            <p:cNvPr id="1782" name="Google Shape;1782;p35"/>
            <p:cNvSpPr/>
            <p:nvPr/>
          </p:nvSpPr>
          <p:spPr>
            <a:xfrm>
              <a:off x="5935450" y="921661"/>
              <a:ext cx="739786" cy="334641"/>
            </a:xfrm>
            <a:custGeom>
              <a:rect b="b" l="l" r="r" t="t"/>
              <a:pathLst>
                <a:path extrusionOk="0" h="2833" w="6263">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5"/>
            <p:cNvSpPr/>
            <p:nvPr/>
          </p:nvSpPr>
          <p:spPr>
            <a:xfrm>
              <a:off x="6282962" y="966429"/>
              <a:ext cx="44531" cy="25396"/>
            </a:xfrm>
            <a:custGeom>
              <a:rect b="b" l="l" r="r" t="t"/>
              <a:pathLst>
                <a:path extrusionOk="0" h="215" w="377">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5"/>
            <p:cNvSpPr/>
            <p:nvPr/>
          </p:nvSpPr>
          <p:spPr>
            <a:xfrm>
              <a:off x="6171456" y="969973"/>
              <a:ext cx="77132" cy="98042"/>
            </a:xfrm>
            <a:custGeom>
              <a:rect b="b" l="l" r="r" t="t"/>
              <a:pathLst>
                <a:path extrusionOk="0" h="830" w="653">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5"/>
            <p:cNvSpPr/>
            <p:nvPr/>
          </p:nvSpPr>
          <p:spPr>
            <a:xfrm>
              <a:off x="6508809" y="1003047"/>
              <a:ext cx="74416" cy="136904"/>
            </a:xfrm>
            <a:custGeom>
              <a:rect b="b" l="l" r="r" t="t"/>
              <a:pathLst>
                <a:path extrusionOk="0" h="1159" w="63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5"/>
            <p:cNvSpPr/>
            <p:nvPr/>
          </p:nvSpPr>
          <p:spPr>
            <a:xfrm>
              <a:off x="5997582" y="1091992"/>
              <a:ext cx="63785" cy="54454"/>
            </a:xfrm>
            <a:custGeom>
              <a:rect b="b" l="l" r="r" t="t"/>
              <a:pathLst>
                <a:path extrusionOk="0" h="461" w="54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5"/>
            <p:cNvSpPr/>
            <p:nvPr/>
          </p:nvSpPr>
          <p:spPr>
            <a:xfrm>
              <a:off x="6381238" y="947648"/>
              <a:ext cx="91779" cy="39571"/>
            </a:xfrm>
            <a:custGeom>
              <a:rect b="b" l="l" r="r" t="t"/>
              <a:pathLst>
                <a:path extrusionOk="0" h="335" w="777">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788" name="Shape 1788"/>
        <p:cNvGrpSpPr/>
        <p:nvPr/>
      </p:nvGrpSpPr>
      <p:grpSpPr>
        <a:xfrm>
          <a:off x="0" y="0"/>
          <a:ext cx="0" cy="0"/>
          <a:chOff x="0" y="0"/>
          <a:chExt cx="0" cy="0"/>
        </a:xfrm>
      </p:grpSpPr>
      <p:sp>
        <p:nvSpPr>
          <p:cNvPr id="1789" name="Google Shape;1789;p36"/>
          <p:cNvSpPr/>
          <p:nvPr/>
        </p:nvSpPr>
        <p:spPr>
          <a:xfrm>
            <a:off x="-2575" y="-6425"/>
            <a:ext cx="9146700" cy="5149800"/>
          </a:xfrm>
          <a:prstGeom prst="rect">
            <a:avLst/>
          </a:prstGeom>
          <a:gradFill>
            <a:gsLst>
              <a:gs pos="0">
                <a:srgbClr val="CCEBEF">
                  <a:alpha val="55294"/>
                </a:srgbClr>
              </a:gs>
              <a:gs pos="100000">
                <a:srgbClr val="599FA8"/>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6"/>
          <p:cNvSpPr txBox="1"/>
          <p:nvPr>
            <p:ph type="title"/>
          </p:nvPr>
        </p:nvSpPr>
        <p:spPr>
          <a:xfrm>
            <a:off x="1208325" y="2088450"/>
            <a:ext cx="2842200" cy="3879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91" name="Google Shape;1791;p36"/>
          <p:cNvSpPr txBox="1"/>
          <p:nvPr>
            <p:ph idx="1" type="subTitle"/>
          </p:nvPr>
        </p:nvSpPr>
        <p:spPr>
          <a:xfrm>
            <a:off x="1208325" y="2469275"/>
            <a:ext cx="2842200" cy="4050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92" name="Google Shape;1792;p36"/>
          <p:cNvSpPr txBox="1"/>
          <p:nvPr>
            <p:ph idx="2" type="title"/>
          </p:nvPr>
        </p:nvSpPr>
        <p:spPr>
          <a:xfrm>
            <a:off x="5093475" y="2088450"/>
            <a:ext cx="2842200" cy="3879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93" name="Google Shape;1793;p36"/>
          <p:cNvSpPr txBox="1"/>
          <p:nvPr>
            <p:ph idx="3" type="subTitle"/>
          </p:nvPr>
        </p:nvSpPr>
        <p:spPr>
          <a:xfrm>
            <a:off x="5093475" y="2469275"/>
            <a:ext cx="2842200" cy="4050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94" name="Google Shape;1794;p36"/>
          <p:cNvSpPr txBox="1"/>
          <p:nvPr>
            <p:ph idx="4" type="title"/>
          </p:nvPr>
        </p:nvSpPr>
        <p:spPr>
          <a:xfrm>
            <a:off x="1208325" y="3799675"/>
            <a:ext cx="2842200" cy="3879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95" name="Google Shape;1795;p36"/>
          <p:cNvSpPr txBox="1"/>
          <p:nvPr>
            <p:ph idx="5" type="subTitle"/>
          </p:nvPr>
        </p:nvSpPr>
        <p:spPr>
          <a:xfrm>
            <a:off x="1208325" y="4180050"/>
            <a:ext cx="2842200" cy="4023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96" name="Google Shape;1796;p36"/>
          <p:cNvSpPr txBox="1"/>
          <p:nvPr>
            <p:ph idx="6" type="title"/>
          </p:nvPr>
        </p:nvSpPr>
        <p:spPr>
          <a:xfrm>
            <a:off x="5093475" y="3799675"/>
            <a:ext cx="2842200" cy="3879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97" name="Google Shape;1797;p36"/>
          <p:cNvSpPr txBox="1"/>
          <p:nvPr>
            <p:ph idx="7" type="subTitle"/>
          </p:nvPr>
        </p:nvSpPr>
        <p:spPr>
          <a:xfrm>
            <a:off x="5093475" y="4180050"/>
            <a:ext cx="2842200" cy="4023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98" name="Google Shape;1798;p36"/>
          <p:cNvSpPr txBox="1"/>
          <p:nvPr>
            <p:ph idx="8" type="title"/>
          </p:nvPr>
        </p:nvSpPr>
        <p:spPr>
          <a:xfrm>
            <a:off x="720000" y="445025"/>
            <a:ext cx="7704000" cy="572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1799" name="Google Shape;1799;p36"/>
          <p:cNvSpPr/>
          <p:nvPr/>
        </p:nvSpPr>
        <p:spPr>
          <a:xfrm flipH="1">
            <a:off x="390107" y="1971244"/>
            <a:ext cx="80748" cy="85567"/>
          </a:xfrm>
          <a:custGeom>
            <a:rect b="b" l="l" r="r" t="t"/>
            <a:pathLst>
              <a:path extrusionOk="0" h="799" w="754">
                <a:moveTo>
                  <a:pt x="282" y="0"/>
                </a:moveTo>
                <a:lnTo>
                  <a:pt x="248" y="281"/>
                </a:lnTo>
                <a:lnTo>
                  <a:pt x="1" y="405"/>
                </a:lnTo>
                <a:lnTo>
                  <a:pt x="248" y="517"/>
                </a:lnTo>
                <a:lnTo>
                  <a:pt x="293" y="798"/>
                </a:lnTo>
                <a:lnTo>
                  <a:pt x="484" y="596"/>
                </a:lnTo>
                <a:lnTo>
                  <a:pt x="754" y="641"/>
                </a:lnTo>
                <a:lnTo>
                  <a:pt x="619" y="394"/>
                </a:lnTo>
                <a:lnTo>
                  <a:pt x="743" y="146"/>
                </a:lnTo>
                <a:lnTo>
                  <a:pt x="473" y="203"/>
                </a:lnTo>
                <a:lnTo>
                  <a:pt x="2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36"/>
          <p:cNvSpPr/>
          <p:nvPr/>
        </p:nvSpPr>
        <p:spPr>
          <a:xfrm flipH="1">
            <a:off x="6480791" y="416457"/>
            <a:ext cx="67575" cy="71217"/>
          </a:xfrm>
          <a:custGeom>
            <a:rect b="b" l="l" r="r" t="t"/>
            <a:pathLst>
              <a:path extrusionOk="0" h="665" w="631">
                <a:moveTo>
                  <a:pt x="394" y="1"/>
                </a:moveTo>
                <a:lnTo>
                  <a:pt x="237" y="169"/>
                </a:lnTo>
                <a:lnTo>
                  <a:pt x="1" y="124"/>
                </a:lnTo>
                <a:lnTo>
                  <a:pt x="1" y="124"/>
                </a:lnTo>
                <a:lnTo>
                  <a:pt x="113" y="327"/>
                </a:lnTo>
                <a:lnTo>
                  <a:pt x="1" y="540"/>
                </a:lnTo>
                <a:lnTo>
                  <a:pt x="1" y="540"/>
                </a:lnTo>
                <a:lnTo>
                  <a:pt x="237" y="495"/>
                </a:lnTo>
                <a:lnTo>
                  <a:pt x="394" y="664"/>
                </a:lnTo>
                <a:lnTo>
                  <a:pt x="428" y="439"/>
                </a:lnTo>
                <a:lnTo>
                  <a:pt x="630" y="327"/>
                </a:lnTo>
                <a:lnTo>
                  <a:pt x="428" y="226"/>
                </a:lnTo>
                <a:lnTo>
                  <a:pt x="3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6"/>
          <p:cNvSpPr/>
          <p:nvPr/>
        </p:nvSpPr>
        <p:spPr>
          <a:xfrm flipH="1">
            <a:off x="8726667" y="1844926"/>
            <a:ext cx="132473" cy="134937"/>
          </a:xfrm>
          <a:custGeom>
            <a:rect b="b" l="l" r="r" t="t"/>
            <a:pathLst>
              <a:path extrusionOk="0" h="1260" w="1237">
                <a:moveTo>
                  <a:pt x="540" y="0"/>
                </a:moveTo>
                <a:lnTo>
                  <a:pt x="416" y="428"/>
                </a:lnTo>
                <a:lnTo>
                  <a:pt x="0" y="574"/>
                </a:lnTo>
                <a:lnTo>
                  <a:pt x="371" y="810"/>
                </a:lnTo>
                <a:lnTo>
                  <a:pt x="371" y="1260"/>
                </a:lnTo>
                <a:lnTo>
                  <a:pt x="720" y="978"/>
                </a:lnTo>
                <a:lnTo>
                  <a:pt x="1147" y="1113"/>
                </a:lnTo>
                <a:lnTo>
                  <a:pt x="1147" y="1113"/>
                </a:lnTo>
                <a:lnTo>
                  <a:pt x="990" y="697"/>
                </a:lnTo>
                <a:lnTo>
                  <a:pt x="1237" y="338"/>
                </a:lnTo>
                <a:lnTo>
                  <a:pt x="1237" y="338"/>
                </a:lnTo>
                <a:lnTo>
                  <a:pt x="799" y="360"/>
                </a:lnTo>
                <a:lnTo>
                  <a:pt x="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6"/>
          <p:cNvSpPr/>
          <p:nvPr/>
        </p:nvSpPr>
        <p:spPr>
          <a:xfrm flipH="1">
            <a:off x="284559" y="3573378"/>
            <a:ext cx="88030" cy="85567"/>
          </a:xfrm>
          <a:custGeom>
            <a:rect b="b" l="l" r="r" t="t"/>
            <a:pathLst>
              <a:path extrusionOk="0" h="799" w="822">
                <a:moveTo>
                  <a:pt x="383" y="1"/>
                </a:moveTo>
                <a:lnTo>
                  <a:pt x="282" y="270"/>
                </a:lnTo>
                <a:lnTo>
                  <a:pt x="1" y="327"/>
                </a:lnTo>
                <a:lnTo>
                  <a:pt x="226" y="518"/>
                </a:lnTo>
                <a:lnTo>
                  <a:pt x="192" y="799"/>
                </a:lnTo>
                <a:lnTo>
                  <a:pt x="439" y="641"/>
                </a:lnTo>
                <a:lnTo>
                  <a:pt x="698" y="754"/>
                </a:lnTo>
                <a:lnTo>
                  <a:pt x="698" y="754"/>
                </a:lnTo>
                <a:lnTo>
                  <a:pt x="631" y="484"/>
                </a:lnTo>
                <a:lnTo>
                  <a:pt x="822" y="259"/>
                </a:lnTo>
                <a:lnTo>
                  <a:pt x="529" y="248"/>
                </a:lnTo>
                <a:lnTo>
                  <a:pt x="3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36"/>
          <p:cNvSpPr/>
          <p:nvPr/>
        </p:nvSpPr>
        <p:spPr>
          <a:xfrm flipH="1">
            <a:off x="8790514" y="3528069"/>
            <a:ext cx="68646" cy="71109"/>
          </a:xfrm>
          <a:custGeom>
            <a:rect b="b" l="l" r="r" t="t"/>
            <a:pathLst>
              <a:path extrusionOk="0" h="664" w="641">
                <a:moveTo>
                  <a:pt x="225" y="1"/>
                </a:moveTo>
                <a:lnTo>
                  <a:pt x="202" y="225"/>
                </a:lnTo>
                <a:lnTo>
                  <a:pt x="0" y="338"/>
                </a:lnTo>
                <a:lnTo>
                  <a:pt x="214" y="439"/>
                </a:lnTo>
                <a:lnTo>
                  <a:pt x="259" y="664"/>
                </a:lnTo>
                <a:lnTo>
                  <a:pt x="416" y="484"/>
                </a:lnTo>
                <a:lnTo>
                  <a:pt x="641" y="518"/>
                </a:lnTo>
                <a:lnTo>
                  <a:pt x="529" y="315"/>
                </a:lnTo>
                <a:lnTo>
                  <a:pt x="630" y="102"/>
                </a:lnTo>
                <a:lnTo>
                  <a:pt x="394" y="158"/>
                </a:lnTo>
                <a:lnTo>
                  <a:pt x="2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6"/>
          <p:cNvSpPr/>
          <p:nvPr/>
        </p:nvSpPr>
        <p:spPr>
          <a:xfrm flipH="1">
            <a:off x="3363059" y="4850575"/>
            <a:ext cx="39838" cy="39731"/>
          </a:xfrm>
          <a:custGeom>
            <a:rect b="b" l="l" r="r" t="t"/>
            <a:pathLst>
              <a:path extrusionOk="0" h="371" w="372">
                <a:moveTo>
                  <a:pt x="158" y="0"/>
                </a:moveTo>
                <a:lnTo>
                  <a:pt x="124" y="124"/>
                </a:lnTo>
                <a:lnTo>
                  <a:pt x="0" y="169"/>
                </a:lnTo>
                <a:lnTo>
                  <a:pt x="101" y="247"/>
                </a:lnTo>
                <a:lnTo>
                  <a:pt x="101" y="371"/>
                </a:lnTo>
                <a:lnTo>
                  <a:pt x="203" y="292"/>
                </a:lnTo>
                <a:lnTo>
                  <a:pt x="338" y="337"/>
                </a:lnTo>
                <a:lnTo>
                  <a:pt x="293" y="214"/>
                </a:lnTo>
                <a:lnTo>
                  <a:pt x="371" y="112"/>
                </a:lnTo>
                <a:lnTo>
                  <a:pt x="236" y="112"/>
                </a:lnTo>
                <a:lnTo>
                  <a:pt x="1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6"/>
          <p:cNvSpPr/>
          <p:nvPr/>
        </p:nvSpPr>
        <p:spPr>
          <a:xfrm flipH="1">
            <a:off x="6555996" y="5022765"/>
            <a:ext cx="54296" cy="55474"/>
          </a:xfrm>
          <a:custGeom>
            <a:rect b="b" l="l" r="r" t="t"/>
            <a:pathLst>
              <a:path extrusionOk="0" h="518" w="507">
                <a:moveTo>
                  <a:pt x="214" y="0"/>
                </a:moveTo>
                <a:lnTo>
                  <a:pt x="169" y="180"/>
                </a:lnTo>
                <a:lnTo>
                  <a:pt x="0" y="237"/>
                </a:lnTo>
                <a:lnTo>
                  <a:pt x="147" y="338"/>
                </a:lnTo>
                <a:lnTo>
                  <a:pt x="147" y="518"/>
                </a:lnTo>
                <a:lnTo>
                  <a:pt x="293" y="405"/>
                </a:lnTo>
                <a:lnTo>
                  <a:pt x="473" y="461"/>
                </a:lnTo>
                <a:lnTo>
                  <a:pt x="473" y="461"/>
                </a:lnTo>
                <a:lnTo>
                  <a:pt x="405" y="293"/>
                </a:lnTo>
                <a:lnTo>
                  <a:pt x="506" y="135"/>
                </a:lnTo>
                <a:lnTo>
                  <a:pt x="506" y="135"/>
                </a:lnTo>
                <a:lnTo>
                  <a:pt x="326" y="147"/>
                </a:lnTo>
                <a:lnTo>
                  <a:pt x="2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6" name="Google Shape;1806;p36"/>
          <p:cNvGrpSpPr/>
          <p:nvPr/>
        </p:nvGrpSpPr>
        <p:grpSpPr>
          <a:xfrm>
            <a:off x="-1385946" y="4611288"/>
            <a:ext cx="3677844" cy="1663668"/>
            <a:chOff x="5935450" y="921661"/>
            <a:chExt cx="739786" cy="334641"/>
          </a:xfrm>
        </p:grpSpPr>
        <p:sp>
          <p:nvSpPr>
            <p:cNvPr id="1807" name="Google Shape;1807;p36"/>
            <p:cNvSpPr/>
            <p:nvPr/>
          </p:nvSpPr>
          <p:spPr>
            <a:xfrm>
              <a:off x="5935450" y="921661"/>
              <a:ext cx="739786" cy="334641"/>
            </a:xfrm>
            <a:custGeom>
              <a:rect b="b" l="l" r="r" t="t"/>
              <a:pathLst>
                <a:path extrusionOk="0" h="2833" w="6263">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36"/>
            <p:cNvSpPr/>
            <p:nvPr/>
          </p:nvSpPr>
          <p:spPr>
            <a:xfrm>
              <a:off x="6282962" y="966429"/>
              <a:ext cx="44531" cy="25396"/>
            </a:xfrm>
            <a:custGeom>
              <a:rect b="b" l="l" r="r" t="t"/>
              <a:pathLst>
                <a:path extrusionOk="0" h="215" w="377">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36"/>
            <p:cNvSpPr/>
            <p:nvPr/>
          </p:nvSpPr>
          <p:spPr>
            <a:xfrm>
              <a:off x="6171456" y="969973"/>
              <a:ext cx="77132" cy="98042"/>
            </a:xfrm>
            <a:custGeom>
              <a:rect b="b" l="l" r="r" t="t"/>
              <a:pathLst>
                <a:path extrusionOk="0" h="830" w="653">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6"/>
            <p:cNvSpPr/>
            <p:nvPr/>
          </p:nvSpPr>
          <p:spPr>
            <a:xfrm>
              <a:off x="6508809" y="1003047"/>
              <a:ext cx="74416" cy="136904"/>
            </a:xfrm>
            <a:custGeom>
              <a:rect b="b" l="l" r="r" t="t"/>
              <a:pathLst>
                <a:path extrusionOk="0" h="1159" w="63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36"/>
            <p:cNvSpPr/>
            <p:nvPr/>
          </p:nvSpPr>
          <p:spPr>
            <a:xfrm>
              <a:off x="5997582" y="1091992"/>
              <a:ext cx="63785" cy="54454"/>
            </a:xfrm>
            <a:custGeom>
              <a:rect b="b" l="l" r="r" t="t"/>
              <a:pathLst>
                <a:path extrusionOk="0" h="461" w="54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6"/>
            <p:cNvSpPr/>
            <p:nvPr/>
          </p:nvSpPr>
          <p:spPr>
            <a:xfrm>
              <a:off x="6381238" y="947648"/>
              <a:ext cx="91779" cy="39571"/>
            </a:xfrm>
            <a:custGeom>
              <a:rect b="b" l="l" r="r" t="t"/>
              <a:pathLst>
                <a:path extrusionOk="0" h="335" w="777">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3" name="Google Shape;1813;p36"/>
          <p:cNvGrpSpPr/>
          <p:nvPr/>
        </p:nvGrpSpPr>
        <p:grpSpPr>
          <a:xfrm>
            <a:off x="7183370" y="4175523"/>
            <a:ext cx="3282946" cy="1485037"/>
            <a:chOff x="5935450" y="921661"/>
            <a:chExt cx="739786" cy="334641"/>
          </a:xfrm>
        </p:grpSpPr>
        <p:sp>
          <p:nvSpPr>
            <p:cNvPr id="1814" name="Google Shape;1814;p36"/>
            <p:cNvSpPr/>
            <p:nvPr/>
          </p:nvSpPr>
          <p:spPr>
            <a:xfrm>
              <a:off x="5935450" y="921661"/>
              <a:ext cx="739786" cy="334641"/>
            </a:xfrm>
            <a:custGeom>
              <a:rect b="b" l="l" r="r" t="t"/>
              <a:pathLst>
                <a:path extrusionOk="0" h="2833" w="6263">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6"/>
            <p:cNvSpPr/>
            <p:nvPr/>
          </p:nvSpPr>
          <p:spPr>
            <a:xfrm>
              <a:off x="6282962" y="966429"/>
              <a:ext cx="44531" cy="25396"/>
            </a:xfrm>
            <a:custGeom>
              <a:rect b="b" l="l" r="r" t="t"/>
              <a:pathLst>
                <a:path extrusionOk="0" h="215" w="377">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6"/>
            <p:cNvSpPr/>
            <p:nvPr/>
          </p:nvSpPr>
          <p:spPr>
            <a:xfrm>
              <a:off x="6171456" y="969973"/>
              <a:ext cx="77132" cy="98042"/>
            </a:xfrm>
            <a:custGeom>
              <a:rect b="b" l="l" r="r" t="t"/>
              <a:pathLst>
                <a:path extrusionOk="0" h="830" w="653">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6"/>
            <p:cNvSpPr/>
            <p:nvPr/>
          </p:nvSpPr>
          <p:spPr>
            <a:xfrm>
              <a:off x="6508809" y="1003047"/>
              <a:ext cx="74416" cy="136904"/>
            </a:xfrm>
            <a:custGeom>
              <a:rect b="b" l="l" r="r" t="t"/>
              <a:pathLst>
                <a:path extrusionOk="0" h="1159" w="63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6"/>
            <p:cNvSpPr/>
            <p:nvPr/>
          </p:nvSpPr>
          <p:spPr>
            <a:xfrm>
              <a:off x="5997582" y="1091992"/>
              <a:ext cx="63785" cy="54454"/>
            </a:xfrm>
            <a:custGeom>
              <a:rect b="b" l="l" r="r" t="t"/>
              <a:pathLst>
                <a:path extrusionOk="0" h="461" w="54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6"/>
            <p:cNvSpPr/>
            <p:nvPr/>
          </p:nvSpPr>
          <p:spPr>
            <a:xfrm>
              <a:off x="6381238" y="947648"/>
              <a:ext cx="91779" cy="39571"/>
            </a:xfrm>
            <a:custGeom>
              <a:rect b="b" l="l" r="r" t="t"/>
              <a:pathLst>
                <a:path extrusionOk="0" h="335" w="777">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0" name="Google Shape;1820;p36"/>
          <p:cNvGrpSpPr/>
          <p:nvPr/>
        </p:nvGrpSpPr>
        <p:grpSpPr>
          <a:xfrm flipH="1">
            <a:off x="-476114" y="-140036"/>
            <a:ext cx="2382435" cy="1477716"/>
            <a:chOff x="3764424" y="69889"/>
            <a:chExt cx="2382435" cy="1477716"/>
          </a:xfrm>
        </p:grpSpPr>
        <p:sp>
          <p:nvSpPr>
            <p:cNvPr id="1821" name="Google Shape;1821;p36"/>
            <p:cNvSpPr/>
            <p:nvPr/>
          </p:nvSpPr>
          <p:spPr>
            <a:xfrm rot="-516949">
              <a:off x="5477959" y="1093607"/>
              <a:ext cx="236511" cy="291133"/>
            </a:xfrm>
            <a:custGeom>
              <a:rect b="b" l="l" r="r" t="t"/>
              <a:pathLst>
                <a:path extrusionOk="0" h="3715" w="3018">
                  <a:moveTo>
                    <a:pt x="781" y="1"/>
                  </a:moveTo>
                  <a:cubicBezTo>
                    <a:pt x="750" y="1"/>
                    <a:pt x="719" y="16"/>
                    <a:pt x="698" y="53"/>
                  </a:cubicBezTo>
                  <a:cubicBezTo>
                    <a:pt x="382" y="584"/>
                    <a:pt x="166" y="1182"/>
                    <a:pt x="67" y="1797"/>
                  </a:cubicBezTo>
                  <a:cubicBezTo>
                    <a:pt x="0" y="2378"/>
                    <a:pt x="183" y="2960"/>
                    <a:pt x="598" y="3359"/>
                  </a:cubicBezTo>
                  <a:cubicBezTo>
                    <a:pt x="843" y="3592"/>
                    <a:pt x="1155" y="3714"/>
                    <a:pt x="1474" y="3714"/>
                  </a:cubicBezTo>
                  <a:cubicBezTo>
                    <a:pt x="1632" y="3714"/>
                    <a:pt x="1791" y="3685"/>
                    <a:pt x="1944" y="3624"/>
                  </a:cubicBezTo>
                  <a:cubicBezTo>
                    <a:pt x="3018" y="3183"/>
                    <a:pt x="2568" y="1700"/>
                    <a:pt x="1609" y="1700"/>
                  </a:cubicBezTo>
                  <a:cubicBezTo>
                    <a:pt x="1485" y="1700"/>
                    <a:pt x="1352" y="1725"/>
                    <a:pt x="1213" y="1780"/>
                  </a:cubicBezTo>
                  <a:cubicBezTo>
                    <a:pt x="1106" y="1826"/>
                    <a:pt x="1140" y="2000"/>
                    <a:pt x="1237" y="2000"/>
                  </a:cubicBezTo>
                  <a:cubicBezTo>
                    <a:pt x="1246" y="2000"/>
                    <a:pt x="1254" y="1999"/>
                    <a:pt x="1263" y="1996"/>
                  </a:cubicBezTo>
                  <a:cubicBezTo>
                    <a:pt x="1390" y="1939"/>
                    <a:pt x="1511" y="1913"/>
                    <a:pt x="1622" y="1913"/>
                  </a:cubicBezTo>
                  <a:cubicBezTo>
                    <a:pt x="2411" y="1913"/>
                    <a:pt x="2741" y="3196"/>
                    <a:pt x="1795" y="3458"/>
                  </a:cubicBezTo>
                  <a:cubicBezTo>
                    <a:pt x="1685" y="3495"/>
                    <a:pt x="1573" y="3512"/>
                    <a:pt x="1463" y="3512"/>
                  </a:cubicBezTo>
                  <a:cubicBezTo>
                    <a:pt x="1170" y="3512"/>
                    <a:pt x="886" y="3388"/>
                    <a:pt x="681" y="3159"/>
                  </a:cubicBezTo>
                  <a:cubicBezTo>
                    <a:pt x="349" y="2794"/>
                    <a:pt x="200" y="2295"/>
                    <a:pt x="266" y="1814"/>
                  </a:cubicBezTo>
                  <a:cubicBezTo>
                    <a:pt x="316" y="1215"/>
                    <a:pt x="598" y="684"/>
                    <a:pt x="881" y="152"/>
                  </a:cubicBezTo>
                  <a:cubicBezTo>
                    <a:pt x="915" y="73"/>
                    <a:pt x="848" y="1"/>
                    <a:pt x="781"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6"/>
            <p:cNvSpPr/>
            <p:nvPr/>
          </p:nvSpPr>
          <p:spPr>
            <a:xfrm>
              <a:off x="3839892" y="696308"/>
              <a:ext cx="302342" cy="170057"/>
            </a:xfrm>
            <a:custGeom>
              <a:rect b="b" l="l" r="r" t="t"/>
              <a:pathLst>
                <a:path extrusionOk="0" h="2170" w="3858">
                  <a:moveTo>
                    <a:pt x="1140" y="1"/>
                  </a:moveTo>
                  <a:cubicBezTo>
                    <a:pt x="705" y="1"/>
                    <a:pt x="324" y="275"/>
                    <a:pt x="167" y="684"/>
                  </a:cubicBezTo>
                  <a:cubicBezTo>
                    <a:pt x="1" y="1100"/>
                    <a:pt x="117" y="1598"/>
                    <a:pt x="466" y="1897"/>
                  </a:cubicBezTo>
                  <a:cubicBezTo>
                    <a:pt x="695" y="2099"/>
                    <a:pt x="965" y="2169"/>
                    <a:pt x="1245" y="2169"/>
                  </a:cubicBezTo>
                  <a:cubicBezTo>
                    <a:pt x="1472" y="2169"/>
                    <a:pt x="1705" y="2123"/>
                    <a:pt x="1928" y="2063"/>
                  </a:cubicBezTo>
                  <a:cubicBezTo>
                    <a:pt x="2559" y="1914"/>
                    <a:pt x="3174" y="1665"/>
                    <a:pt x="3756" y="1366"/>
                  </a:cubicBezTo>
                  <a:cubicBezTo>
                    <a:pt x="3857" y="1308"/>
                    <a:pt x="3781" y="1174"/>
                    <a:pt x="3683" y="1174"/>
                  </a:cubicBezTo>
                  <a:cubicBezTo>
                    <a:pt x="3669" y="1174"/>
                    <a:pt x="3654" y="1176"/>
                    <a:pt x="3639" y="1183"/>
                  </a:cubicBezTo>
                  <a:lnTo>
                    <a:pt x="3656" y="1183"/>
                  </a:lnTo>
                  <a:cubicBezTo>
                    <a:pt x="3257" y="1399"/>
                    <a:pt x="2842" y="1565"/>
                    <a:pt x="2410" y="1714"/>
                  </a:cubicBezTo>
                  <a:cubicBezTo>
                    <a:pt x="2046" y="1831"/>
                    <a:pt x="1644" y="1973"/>
                    <a:pt x="1260" y="1973"/>
                  </a:cubicBezTo>
                  <a:cubicBezTo>
                    <a:pt x="1205" y="1973"/>
                    <a:pt x="1151" y="1970"/>
                    <a:pt x="1097" y="1964"/>
                  </a:cubicBezTo>
                  <a:cubicBezTo>
                    <a:pt x="715" y="1914"/>
                    <a:pt x="400" y="1631"/>
                    <a:pt x="317" y="1266"/>
                  </a:cubicBezTo>
                  <a:cubicBezTo>
                    <a:pt x="234" y="884"/>
                    <a:pt x="400" y="502"/>
                    <a:pt x="732" y="302"/>
                  </a:cubicBezTo>
                  <a:cubicBezTo>
                    <a:pt x="834" y="237"/>
                    <a:pt x="951" y="204"/>
                    <a:pt x="1070" y="204"/>
                  </a:cubicBezTo>
                  <a:cubicBezTo>
                    <a:pt x="1164" y="204"/>
                    <a:pt x="1258" y="225"/>
                    <a:pt x="1347" y="269"/>
                  </a:cubicBezTo>
                  <a:cubicBezTo>
                    <a:pt x="1513" y="369"/>
                    <a:pt x="1546" y="601"/>
                    <a:pt x="1396" y="751"/>
                  </a:cubicBezTo>
                  <a:cubicBezTo>
                    <a:pt x="1319" y="815"/>
                    <a:pt x="1392" y="910"/>
                    <a:pt x="1475" y="910"/>
                  </a:cubicBezTo>
                  <a:cubicBezTo>
                    <a:pt x="1499" y="910"/>
                    <a:pt x="1524" y="902"/>
                    <a:pt x="1546" y="884"/>
                  </a:cubicBezTo>
                  <a:cubicBezTo>
                    <a:pt x="1696" y="751"/>
                    <a:pt x="1745" y="551"/>
                    <a:pt x="1662" y="369"/>
                  </a:cubicBezTo>
                  <a:cubicBezTo>
                    <a:pt x="1596" y="169"/>
                    <a:pt x="1413" y="36"/>
                    <a:pt x="1214" y="3"/>
                  </a:cubicBezTo>
                  <a:cubicBezTo>
                    <a:pt x="1189" y="1"/>
                    <a:pt x="1164" y="1"/>
                    <a:pt x="1140"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6"/>
            <p:cNvSpPr/>
            <p:nvPr/>
          </p:nvSpPr>
          <p:spPr>
            <a:xfrm>
              <a:off x="3764424" y="877494"/>
              <a:ext cx="287295" cy="111752"/>
            </a:xfrm>
            <a:custGeom>
              <a:rect b="b" l="l" r="r" t="t"/>
              <a:pathLst>
                <a:path extrusionOk="0" h="1426" w="3666">
                  <a:moveTo>
                    <a:pt x="3513" y="1"/>
                  </a:moveTo>
                  <a:cubicBezTo>
                    <a:pt x="3488" y="1"/>
                    <a:pt x="3463" y="11"/>
                    <a:pt x="3439" y="34"/>
                  </a:cubicBezTo>
                  <a:lnTo>
                    <a:pt x="3456" y="34"/>
                  </a:lnTo>
                  <a:cubicBezTo>
                    <a:pt x="2991" y="499"/>
                    <a:pt x="2426" y="848"/>
                    <a:pt x="1795" y="1047"/>
                  </a:cubicBezTo>
                  <a:cubicBezTo>
                    <a:pt x="1533" y="1149"/>
                    <a:pt x="1246" y="1200"/>
                    <a:pt x="956" y="1200"/>
                  </a:cubicBezTo>
                  <a:cubicBezTo>
                    <a:pt x="914" y="1200"/>
                    <a:pt x="873" y="1199"/>
                    <a:pt x="831" y="1197"/>
                  </a:cubicBezTo>
                  <a:cubicBezTo>
                    <a:pt x="532" y="1163"/>
                    <a:pt x="183" y="914"/>
                    <a:pt x="299" y="582"/>
                  </a:cubicBezTo>
                  <a:cubicBezTo>
                    <a:pt x="319" y="504"/>
                    <a:pt x="257" y="454"/>
                    <a:pt x="194" y="454"/>
                  </a:cubicBezTo>
                  <a:cubicBezTo>
                    <a:pt x="149" y="454"/>
                    <a:pt x="104" y="478"/>
                    <a:pt x="83" y="532"/>
                  </a:cubicBezTo>
                  <a:cubicBezTo>
                    <a:pt x="0" y="848"/>
                    <a:pt x="166" y="1180"/>
                    <a:pt x="482" y="1330"/>
                  </a:cubicBezTo>
                  <a:cubicBezTo>
                    <a:pt x="630" y="1400"/>
                    <a:pt x="789" y="1426"/>
                    <a:pt x="950" y="1426"/>
                  </a:cubicBezTo>
                  <a:cubicBezTo>
                    <a:pt x="1170" y="1426"/>
                    <a:pt x="1394" y="1378"/>
                    <a:pt x="1595" y="1330"/>
                  </a:cubicBezTo>
                  <a:cubicBezTo>
                    <a:pt x="2359" y="1130"/>
                    <a:pt x="3041" y="732"/>
                    <a:pt x="3589" y="183"/>
                  </a:cubicBezTo>
                  <a:cubicBezTo>
                    <a:pt x="3665" y="107"/>
                    <a:pt x="3595" y="1"/>
                    <a:pt x="3513"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6"/>
            <p:cNvSpPr/>
            <p:nvPr/>
          </p:nvSpPr>
          <p:spPr>
            <a:xfrm rot="-516949">
              <a:off x="5424874" y="1271574"/>
              <a:ext cx="81423" cy="271463"/>
            </a:xfrm>
            <a:custGeom>
              <a:rect b="b" l="l" r="r" t="t"/>
              <a:pathLst>
                <a:path extrusionOk="0" h="3464" w="1039">
                  <a:moveTo>
                    <a:pt x="497" y="1"/>
                  </a:moveTo>
                  <a:cubicBezTo>
                    <a:pt x="454" y="1"/>
                    <a:pt x="408" y="21"/>
                    <a:pt x="382" y="66"/>
                  </a:cubicBezTo>
                  <a:lnTo>
                    <a:pt x="399" y="82"/>
                  </a:lnTo>
                  <a:cubicBezTo>
                    <a:pt x="0" y="1196"/>
                    <a:pt x="150" y="2425"/>
                    <a:pt x="814" y="3422"/>
                  </a:cubicBezTo>
                  <a:cubicBezTo>
                    <a:pt x="834" y="3451"/>
                    <a:pt x="863" y="3463"/>
                    <a:pt x="893" y="3463"/>
                  </a:cubicBezTo>
                  <a:cubicBezTo>
                    <a:pt x="965" y="3463"/>
                    <a:pt x="1039" y="3393"/>
                    <a:pt x="980" y="3322"/>
                  </a:cubicBezTo>
                  <a:cubicBezTo>
                    <a:pt x="366" y="2375"/>
                    <a:pt x="216" y="1196"/>
                    <a:pt x="598" y="132"/>
                  </a:cubicBezTo>
                  <a:cubicBezTo>
                    <a:pt x="629" y="51"/>
                    <a:pt x="566" y="1"/>
                    <a:pt x="49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6"/>
            <p:cNvSpPr/>
            <p:nvPr/>
          </p:nvSpPr>
          <p:spPr>
            <a:xfrm rot="-1858220">
              <a:off x="5873184" y="368532"/>
              <a:ext cx="230871" cy="230322"/>
            </a:xfrm>
            <a:custGeom>
              <a:rect b="b" l="l" r="r" t="t"/>
              <a:pathLst>
                <a:path extrusionOk="0" h="2939" w="2946">
                  <a:moveTo>
                    <a:pt x="306" y="0"/>
                  </a:moveTo>
                  <a:cubicBezTo>
                    <a:pt x="263" y="0"/>
                    <a:pt x="220" y="20"/>
                    <a:pt x="200" y="67"/>
                  </a:cubicBezTo>
                  <a:lnTo>
                    <a:pt x="217" y="83"/>
                  </a:lnTo>
                  <a:cubicBezTo>
                    <a:pt x="34" y="565"/>
                    <a:pt x="1" y="1097"/>
                    <a:pt x="134" y="1595"/>
                  </a:cubicBezTo>
                  <a:cubicBezTo>
                    <a:pt x="233" y="2077"/>
                    <a:pt x="516" y="2509"/>
                    <a:pt x="914" y="2791"/>
                  </a:cubicBezTo>
                  <a:cubicBezTo>
                    <a:pt x="1076" y="2893"/>
                    <a:pt x="1254" y="2938"/>
                    <a:pt x="1432" y="2938"/>
                  </a:cubicBezTo>
                  <a:cubicBezTo>
                    <a:pt x="2186" y="2938"/>
                    <a:pt x="2946" y="2129"/>
                    <a:pt x="2543" y="1363"/>
                  </a:cubicBezTo>
                  <a:cubicBezTo>
                    <a:pt x="2407" y="1101"/>
                    <a:pt x="2147" y="964"/>
                    <a:pt x="1885" y="964"/>
                  </a:cubicBezTo>
                  <a:cubicBezTo>
                    <a:pt x="1697" y="964"/>
                    <a:pt x="1509" y="1034"/>
                    <a:pt x="1363" y="1180"/>
                  </a:cubicBezTo>
                  <a:cubicBezTo>
                    <a:pt x="1286" y="1256"/>
                    <a:pt x="1357" y="1362"/>
                    <a:pt x="1439" y="1362"/>
                  </a:cubicBezTo>
                  <a:cubicBezTo>
                    <a:pt x="1463" y="1362"/>
                    <a:pt x="1489" y="1352"/>
                    <a:pt x="1512" y="1329"/>
                  </a:cubicBezTo>
                  <a:cubicBezTo>
                    <a:pt x="1612" y="1223"/>
                    <a:pt x="1746" y="1172"/>
                    <a:pt x="1881" y="1172"/>
                  </a:cubicBezTo>
                  <a:cubicBezTo>
                    <a:pt x="2083" y="1172"/>
                    <a:pt x="2287" y="1286"/>
                    <a:pt x="2376" y="1495"/>
                  </a:cubicBezTo>
                  <a:cubicBezTo>
                    <a:pt x="2526" y="1861"/>
                    <a:pt x="2410" y="2276"/>
                    <a:pt x="2077" y="2509"/>
                  </a:cubicBezTo>
                  <a:cubicBezTo>
                    <a:pt x="1898" y="2654"/>
                    <a:pt x="1683" y="2729"/>
                    <a:pt x="1469" y="2729"/>
                  </a:cubicBezTo>
                  <a:cubicBezTo>
                    <a:pt x="1268" y="2729"/>
                    <a:pt x="1067" y="2663"/>
                    <a:pt x="898" y="2525"/>
                  </a:cubicBezTo>
                  <a:cubicBezTo>
                    <a:pt x="599" y="2243"/>
                    <a:pt x="399" y="1878"/>
                    <a:pt x="333" y="1495"/>
                  </a:cubicBezTo>
                  <a:cubicBezTo>
                    <a:pt x="217" y="1030"/>
                    <a:pt x="250" y="565"/>
                    <a:pt x="416" y="116"/>
                  </a:cubicBezTo>
                  <a:cubicBezTo>
                    <a:pt x="436" y="46"/>
                    <a:pt x="372" y="0"/>
                    <a:pt x="306"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6" name="Google Shape;1826;p36"/>
            <p:cNvGrpSpPr/>
            <p:nvPr/>
          </p:nvGrpSpPr>
          <p:grpSpPr>
            <a:xfrm>
              <a:off x="4142229" y="69889"/>
              <a:ext cx="1713102" cy="1156456"/>
              <a:chOff x="4142229" y="69889"/>
              <a:chExt cx="1713102" cy="1156456"/>
            </a:xfrm>
          </p:grpSpPr>
          <p:grpSp>
            <p:nvGrpSpPr>
              <p:cNvPr id="1827" name="Google Shape;1827;p36"/>
              <p:cNvGrpSpPr/>
              <p:nvPr/>
            </p:nvGrpSpPr>
            <p:grpSpPr>
              <a:xfrm>
                <a:off x="4142229" y="69889"/>
                <a:ext cx="1713102" cy="1156456"/>
                <a:chOff x="2251342" y="373064"/>
                <a:chExt cx="1713102" cy="1156456"/>
              </a:xfrm>
            </p:grpSpPr>
            <p:sp>
              <p:nvSpPr>
                <p:cNvPr id="1828" name="Google Shape;1828;p36"/>
                <p:cNvSpPr/>
                <p:nvPr/>
              </p:nvSpPr>
              <p:spPr>
                <a:xfrm>
                  <a:off x="2251342" y="373064"/>
                  <a:ext cx="1713102" cy="1156456"/>
                </a:xfrm>
                <a:custGeom>
                  <a:rect b="b" l="l" r="r" t="t"/>
                  <a:pathLst>
                    <a:path extrusionOk="0" h="12432" w="18416">
                      <a:moveTo>
                        <a:pt x="6845" y="0"/>
                      </a:moveTo>
                      <a:cubicBezTo>
                        <a:pt x="6533" y="0"/>
                        <a:pt x="6188" y="87"/>
                        <a:pt x="5813" y="290"/>
                      </a:cubicBezTo>
                      <a:cubicBezTo>
                        <a:pt x="4812" y="819"/>
                        <a:pt x="4205" y="1864"/>
                        <a:pt x="4239" y="2988"/>
                      </a:cubicBezTo>
                      <a:cubicBezTo>
                        <a:pt x="4239" y="2988"/>
                        <a:pt x="3653" y="2669"/>
                        <a:pt x="2949" y="2669"/>
                      </a:cubicBezTo>
                      <a:cubicBezTo>
                        <a:pt x="2230" y="2669"/>
                        <a:pt x="1388" y="3002"/>
                        <a:pt x="922" y="4349"/>
                      </a:cubicBezTo>
                      <a:cubicBezTo>
                        <a:pt x="0" y="7013"/>
                        <a:pt x="2271" y="7485"/>
                        <a:pt x="2271" y="7485"/>
                      </a:cubicBezTo>
                      <a:cubicBezTo>
                        <a:pt x="2271" y="7485"/>
                        <a:pt x="1046" y="11195"/>
                        <a:pt x="4059" y="12196"/>
                      </a:cubicBezTo>
                      <a:cubicBezTo>
                        <a:pt x="4554" y="12362"/>
                        <a:pt x="5013" y="12432"/>
                        <a:pt x="5436" y="12432"/>
                      </a:cubicBezTo>
                      <a:cubicBezTo>
                        <a:pt x="7587" y="12432"/>
                        <a:pt x="8781" y="10633"/>
                        <a:pt x="8781" y="10633"/>
                      </a:cubicBezTo>
                      <a:cubicBezTo>
                        <a:pt x="8781" y="10633"/>
                        <a:pt x="9436" y="11953"/>
                        <a:pt x="11076" y="11953"/>
                      </a:cubicBezTo>
                      <a:cubicBezTo>
                        <a:pt x="11271" y="11953"/>
                        <a:pt x="11480" y="11934"/>
                        <a:pt x="11704" y="11892"/>
                      </a:cubicBezTo>
                      <a:cubicBezTo>
                        <a:pt x="13795" y="11499"/>
                        <a:pt x="13615" y="9284"/>
                        <a:pt x="13615" y="9284"/>
                      </a:cubicBezTo>
                      <a:lnTo>
                        <a:pt x="13615" y="9284"/>
                      </a:lnTo>
                      <a:cubicBezTo>
                        <a:pt x="13615" y="9284"/>
                        <a:pt x="14680" y="9900"/>
                        <a:pt x="15733" y="9900"/>
                      </a:cubicBezTo>
                      <a:cubicBezTo>
                        <a:pt x="16490" y="9900"/>
                        <a:pt x="17240" y="9582"/>
                        <a:pt x="17584" y="8486"/>
                      </a:cubicBezTo>
                      <a:cubicBezTo>
                        <a:pt x="18416" y="5866"/>
                        <a:pt x="16324" y="4956"/>
                        <a:pt x="16324" y="4956"/>
                      </a:cubicBezTo>
                      <a:cubicBezTo>
                        <a:pt x="16324" y="4956"/>
                        <a:pt x="18112" y="2685"/>
                        <a:pt x="15672" y="897"/>
                      </a:cubicBezTo>
                      <a:cubicBezTo>
                        <a:pt x="15135" y="505"/>
                        <a:pt x="14640" y="352"/>
                        <a:pt x="14195" y="352"/>
                      </a:cubicBezTo>
                      <a:cubicBezTo>
                        <a:pt x="12611" y="352"/>
                        <a:pt x="11659" y="2291"/>
                        <a:pt x="11659" y="2291"/>
                      </a:cubicBezTo>
                      <a:cubicBezTo>
                        <a:pt x="11603" y="1538"/>
                        <a:pt x="11018" y="920"/>
                        <a:pt x="10254" y="852"/>
                      </a:cubicBezTo>
                      <a:cubicBezTo>
                        <a:pt x="10163" y="841"/>
                        <a:pt x="10077" y="836"/>
                        <a:pt x="9996" y="836"/>
                      </a:cubicBezTo>
                      <a:cubicBezTo>
                        <a:pt x="8877" y="836"/>
                        <a:pt x="8691" y="1853"/>
                        <a:pt x="8691" y="1853"/>
                      </a:cubicBezTo>
                      <a:cubicBezTo>
                        <a:pt x="8621" y="1073"/>
                        <a:pt x="7943" y="0"/>
                        <a:pt x="68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6"/>
                <p:cNvSpPr/>
                <p:nvPr/>
              </p:nvSpPr>
              <p:spPr>
                <a:xfrm>
                  <a:off x="2394502" y="663011"/>
                  <a:ext cx="169580" cy="101115"/>
                </a:xfrm>
                <a:custGeom>
                  <a:rect b="b" l="l" r="r" t="t"/>
                  <a:pathLst>
                    <a:path extrusionOk="0" h="1087" w="1823">
                      <a:moveTo>
                        <a:pt x="1593" y="1"/>
                      </a:moveTo>
                      <a:cubicBezTo>
                        <a:pt x="927" y="1"/>
                        <a:pt x="318" y="374"/>
                        <a:pt x="24" y="973"/>
                      </a:cubicBezTo>
                      <a:cubicBezTo>
                        <a:pt x="1" y="1035"/>
                        <a:pt x="53" y="1087"/>
                        <a:pt x="102" y="1087"/>
                      </a:cubicBezTo>
                      <a:cubicBezTo>
                        <a:pt x="124" y="1087"/>
                        <a:pt x="145" y="1076"/>
                        <a:pt x="159" y="1052"/>
                      </a:cubicBezTo>
                      <a:cubicBezTo>
                        <a:pt x="417" y="504"/>
                        <a:pt x="971" y="156"/>
                        <a:pt x="1574" y="156"/>
                      </a:cubicBezTo>
                      <a:cubicBezTo>
                        <a:pt x="1627" y="156"/>
                        <a:pt x="1680" y="158"/>
                        <a:pt x="1733" y="164"/>
                      </a:cubicBezTo>
                      <a:cubicBezTo>
                        <a:pt x="1736" y="164"/>
                        <a:pt x="1739" y="164"/>
                        <a:pt x="1742" y="164"/>
                      </a:cubicBezTo>
                      <a:cubicBezTo>
                        <a:pt x="1823" y="164"/>
                        <a:pt x="1820" y="17"/>
                        <a:pt x="1733" y="6"/>
                      </a:cubicBezTo>
                      <a:cubicBezTo>
                        <a:pt x="1686" y="3"/>
                        <a:pt x="1640" y="1"/>
                        <a:pt x="1593"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6"/>
                <p:cNvSpPr/>
                <p:nvPr/>
              </p:nvSpPr>
              <p:spPr>
                <a:xfrm>
                  <a:off x="2599614" y="670918"/>
                  <a:ext cx="53395" cy="27535"/>
                </a:xfrm>
                <a:custGeom>
                  <a:rect b="b" l="l" r="r" t="t"/>
                  <a:pathLst>
                    <a:path extrusionOk="0" h="296" w="574">
                      <a:moveTo>
                        <a:pt x="79" y="0"/>
                      </a:moveTo>
                      <a:cubicBezTo>
                        <a:pt x="34" y="0"/>
                        <a:pt x="0" y="34"/>
                        <a:pt x="0" y="79"/>
                      </a:cubicBezTo>
                      <a:cubicBezTo>
                        <a:pt x="0" y="124"/>
                        <a:pt x="34" y="157"/>
                        <a:pt x="79" y="157"/>
                      </a:cubicBezTo>
                      <a:lnTo>
                        <a:pt x="169" y="157"/>
                      </a:lnTo>
                      <a:cubicBezTo>
                        <a:pt x="203" y="157"/>
                        <a:pt x="236" y="169"/>
                        <a:pt x="281" y="180"/>
                      </a:cubicBezTo>
                      <a:lnTo>
                        <a:pt x="304" y="191"/>
                      </a:lnTo>
                      <a:lnTo>
                        <a:pt x="315" y="202"/>
                      </a:lnTo>
                      <a:cubicBezTo>
                        <a:pt x="326" y="202"/>
                        <a:pt x="349" y="214"/>
                        <a:pt x="360" y="225"/>
                      </a:cubicBezTo>
                      <a:cubicBezTo>
                        <a:pt x="382" y="225"/>
                        <a:pt x="394" y="236"/>
                        <a:pt x="405" y="247"/>
                      </a:cubicBezTo>
                      <a:lnTo>
                        <a:pt x="427" y="270"/>
                      </a:lnTo>
                      <a:cubicBezTo>
                        <a:pt x="427" y="270"/>
                        <a:pt x="442" y="275"/>
                        <a:pt x="449" y="275"/>
                      </a:cubicBezTo>
                      <a:cubicBezTo>
                        <a:pt x="451" y="275"/>
                        <a:pt x="452" y="274"/>
                        <a:pt x="452" y="273"/>
                      </a:cubicBezTo>
                      <a:lnTo>
                        <a:pt x="452" y="273"/>
                      </a:lnTo>
                      <a:cubicBezTo>
                        <a:pt x="463" y="288"/>
                        <a:pt x="479" y="295"/>
                        <a:pt x="496" y="295"/>
                      </a:cubicBezTo>
                      <a:cubicBezTo>
                        <a:pt x="514" y="295"/>
                        <a:pt x="534" y="287"/>
                        <a:pt x="551" y="270"/>
                      </a:cubicBezTo>
                      <a:cubicBezTo>
                        <a:pt x="574" y="247"/>
                        <a:pt x="574" y="202"/>
                        <a:pt x="551" y="180"/>
                      </a:cubicBezTo>
                      <a:cubicBezTo>
                        <a:pt x="416" y="67"/>
                        <a:pt x="247" y="11"/>
                        <a:pt x="7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6"/>
                <p:cNvSpPr/>
                <p:nvPr/>
              </p:nvSpPr>
              <p:spPr>
                <a:xfrm>
                  <a:off x="2342317" y="815846"/>
                  <a:ext cx="40372" cy="99813"/>
                </a:xfrm>
                <a:custGeom>
                  <a:rect b="b" l="l" r="r" t="t"/>
                  <a:pathLst>
                    <a:path extrusionOk="0" h="1073" w="434">
                      <a:moveTo>
                        <a:pt x="329" y="0"/>
                      </a:moveTo>
                      <a:cubicBezTo>
                        <a:pt x="310" y="0"/>
                        <a:pt x="289" y="8"/>
                        <a:pt x="270" y="27"/>
                      </a:cubicBezTo>
                      <a:cubicBezTo>
                        <a:pt x="0" y="275"/>
                        <a:pt x="34" y="668"/>
                        <a:pt x="68" y="1005"/>
                      </a:cubicBezTo>
                      <a:cubicBezTo>
                        <a:pt x="62" y="1050"/>
                        <a:pt x="102" y="1073"/>
                        <a:pt x="141" y="1073"/>
                      </a:cubicBezTo>
                      <a:cubicBezTo>
                        <a:pt x="180" y="1073"/>
                        <a:pt x="220" y="1050"/>
                        <a:pt x="214" y="1005"/>
                      </a:cubicBezTo>
                      <a:cubicBezTo>
                        <a:pt x="180" y="713"/>
                        <a:pt x="147" y="353"/>
                        <a:pt x="383" y="128"/>
                      </a:cubicBezTo>
                      <a:cubicBezTo>
                        <a:pt x="434" y="77"/>
                        <a:pt x="388" y="0"/>
                        <a:pt x="32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6"/>
                <p:cNvSpPr/>
                <p:nvPr/>
              </p:nvSpPr>
              <p:spPr>
                <a:xfrm>
                  <a:off x="2690031" y="455202"/>
                  <a:ext cx="143255" cy="169487"/>
                </a:xfrm>
                <a:custGeom>
                  <a:rect b="b" l="l" r="r" t="t"/>
                  <a:pathLst>
                    <a:path extrusionOk="0" h="1822" w="1540">
                      <a:moveTo>
                        <a:pt x="1430" y="1"/>
                      </a:moveTo>
                      <a:cubicBezTo>
                        <a:pt x="1424" y="1"/>
                        <a:pt x="1418" y="1"/>
                        <a:pt x="1412" y="3"/>
                      </a:cubicBezTo>
                      <a:cubicBezTo>
                        <a:pt x="658" y="284"/>
                        <a:pt x="107" y="947"/>
                        <a:pt x="6" y="1746"/>
                      </a:cubicBezTo>
                      <a:cubicBezTo>
                        <a:pt x="1" y="1796"/>
                        <a:pt x="34" y="1822"/>
                        <a:pt x="71" y="1822"/>
                      </a:cubicBezTo>
                      <a:cubicBezTo>
                        <a:pt x="107" y="1822"/>
                        <a:pt x="147" y="1796"/>
                        <a:pt x="152" y="1746"/>
                      </a:cubicBezTo>
                      <a:cubicBezTo>
                        <a:pt x="254" y="1015"/>
                        <a:pt x="759" y="408"/>
                        <a:pt x="1445" y="149"/>
                      </a:cubicBezTo>
                      <a:cubicBezTo>
                        <a:pt x="1539" y="128"/>
                        <a:pt x="1507" y="1"/>
                        <a:pt x="1430"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6"/>
                <p:cNvSpPr/>
                <p:nvPr/>
              </p:nvSpPr>
              <p:spPr>
                <a:xfrm>
                  <a:off x="2895794" y="434272"/>
                  <a:ext cx="68837" cy="29395"/>
                </a:xfrm>
                <a:custGeom>
                  <a:rect b="b" l="l" r="r" t="t"/>
                  <a:pathLst>
                    <a:path extrusionOk="0" h="316" w="740">
                      <a:moveTo>
                        <a:pt x="159" y="0"/>
                      </a:moveTo>
                      <a:cubicBezTo>
                        <a:pt x="135" y="0"/>
                        <a:pt x="112" y="1"/>
                        <a:pt x="88" y="3"/>
                      </a:cubicBezTo>
                      <a:cubicBezTo>
                        <a:pt x="82" y="2"/>
                        <a:pt x="77" y="1"/>
                        <a:pt x="73" y="1"/>
                      </a:cubicBezTo>
                      <a:cubicBezTo>
                        <a:pt x="0" y="1"/>
                        <a:pt x="3" y="150"/>
                        <a:pt x="80" y="150"/>
                      </a:cubicBezTo>
                      <a:cubicBezTo>
                        <a:pt x="82" y="150"/>
                        <a:pt x="85" y="150"/>
                        <a:pt x="88" y="149"/>
                      </a:cubicBezTo>
                      <a:cubicBezTo>
                        <a:pt x="116" y="147"/>
                        <a:pt x="143" y="145"/>
                        <a:pt x="170" y="145"/>
                      </a:cubicBezTo>
                      <a:cubicBezTo>
                        <a:pt x="251" y="145"/>
                        <a:pt x="327" y="158"/>
                        <a:pt x="402" y="183"/>
                      </a:cubicBezTo>
                      <a:cubicBezTo>
                        <a:pt x="447" y="194"/>
                        <a:pt x="504" y="206"/>
                        <a:pt x="549" y="217"/>
                      </a:cubicBezTo>
                      <a:cubicBezTo>
                        <a:pt x="560" y="228"/>
                        <a:pt x="571" y="228"/>
                        <a:pt x="582" y="239"/>
                      </a:cubicBezTo>
                      <a:cubicBezTo>
                        <a:pt x="580" y="237"/>
                        <a:pt x="580" y="236"/>
                        <a:pt x="580" y="236"/>
                      </a:cubicBezTo>
                      <a:cubicBezTo>
                        <a:pt x="582" y="236"/>
                        <a:pt x="592" y="243"/>
                        <a:pt x="590" y="243"/>
                      </a:cubicBezTo>
                      <a:cubicBezTo>
                        <a:pt x="589" y="243"/>
                        <a:pt x="587" y="242"/>
                        <a:pt x="582" y="239"/>
                      </a:cubicBezTo>
                      <a:lnTo>
                        <a:pt x="582" y="239"/>
                      </a:lnTo>
                      <a:cubicBezTo>
                        <a:pt x="582" y="290"/>
                        <a:pt x="619" y="315"/>
                        <a:pt x="655" y="315"/>
                      </a:cubicBezTo>
                      <a:cubicBezTo>
                        <a:pt x="692" y="315"/>
                        <a:pt x="729" y="290"/>
                        <a:pt x="729" y="239"/>
                      </a:cubicBezTo>
                      <a:cubicBezTo>
                        <a:pt x="740" y="116"/>
                        <a:pt x="594" y="82"/>
                        <a:pt x="492" y="48"/>
                      </a:cubicBezTo>
                      <a:cubicBezTo>
                        <a:pt x="381" y="20"/>
                        <a:pt x="270" y="0"/>
                        <a:pt x="15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6"/>
                <p:cNvSpPr/>
                <p:nvPr/>
              </p:nvSpPr>
              <p:spPr>
                <a:xfrm>
                  <a:off x="3094023" y="491015"/>
                  <a:ext cx="107348" cy="66790"/>
                </a:xfrm>
                <a:custGeom>
                  <a:rect b="b" l="l" r="r" t="t"/>
                  <a:pathLst>
                    <a:path extrusionOk="0" h="718" w="1154">
                      <a:moveTo>
                        <a:pt x="930" y="1"/>
                      </a:moveTo>
                      <a:cubicBezTo>
                        <a:pt x="773" y="1"/>
                        <a:pt x="621" y="49"/>
                        <a:pt x="498" y="146"/>
                      </a:cubicBezTo>
                      <a:cubicBezTo>
                        <a:pt x="329" y="259"/>
                        <a:pt x="183" y="416"/>
                        <a:pt x="59" y="585"/>
                      </a:cubicBezTo>
                      <a:cubicBezTo>
                        <a:pt x="0" y="636"/>
                        <a:pt x="55" y="718"/>
                        <a:pt x="114" y="718"/>
                      </a:cubicBezTo>
                      <a:cubicBezTo>
                        <a:pt x="134" y="718"/>
                        <a:pt x="155" y="709"/>
                        <a:pt x="171" y="686"/>
                      </a:cubicBezTo>
                      <a:cubicBezTo>
                        <a:pt x="354" y="453"/>
                        <a:pt x="601" y="146"/>
                        <a:pt x="920" y="146"/>
                      </a:cubicBezTo>
                      <a:cubicBezTo>
                        <a:pt x="954" y="146"/>
                        <a:pt x="990" y="150"/>
                        <a:pt x="1026" y="158"/>
                      </a:cubicBezTo>
                      <a:cubicBezTo>
                        <a:pt x="1032" y="159"/>
                        <a:pt x="1038" y="160"/>
                        <a:pt x="1044" y="160"/>
                      </a:cubicBezTo>
                      <a:cubicBezTo>
                        <a:pt x="1121" y="160"/>
                        <a:pt x="1154" y="32"/>
                        <a:pt x="1060" y="12"/>
                      </a:cubicBezTo>
                      <a:cubicBezTo>
                        <a:pt x="1016" y="4"/>
                        <a:pt x="973" y="1"/>
                        <a:pt x="930"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6"/>
                <p:cNvSpPr/>
                <p:nvPr/>
              </p:nvSpPr>
              <p:spPr>
                <a:xfrm>
                  <a:off x="3246950" y="506270"/>
                  <a:ext cx="41860" cy="36093"/>
                </a:xfrm>
                <a:custGeom>
                  <a:rect b="b" l="l" r="r" t="t"/>
                  <a:pathLst>
                    <a:path extrusionOk="0" h="388" w="450">
                      <a:moveTo>
                        <a:pt x="76" y="0"/>
                      </a:moveTo>
                      <a:cubicBezTo>
                        <a:pt x="70" y="0"/>
                        <a:pt x="63" y="2"/>
                        <a:pt x="56" y="5"/>
                      </a:cubicBezTo>
                      <a:cubicBezTo>
                        <a:pt x="45" y="5"/>
                        <a:pt x="23" y="27"/>
                        <a:pt x="11" y="39"/>
                      </a:cubicBezTo>
                      <a:cubicBezTo>
                        <a:pt x="0" y="72"/>
                        <a:pt x="11" y="117"/>
                        <a:pt x="45" y="140"/>
                      </a:cubicBezTo>
                      <a:cubicBezTo>
                        <a:pt x="68" y="151"/>
                        <a:pt x="101" y="162"/>
                        <a:pt x="124" y="185"/>
                      </a:cubicBezTo>
                      <a:lnTo>
                        <a:pt x="169" y="207"/>
                      </a:lnTo>
                      <a:lnTo>
                        <a:pt x="191" y="219"/>
                      </a:lnTo>
                      <a:cubicBezTo>
                        <a:pt x="214" y="241"/>
                        <a:pt x="236" y="264"/>
                        <a:pt x="259" y="286"/>
                      </a:cubicBezTo>
                      <a:lnTo>
                        <a:pt x="270" y="308"/>
                      </a:lnTo>
                      <a:cubicBezTo>
                        <a:pt x="281" y="320"/>
                        <a:pt x="293" y="342"/>
                        <a:pt x="293" y="353"/>
                      </a:cubicBezTo>
                      <a:cubicBezTo>
                        <a:pt x="307" y="375"/>
                        <a:pt x="331" y="388"/>
                        <a:pt x="358" y="388"/>
                      </a:cubicBezTo>
                      <a:cubicBezTo>
                        <a:pt x="373" y="388"/>
                        <a:pt x="389" y="384"/>
                        <a:pt x="405" y="376"/>
                      </a:cubicBezTo>
                      <a:cubicBezTo>
                        <a:pt x="439" y="365"/>
                        <a:pt x="450" y="320"/>
                        <a:pt x="439" y="286"/>
                      </a:cubicBezTo>
                      <a:cubicBezTo>
                        <a:pt x="360" y="162"/>
                        <a:pt x="248" y="72"/>
                        <a:pt x="124" y="16"/>
                      </a:cubicBezTo>
                      <a:cubicBezTo>
                        <a:pt x="108" y="8"/>
                        <a:pt x="92" y="0"/>
                        <a:pt x="76"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6"/>
                <p:cNvSpPr/>
                <p:nvPr/>
              </p:nvSpPr>
              <p:spPr>
                <a:xfrm>
                  <a:off x="3374762" y="505619"/>
                  <a:ext cx="69953" cy="86604"/>
                </a:xfrm>
                <a:custGeom>
                  <a:rect b="b" l="l" r="r" t="t"/>
                  <a:pathLst>
                    <a:path extrusionOk="0" h="931" w="752">
                      <a:moveTo>
                        <a:pt x="666" y="0"/>
                      </a:moveTo>
                      <a:cubicBezTo>
                        <a:pt x="653" y="0"/>
                        <a:pt x="639" y="4"/>
                        <a:pt x="627" y="12"/>
                      </a:cubicBezTo>
                      <a:cubicBezTo>
                        <a:pt x="335" y="214"/>
                        <a:pt x="121" y="507"/>
                        <a:pt x="20" y="844"/>
                      </a:cubicBezTo>
                      <a:cubicBezTo>
                        <a:pt x="0" y="897"/>
                        <a:pt x="43" y="931"/>
                        <a:pt x="86" y="931"/>
                      </a:cubicBezTo>
                      <a:cubicBezTo>
                        <a:pt x="116" y="931"/>
                        <a:pt x="146" y="914"/>
                        <a:pt x="155" y="878"/>
                      </a:cubicBezTo>
                      <a:cubicBezTo>
                        <a:pt x="256" y="585"/>
                        <a:pt x="448" y="327"/>
                        <a:pt x="695" y="147"/>
                      </a:cubicBezTo>
                      <a:cubicBezTo>
                        <a:pt x="740" y="124"/>
                        <a:pt x="751" y="79"/>
                        <a:pt x="729" y="34"/>
                      </a:cubicBezTo>
                      <a:cubicBezTo>
                        <a:pt x="714" y="13"/>
                        <a:pt x="690" y="0"/>
                        <a:pt x="666"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6"/>
                <p:cNvSpPr/>
                <p:nvPr/>
              </p:nvSpPr>
              <p:spPr>
                <a:xfrm>
                  <a:off x="3502108" y="449806"/>
                  <a:ext cx="246882" cy="106883"/>
                </a:xfrm>
                <a:custGeom>
                  <a:rect b="b" l="l" r="r" t="t"/>
                  <a:pathLst>
                    <a:path extrusionOk="0" h="1149" w="2654">
                      <a:moveTo>
                        <a:pt x="939" y="0"/>
                      </a:moveTo>
                      <a:cubicBezTo>
                        <a:pt x="635" y="0"/>
                        <a:pt x="334" y="81"/>
                        <a:pt x="68" y="241"/>
                      </a:cubicBezTo>
                      <a:cubicBezTo>
                        <a:pt x="1" y="289"/>
                        <a:pt x="48" y="386"/>
                        <a:pt x="112" y="386"/>
                      </a:cubicBezTo>
                      <a:cubicBezTo>
                        <a:pt x="123" y="386"/>
                        <a:pt x="135" y="383"/>
                        <a:pt x="147" y="376"/>
                      </a:cubicBezTo>
                      <a:cubicBezTo>
                        <a:pt x="383" y="227"/>
                        <a:pt x="652" y="152"/>
                        <a:pt x="924" y="152"/>
                      </a:cubicBezTo>
                      <a:cubicBezTo>
                        <a:pt x="1105" y="152"/>
                        <a:pt x="1287" y="185"/>
                        <a:pt x="1462" y="252"/>
                      </a:cubicBezTo>
                      <a:cubicBezTo>
                        <a:pt x="1676" y="320"/>
                        <a:pt x="1867" y="421"/>
                        <a:pt x="2047" y="567"/>
                      </a:cubicBezTo>
                      <a:cubicBezTo>
                        <a:pt x="2136" y="634"/>
                        <a:pt x="2215" y="713"/>
                        <a:pt x="2294" y="792"/>
                      </a:cubicBezTo>
                      <a:cubicBezTo>
                        <a:pt x="2361" y="859"/>
                        <a:pt x="2485" y="960"/>
                        <a:pt x="2496" y="1073"/>
                      </a:cubicBezTo>
                      <a:cubicBezTo>
                        <a:pt x="2502" y="1123"/>
                        <a:pt x="2541" y="1149"/>
                        <a:pt x="2579" y="1149"/>
                      </a:cubicBezTo>
                      <a:cubicBezTo>
                        <a:pt x="2617" y="1149"/>
                        <a:pt x="2654" y="1123"/>
                        <a:pt x="2654" y="1073"/>
                      </a:cubicBezTo>
                      <a:cubicBezTo>
                        <a:pt x="2631" y="960"/>
                        <a:pt x="2575" y="848"/>
                        <a:pt x="2485" y="769"/>
                      </a:cubicBezTo>
                      <a:cubicBezTo>
                        <a:pt x="2395" y="679"/>
                        <a:pt x="2305" y="578"/>
                        <a:pt x="2204" y="500"/>
                      </a:cubicBezTo>
                      <a:cubicBezTo>
                        <a:pt x="2013" y="342"/>
                        <a:pt x="1799" y="207"/>
                        <a:pt x="1563" y="117"/>
                      </a:cubicBezTo>
                      <a:cubicBezTo>
                        <a:pt x="1361" y="39"/>
                        <a:pt x="1149" y="0"/>
                        <a:pt x="93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6"/>
                <p:cNvSpPr/>
                <p:nvPr/>
              </p:nvSpPr>
              <p:spPr>
                <a:xfrm>
                  <a:off x="3411319" y="1225512"/>
                  <a:ext cx="82511" cy="178417"/>
                </a:xfrm>
                <a:custGeom>
                  <a:rect b="b" l="l" r="r" t="t"/>
                  <a:pathLst>
                    <a:path extrusionOk="0" h="1918" w="887">
                      <a:moveTo>
                        <a:pt x="721" y="1"/>
                      </a:moveTo>
                      <a:cubicBezTo>
                        <a:pt x="675" y="1"/>
                        <a:pt x="630" y="37"/>
                        <a:pt x="650" y="98"/>
                      </a:cubicBezTo>
                      <a:cubicBezTo>
                        <a:pt x="729" y="412"/>
                        <a:pt x="684" y="750"/>
                        <a:pt x="538" y="1042"/>
                      </a:cubicBezTo>
                      <a:cubicBezTo>
                        <a:pt x="470" y="1188"/>
                        <a:pt x="414" y="1323"/>
                        <a:pt x="336" y="1469"/>
                      </a:cubicBezTo>
                      <a:cubicBezTo>
                        <a:pt x="279" y="1593"/>
                        <a:pt x="189" y="1694"/>
                        <a:pt x="77" y="1773"/>
                      </a:cubicBezTo>
                      <a:cubicBezTo>
                        <a:pt x="0" y="1821"/>
                        <a:pt x="46" y="1917"/>
                        <a:pt x="117" y="1917"/>
                      </a:cubicBezTo>
                      <a:cubicBezTo>
                        <a:pt x="129" y="1917"/>
                        <a:pt x="142" y="1914"/>
                        <a:pt x="156" y="1908"/>
                      </a:cubicBezTo>
                      <a:cubicBezTo>
                        <a:pt x="279" y="1829"/>
                        <a:pt x="381" y="1717"/>
                        <a:pt x="448" y="1582"/>
                      </a:cubicBezTo>
                      <a:cubicBezTo>
                        <a:pt x="538" y="1424"/>
                        <a:pt x="605" y="1267"/>
                        <a:pt x="684" y="1098"/>
                      </a:cubicBezTo>
                      <a:cubicBezTo>
                        <a:pt x="841" y="772"/>
                        <a:pt x="886" y="401"/>
                        <a:pt x="797" y="53"/>
                      </a:cubicBezTo>
                      <a:cubicBezTo>
                        <a:pt x="783" y="17"/>
                        <a:pt x="752" y="1"/>
                        <a:pt x="721"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36"/>
                <p:cNvSpPr/>
                <p:nvPr/>
              </p:nvSpPr>
              <p:spPr>
                <a:xfrm>
                  <a:off x="3220811" y="1436392"/>
                  <a:ext cx="123813" cy="20465"/>
                </a:xfrm>
                <a:custGeom>
                  <a:rect b="b" l="l" r="r" t="t"/>
                  <a:pathLst>
                    <a:path extrusionOk="0" h="220" w="1331">
                      <a:moveTo>
                        <a:pt x="113" y="0"/>
                      </a:moveTo>
                      <a:cubicBezTo>
                        <a:pt x="34" y="0"/>
                        <a:pt x="0" y="113"/>
                        <a:pt x="68" y="147"/>
                      </a:cubicBezTo>
                      <a:cubicBezTo>
                        <a:pt x="271" y="194"/>
                        <a:pt x="480" y="220"/>
                        <a:pt x="689" y="220"/>
                      </a:cubicBezTo>
                      <a:cubicBezTo>
                        <a:pt x="873" y="220"/>
                        <a:pt x="1058" y="200"/>
                        <a:pt x="1237" y="158"/>
                      </a:cubicBezTo>
                      <a:cubicBezTo>
                        <a:pt x="1331" y="147"/>
                        <a:pt x="1299" y="21"/>
                        <a:pt x="1222" y="21"/>
                      </a:cubicBezTo>
                      <a:cubicBezTo>
                        <a:pt x="1216" y="21"/>
                        <a:pt x="1210" y="21"/>
                        <a:pt x="1203" y="23"/>
                      </a:cubicBezTo>
                      <a:cubicBezTo>
                        <a:pt x="1041" y="58"/>
                        <a:pt x="877" y="76"/>
                        <a:pt x="712" y="76"/>
                      </a:cubicBezTo>
                      <a:cubicBezTo>
                        <a:pt x="512" y="76"/>
                        <a:pt x="310" y="50"/>
                        <a:pt x="113"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6"/>
                <p:cNvSpPr/>
                <p:nvPr/>
              </p:nvSpPr>
              <p:spPr>
                <a:xfrm>
                  <a:off x="2474128" y="1101794"/>
                  <a:ext cx="56093" cy="223812"/>
                </a:xfrm>
                <a:custGeom>
                  <a:rect b="b" l="l" r="r" t="t"/>
                  <a:pathLst>
                    <a:path extrusionOk="0" h="2406" w="603">
                      <a:moveTo>
                        <a:pt x="371" y="0"/>
                      </a:moveTo>
                      <a:cubicBezTo>
                        <a:pt x="353" y="0"/>
                        <a:pt x="333" y="7"/>
                        <a:pt x="315" y="22"/>
                      </a:cubicBezTo>
                      <a:cubicBezTo>
                        <a:pt x="180" y="157"/>
                        <a:pt x="101" y="326"/>
                        <a:pt x="79" y="517"/>
                      </a:cubicBezTo>
                      <a:cubicBezTo>
                        <a:pt x="34" y="753"/>
                        <a:pt x="11" y="989"/>
                        <a:pt x="11" y="1237"/>
                      </a:cubicBezTo>
                      <a:cubicBezTo>
                        <a:pt x="0" y="1653"/>
                        <a:pt x="157" y="2069"/>
                        <a:pt x="438" y="2383"/>
                      </a:cubicBezTo>
                      <a:cubicBezTo>
                        <a:pt x="454" y="2399"/>
                        <a:pt x="472" y="2405"/>
                        <a:pt x="489" y="2405"/>
                      </a:cubicBezTo>
                      <a:cubicBezTo>
                        <a:pt x="548" y="2405"/>
                        <a:pt x="603" y="2331"/>
                        <a:pt x="551" y="2271"/>
                      </a:cubicBezTo>
                      <a:cubicBezTo>
                        <a:pt x="292" y="1990"/>
                        <a:pt x="157" y="1619"/>
                        <a:pt x="157" y="1237"/>
                      </a:cubicBezTo>
                      <a:cubicBezTo>
                        <a:pt x="157" y="1023"/>
                        <a:pt x="180" y="809"/>
                        <a:pt x="214" y="607"/>
                      </a:cubicBezTo>
                      <a:cubicBezTo>
                        <a:pt x="225" y="427"/>
                        <a:pt x="304" y="258"/>
                        <a:pt x="427" y="124"/>
                      </a:cubicBezTo>
                      <a:cubicBezTo>
                        <a:pt x="479" y="72"/>
                        <a:pt x="431" y="0"/>
                        <a:pt x="371"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6"/>
                <p:cNvSpPr/>
                <p:nvPr/>
              </p:nvSpPr>
              <p:spPr>
                <a:xfrm>
                  <a:off x="2585940" y="1413137"/>
                  <a:ext cx="89767" cy="53209"/>
                </a:xfrm>
                <a:custGeom>
                  <a:rect b="b" l="l" r="r" t="t"/>
                  <a:pathLst>
                    <a:path extrusionOk="0" h="572" w="965">
                      <a:moveTo>
                        <a:pt x="79" y="0"/>
                      </a:moveTo>
                      <a:cubicBezTo>
                        <a:pt x="72" y="0"/>
                        <a:pt x="65" y="1"/>
                        <a:pt x="57" y="3"/>
                      </a:cubicBezTo>
                      <a:cubicBezTo>
                        <a:pt x="23" y="14"/>
                        <a:pt x="1" y="59"/>
                        <a:pt x="12" y="104"/>
                      </a:cubicBezTo>
                      <a:cubicBezTo>
                        <a:pt x="127" y="391"/>
                        <a:pt x="411" y="572"/>
                        <a:pt x="722" y="572"/>
                      </a:cubicBezTo>
                      <a:cubicBezTo>
                        <a:pt x="777" y="572"/>
                        <a:pt x="833" y="566"/>
                        <a:pt x="889" y="554"/>
                      </a:cubicBezTo>
                      <a:cubicBezTo>
                        <a:pt x="964" y="522"/>
                        <a:pt x="937" y="407"/>
                        <a:pt x="856" y="407"/>
                      </a:cubicBezTo>
                      <a:cubicBezTo>
                        <a:pt x="852" y="407"/>
                        <a:pt x="848" y="407"/>
                        <a:pt x="844" y="408"/>
                      </a:cubicBezTo>
                      <a:cubicBezTo>
                        <a:pt x="798" y="419"/>
                        <a:pt x="752" y="424"/>
                        <a:pt x="706" y="424"/>
                      </a:cubicBezTo>
                      <a:cubicBezTo>
                        <a:pt x="472" y="424"/>
                        <a:pt x="251" y="285"/>
                        <a:pt x="147" y="59"/>
                      </a:cubicBezTo>
                      <a:cubicBezTo>
                        <a:pt x="138" y="22"/>
                        <a:pt x="113" y="0"/>
                        <a:pt x="7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36"/>
                <p:cNvSpPr/>
                <p:nvPr/>
              </p:nvSpPr>
              <p:spPr>
                <a:xfrm>
                  <a:off x="2782866" y="1466438"/>
                  <a:ext cx="68837" cy="25488"/>
                </a:xfrm>
                <a:custGeom>
                  <a:rect b="b" l="l" r="r" t="t"/>
                  <a:pathLst>
                    <a:path extrusionOk="0" h="274" w="740">
                      <a:moveTo>
                        <a:pt x="657" y="1"/>
                      </a:moveTo>
                      <a:cubicBezTo>
                        <a:pt x="650" y="1"/>
                        <a:pt x="644" y="2"/>
                        <a:pt x="638" y="4"/>
                      </a:cubicBezTo>
                      <a:cubicBezTo>
                        <a:pt x="459" y="60"/>
                        <a:pt x="267" y="93"/>
                        <a:pt x="88" y="116"/>
                      </a:cubicBezTo>
                      <a:cubicBezTo>
                        <a:pt x="85" y="116"/>
                        <a:pt x="82" y="115"/>
                        <a:pt x="80" y="115"/>
                      </a:cubicBezTo>
                      <a:cubicBezTo>
                        <a:pt x="0" y="115"/>
                        <a:pt x="0" y="274"/>
                        <a:pt x="80" y="274"/>
                      </a:cubicBezTo>
                      <a:cubicBezTo>
                        <a:pt x="82" y="274"/>
                        <a:pt x="85" y="274"/>
                        <a:pt x="88" y="273"/>
                      </a:cubicBezTo>
                      <a:cubicBezTo>
                        <a:pt x="290" y="251"/>
                        <a:pt x="481" y="206"/>
                        <a:pt x="672" y="150"/>
                      </a:cubicBezTo>
                      <a:cubicBezTo>
                        <a:pt x="717" y="138"/>
                        <a:pt x="740" y="93"/>
                        <a:pt x="728" y="60"/>
                      </a:cubicBezTo>
                      <a:cubicBezTo>
                        <a:pt x="719" y="22"/>
                        <a:pt x="687" y="1"/>
                        <a:pt x="657"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6"/>
                <p:cNvSpPr/>
                <p:nvPr/>
              </p:nvSpPr>
              <p:spPr>
                <a:xfrm>
                  <a:off x="3098395" y="848496"/>
                  <a:ext cx="30418" cy="38139"/>
                </a:xfrm>
                <a:custGeom>
                  <a:rect b="b" l="l" r="r" t="t"/>
                  <a:pathLst>
                    <a:path extrusionOk="0" h="410" w="327">
                      <a:moveTo>
                        <a:pt x="196" y="1"/>
                      </a:moveTo>
                      <a:cubicBezTo>
                        <a:pt x="171" y="1"/>
                        <a:pt x="145" y="9"/>
                        <a:pt x="124" y="25"/>
                      </a:cubicBezTo>
                      <a:cubicBezTo>
                        <a:pt x="117" y="23"/>
                        <a:pt x="109" y="22"/>
                        <a:pt x="102" y="22"/>
                      </a:cubicBezTo>
                      <a:cubicBezTo>
                        <a:pt x="69" y="22"/>
                        <a:pt x="44" y="44"/>
                        <a:pt x="35" y="81"/>
                      </a:cubicBezTo>
                      <a:lnTo>
                        <a:pt x="12" y="193"/>
                      </a:lnTo>
                      <a:cubicBezTo>
                        <a:pt x="1" y="216"/>
                        <a:pt x="1" y="250"/>
                        <a:pt x="1" y="283"/>
                      </a:cubicBezTo>
                      <a:cubicBezTo>
                        <a:pt x="1" y="317"/>
                        <a:pt x="12" y="351"/>
                        <a:pt x="35" y="384"/>
                      </a:cubicBezTo>
                      <a:cubicBezTo>
                        <a:pt x="57" y="401"/>
                        <a:pt x="85" y="410"/>
                        <a:pt x="113" y="410"/>
                      </a:cubicBezTo>
                      <a:cubicBezTo>
                        <a:pt x="141" y="410"/>
                        <a:pt x="169" y="401"/>
                        <a:pt x="192" y="384"/>
                      </a:cubicBezTo>
                      <a:cubicBezTo>
                        <a:pt x="214" y="351"/>
                        <a:pt x="237" y="317"/>
                        <a:pt x="248" y="283"/>
                      </a:cubicBezTo>
                      <a:cubicBezTo>
                        <a:pt x="271" y="250"/>
                        <a:pt x="293" y="216"/>
                        <a:pt x="304" y="182"/>
                      </a:cubicBezTo>
                      <a:cubicBezTo>
                        <a:pt x="327" y="126"/>
                        <a:pt x="304" y="70"/>
                        <a:pt x="271" y="36"/>
                      </a:cubicBezTo>
                      <a:cubicBezTo>
                        <a:pt x="253" y="12"/>
                        <a:pt x="225" y="1"/>
                        <a:pt x="196"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6"/>
                <p:cNvSpPr/>
                <p:nvPr/>
              </p:nvSpPr>
              <p:spPr>
                <a:xfrm>
                  <a:off x="3164347" y="854915"/>
                  <a:ext cx="24093" cy="46232"/>
                </a:xfrm>
                <a:custGeom>
                  <a:rect b="b" l="l" r="r" t="t"/>
                  <a:pathLst>
                    <a:path extrusionOk="0" h="497" w="259">
                      <a:moveTo>
                        <a:pt x="79" y="1"/>
                      </a:moveTo>
                      <a:cubicBezTo>
                        <a:pt x="34" y="1"/>
                        <a:pt x="0" y="34"/>
                        <a:pt x="0" y="79"/>
                      </a:cubicBezTo>
                      <a:lnTo>
                        <a:pt x="0" y="259"/>
                      </a:lnTo>
                      <a:cubicBezTo>
                        <a:pt x="0" y="315"/>
                        <a:pt x="0" y="372"/>
                        <a:pt x="23" y="428"/>
                      </a:cubicBezTo>
                      <a:cubicBezTo>
                        <a:pt x="44" y="471"/>
                        <a:pt x="85" y="496"/>
                        <a:pt x="126" y="496"/>
                      </a:cubicBezTo>
                      <a:cubicBezTo>
                        <a:pt x="149" y="496"/>
                        <a:pt x="171" y="489"/>
                        <a:pt x="191" y="473"/>
                      </a:cubicBezTo>
                      <a:cubicBezTo>
                        <a:pt x="236" y="428"/>
                        <a:pt x="259" y="360"/>
                        <a:pt x="247" y="293"/>
                      </a:cubicBezTo>
                      <a:cubicBezTo>
                        <a:pt x="247" y="226"/>
                        <a:pt x="236" y="147"/>
                        <a:pt x="225" y="79"/>
                      </a:cubicBezTo>
                      <a:cubicBezTo>
                        <a:pt x="216" y="52"/>
                        <a:pt x="191" y="31"/>
                        <a:pt x="158" y="31"/>
                      </a:cubicBezTo>
                      <a:cubicBezTo>
                        <a:pt x="151" y="31"/>
                        <a:pt x="143" y="32"/>
                        <a:pt x="135" y="34"/>
                      </a:cubicBezTo>
                      <a:cubicBezTo>
                        <a:pt x="124" y="12"/>
                        <a:pt x="101" y="1"/>
                        <a:pt x="79"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5" name="Google Shape;1845;p36"/>
              <p:cNvSpPr/>
              <p:nvPr/>
            </p:nvSpPr>
            <p:spPr>
              <a:xfrm>
                <a:off x="4982067" y="621065"/>
                <a:ext cx="81425" cy="102033"/>
              </a:xfrm>
              <a:custGeom>
                <a:rect b="b" l="l" r="r" t="t"/>
                <a:pathLst>
                  <a:path extrusionOk="0" h="410" w="327">
                    <a:moveTo>
                      <a:pt x="196" y="1"/>
                    </a:moveTo>
                    <a:cubicBezTo>
                      <a:pt x="171" y="1"/>
                      <a:pt x="145" y="9"/>
                      <a:pt x="124" y="25"/>
                    </a:cubicBezTo>
                    <a:cubicBezTo>
                      <a:pt x="117" y="23"/>
                      <a:pt x="109" y="22"/>
                      <a:pt x="102" y="22"/>
                    </a:cubicBezTo>
                    <a:cubicBezTo>
                      <a:pt x="69" y="22"/>
                      <a:pt x="44" y="44"/>
                      <a:pt x="35" y="81"/>
                    </a:cubicBezTo>
                    <a:lnTo>
                      <a:pt x="12" y="193"/>
                    </a:lnTo>
                    <a:cubicBezTo>
                      <a:pt x="1" y="216"/>
                      <a:pt x="1" y="250"/>
                      <a:pt x="1" y="283"/>
                    </a:cubicBezTo>
                    <a:cubicBezTo>
                      <a:pt x="1" y="317"/>
                      <a:pt x="12" y="351"/>
                      <a:pt x="35" y="384"/>
                    </a:cubicBezTo>
                    <a:cubicBezTo>
                      <a:pt x="57" y="401"/>
                      <a:pt x="85" y="410"/>
                      <a:pt x="113" y="410"/>
                    </a:cubicBezTo>
                    <a:cubicBezTo>
                      <a:pt x="141" y="410"/>
                      <a:pt x="169" y="401"/>
                      <a:pt x="192" y="384"/>
                    </a:cubicBezTo>
                    <a:cubicBezTo>
                      <a:pt x="214" y="351"/>
                      <a:pt x="237" y="317"/>
                      <a:pt x="248" y="283"/>
                    </a:cubicBezTo>
                    <a:cubicBezTo>
                      <a:pt x="271" y="250"/>
                      <a:pt x="293" y="216"/>
                      <a:pt x="304" y="182"/>
                    </a:cubicBezTo>
                    <a:cubicBezTo>
                      <a:pt x="327" y="126"/>
                      <a:pt x="304" y="70"/>
                      <a:pt x="271" y="36"/>
                    </a:cubicBezTo>
                    <a:cubicBezTo>
                      <a:pt x="253" y="12"/>
                      <a:pt x="225" y="1"/>
                      <a:pt x="196"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46" name="Google Shape;1846;p36"/>
          <p:cNvGrpSpPr/>
          <p:nvPr/>
        </p:nvGrpSpPr>
        <p:grpSpPr>
          <a:xfrm>
            <a:off x="7524536" y="-197536"/>
            <a:ext cx="2320266" cy="1465066"/>
            <a:chOff x="6373724" y="3421764"/>
            <a:chExt cx="2320266" cy="1465066"/>
          </a:xfrm>
        </p:grpSpPr>
        <p:grpSp>
          <p:nvGrpSpPr>
            <p:cNvPr id="1847" name="Google Shape;1847;p36"/>
            <p:cNvGrpSpPr/>
            <p:nvPr/>
          </p:nvGrpSpPr>
          <p:grpSpPr>
            <a:xfrm>
              <a:off x="6715792" y="3421764"/>
              <a:ext cx="1713102" cy="1156456"/>
              <a:chOff x="2251342" y="373064"/>
              <a:chExt cx="1713102" cy="1156456"/>
            </a:xfrm>
          </p:grpSpPr>
          <p:sp>
            <p:nvSpPr>
              <p:cNvPr id="1848" name="Google Shape;1848;p36"/>
              <p:cNvSpPr/>
              <p:nvPr/>
            </p:nvSpPr>
            <p:spPr>
              <a:xfrm>
                <a:off x="2251342" y="373064"/>
                <a:ext cx="1713102" cy="1156456"/>
              </a:xfrm>
              <a:custGeom>
                <a:rect b="b" l="l" r="r" t="t"/>
                <a:pathLst>
                  <a:path extrusionOk="0" h="12432" w="18416">
                    <a:moveTo>
                      <a:pt x="6845" y="0"/>
                    </a:moveTo>
                    <a:cubicBezTo>
                      <a:pt x="6533" y="0"/>
                      <a:pt x="6188" y="87"/>
                      <a:pt x="5813" y="290"/>
                    </a:cubicBezTo>
                    <a:cubicBezTo>
                      <a:pt x="4812" y="819"/>
                      <a:pt x="4205" y="1864"/>
                      <a:pt x="4239" y="2988"/>
                    </a:cubicBezTo>
                    <a:cubicBezTo>
                      <a:pt x="4239" y="2988"/>
                      <a:pt x="3653" y="2669"/>
                      <a:pt x="2949" y="2669"/>
                    </a:cubicBezTo>
                    <a:cubicBezTo>
                      <a:pt x="2230" y="2669"/>
                      <a:pt x="1388" y="3002"/>
                      <a:pt x="922" y="4349"/>
                    </a:cubicBezTo>
                    <a:cubicBezTo>
                      <a:pt x="0" y="7013"/>
                      <a:pt x="2271" y="7485"/>
                      <a:pt x="2271" y="7485"/>
                    </a:cubicBezTo>
                    <a:cubicBezTo>
                      <a:pt x="2271" y="7485"/>
                      <a:pt x="1046" y="11195"/>
                      <a:pt x="4059" y="12196"/>
                    </a:cubicBezTo>
                    <a:cubicBezTo>
                      <a:pt x="4554" y="12362"/>
                      <a:pt x="5013" y="12432"/>
                      <a:pt x="5436" y="12432"/>
                    </a:cubicBezTo>
                    <a:cubicBezTo>
                      <a:pt x="7587" y="12432"/>
                      <a:pt x="8781" y="10633"/>
                      <a:pt x="8781" y="10633"/>
                    </a:cubicBezTo>
                    <a:cubicBezTo>
                      <a:pt x="8781" y="10633"/>
                      <a:pt x="9436" y="11953"/>
                      <a:pt x="11076" y="11953"/>
                    </a:cubicBezTo>
                    <a:cubicBezTo>
                      <a:pt x="11271" y="11953"/>
                      <a:pt x="11480" y="11934"/>
                      <a:pt x="11704" y="11892"/>
                    </a:cubicBezTo>
                    <a:cubicBezTo>
                      <a:pt x="13795" y="11499"/>
                      <a:pt x="13615" y="9284"/>
                      <a:pt x="13615" y="9284"/>
                    </a:cubicBezTo>
                    <a:lnTo>
                      <a:pt x="13615" y="9284"/>
                    </a:lnTo>
                    <a:cubicBezTo>
                      <a:pt x="13615" y="9284"/>
                      <a:pt x="14680" y="9900"/>
                      <a:pt x="15733" y="9900"/>
                    </a:cubicBezTo>
                    <a:cubicBezTo>
                      <a:pt x="16490" y="9900"/>
                      <a:pt x="17240" y="9582"/>
                      <a:pt x="17584" y="8486"/>
                    </a:cubicBezTo>
                    <a:cubicBezTo>
                      <a:pt x="18416" y="5866"/>
                      <a:pt x="16324" y="4956"/>
                      <a:pt x="16324" y="4956"/>
                    </a:cubicBezTo>
                    <a:cubicBezTo>
                      <a:pt x="16324" y="4956"/>
                      <a:pt x="18112" y="2685"/>
                      <a:pt x="15672" y="897"/>
                    </a:cubicBezTo>
                    <a:cubicBezTo>
                      <a:pt x="15135" y="505"/>
                      <a:pt x="14640" y="352"/>
                      <a:pt x="14195" y="352"/>
                    </a:cubicBezTo>
                    <a:cubicBezTo>
                      <a:pt x="12611" y="352"/>
                      <a:pt x="11659" y="2291"/>
                      <a:pt x="11659" y="2291"/>
                    </a:cubicBezTo>
                    <a:cubicBezTo>
                      <a:pt x="11603" y="1538"/>
                      <a:pt x="11018" y="920"/>
                      <a:pt x="10254" y="852"/>
                    </a:cubicBezTo>
                    <a:cubicBezTo>
                      <a:pt x="10163" y="841"/>
                      <a:pt x="10077" y="836"/>
                      <a:pt x="9996" y="836"/>
                    </a:cubicBezTo>
                    <a:cubicBezTo>
                      <a:pt x="8877" y="836"/>
                      <a:pt x="8691" y="1853"/>
                      <a:pt x="8691" y="1853"/>
                    </a:cubicBezTo>
                    <a:cubicBezTo>
                      <a:pt x="8621" y="1073"/>
                      <a:pt x="7943" y="0"/>
                      <a:pt x="68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6"/>
              <p:cNvSpPr/>
              <p:nvPr/>
            </p:nvSpPr>
            <p:spPr>
              <a:xfrm>
                <a:off x="2394502" y="663011"/>
                <a:ext cx="169580" cy="101115"/>
              </a:xfrm>
              <a:custGeom>
                <a:rect b="b" l="l" r="r" t="t"/>
                <a:pathLst>
                  <a:path extrusionOk="0" h="1087" w="1823">
                    <a:moveTo>
                      <a:pt x="1593" y="1"/>
                    </a:moveTo>
                    <a:cubicBezTo>
                      <a:pt x="927" y="1"/>
                      <a:pt x="318" y="374"/>
                      <a:pt x="24" y="973"/>
                    </a:cubicBezTo>
                    <a:cubicBezTo>
                      <a:pt x="1" y="1035"/>
                      <a:pt x="53" y="1087"/>
                      <a:pt x="102" y="1087"/>
                    </a:cubicBezTo>
                    <a:cubicBezTo>
                      <a:pt x="124" y="1087"/>
                      <a:pt x="145" y="1076"/>
                      <a:pt x="159" y="1052"/>
                    </a:cubicBezTo>
                    <a:cubicBezTo>
                      <a:pt x="417" y="504"/>
                      <a:pt x="971" y="156"/>
                      <a:pt x="1574" y="156"/>
                    </a:cubicBezTo>
                    <a:cubicBezTo>
                      <a:pt x="1627" y="156"/>
                      <a:pt x="1680" y="158"/>
                      <a:pt x="1733" y="164"/>
                    </a:cubicBezTo>
                    <a:cubicBezTo>
                      <a:pt x="1736" y="164"/>
                      <a:pt x="1739" y="164"/>
                      <a:pt x="1742" y="164"/>
                    </a:cubicBezTo>
                    <a:cubicBezTo>
                      <a:pt x="1823" y="164"/>
                      <a:pt x="1820" y="17"/>
                      <a:pt x="1733" y="6"/>
                    </a:cubicBezTo>
                    <a:cubicBezTo>
                      <a:pt x="1686" y="3"/>
                      <a:pt x="1640" y="1"/>
                      <a:pt x="1593"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6"/>
              <p:cNvSpPr/>
              <p:nvPr/>
            </p:nvSpPr>
            <p:spPr>
              <a:xfrm>
                <a:off x="2599614" y="670918"/>
                <a:ext cx="53395" cy="27535"/>
              </a:xfrm>
              <a:custGeom>
                <a:rect b="b" l="l" r="r" t="t"/>
                <a:pathLst>
                  <a:path extrusionOk="0" h="296" w="574">
                    <a:moveTo>
                      <a:pt x="79" y="0"/>
                    </a:moveTo>
                    <a:cubicBezTo>
                      <a:pt x="34" y="0"/>
                      <a:pt x="0" y="34"/>
                      <a:pt x="0" y="79"/>
                    </a:cubicBezTo>
                    <a:cubicBezTo>
                      <a:pt x="0" y="124"/>
                      <a:pt x="34" y="157"/>
                      <a:pt x="79" y="157"/>
                    </a:cubicBezTo>
                    <a:lnTo>
                      <a:pt x="169" y="157"/>
                    </a:lnTo>
                    <a:cubicBezTo>
                      <a:pt x="203" y="157"/>
                      <a:pt x="236" y="169"/>
                      <a:pt x="281" y="180"/>
                    </a:cubicBezTo>
                    <a:lnTo>
                      <a:pt x="304" y="191"/>
                    </a:lnTo>
                    <a:lnTo>
                      <a:pt x="315" y="202"/>
                    </a:lnTo>
                    <a:cubicBezTo>
                      <a:pt x="326" y="202"/>
                      <a:pt x="349" y="214"/>
                      <a:pt x="360" y="225"/>
                    </a:cubicBezTo>
                    <a:cubicBezTo>
                      <a:pt x="382" y="225"/>
                      <a:pt x="394" y="236"/>
                      <a:pt x="405" y="247"/>
                    </a:cubicBezTo>
                    <a:lnTo>
                      <a:pt x="427" y="270"/>
                    </a:lnTo>
                    <a:cubicBezTo>
                      <a:pt x="427" y="270"/>
                      <a:pt x="442" y="275"/>
                      <a:pt x="449" y="275"/>
                    </a:cubicBezTo>
                    <a:cubicBezTo>
                      <a:pt x="451" y="275"/>
                      <a:pt x="452" y="274"/>
                      <a:pt x="452" y="273"/>
                    </a:cubicBezTo>
                    <a:lnTo>
                      <a:pt x="452" y="273"/>
                    </a:lnTo>
                    <a:cubicBezTo>
                      <a:pt x="463" y="288"/>
                      <a:pt x="479" y="295"/>
                      <a:pt x="496" y="295"/>
                    </a:cubicBezTo>
                    <a:cubicBezTo>
                      <a:pt x="514" y="295"/>
                      <a:pt x="534" y="287"/>
                      <a:pt x="551" y="270"/>
                    </a:cubicBezTo>
                    <a:cubicBezTo>
                      <a:pt x="574" y="247"/>
                      <a:pt x="574" y="202"/>
                      <a:pt x="551" y="180"/>
                    </a:cubicBezTo>
                    <a:cubicBezTo>
                      <a:pt x="416" y="67"/>
                      <a:pt x="247" y="11"/>
                      <a:pt x="7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6"/>
              <p:cNvSpPr/>
              <p:nvPr/>
            </p:nvSpPr>
            <p:spPr>
              <a:xfrm>
                <a:off x="2342317" y="815846"/>
                <a:ext cx="40372" cy="99813"/>
              </a:xfrm>
              <a:custGeom>
                <a:rect b="b" l="l" r="r" t="t"/>
                <a:pathLst>
                  <a:path extrusionOk="0" h="1073" w="434">
                    <a:moveTo>
                      <a:pt x="329" y="0"/>
                    </a:moveTo>
                    <a:cubicBezTo>
                      <a:pt x="310" y="0"/>
                      <a:pt x="289" y="8"/>
                      <a:pt x="270" y="27"/>
                    </a:cubicBezTo>
                    <a:cubicBezTo>
                      <a:pt x="0" y="275"/>
                      <a:pt x="34" y="668"/>
                      <a:pt x="68" y="1005"/>
                    </a:cubicBezTo>
                    <a:cubicBezTo>
                      <a:pt x="62" y="1050"/>
                      <a:pt x="102" y="1073"/>
                      <a:pt x="141" y="1073"/>
                    </a:cubicBezTo>
                    <a:cubicBezTo>
                      <a:pt x="180" y="1073"/>
                      <a:pt x="220" y="1050"/>
                      <a:pt x="214" y="1005"/>
                    </a:cubicBezTo>
                    <a:cubicBezTo>
                      <a:pt x="180" y="713"/>
                      <a:pt x="147" y="353"/>
                      <a:pt x="383" y="128"/>
                    </a:cubicBezTo>
                    <a:cubicBezTo>
                      <a:pt x="434" y="77"/>
                      <a:pt x="388" y="0"/>
                      <a:pt x="32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6"/>
              <p:cNvSpPr/>
              <p:nvPr/>
            </p:nvSpPr>
            <p:spPr>
              <a:xfrm>
                <a:off x="2690031" y="455202"/>
                <a:ext cx="143255" cy="169487"/>
              </a:xfrm>
              <a:custGeom>
                <a:rect b="b" l="l" r="r" t="t"/>
                <a:pathLst>
                  <a:path extrusionOk="0" h="1822" w="1540">
                    <a:moveTo>
                      <a:pt x="1430" y="1"/>
                    </a:moveTo>
                    <a:cubicBezTo>
                      <a:pt x="1424" y="1"/>
                      <a:pt x="1418" y="1"/>
                      <a:pt x="1412" y="3"/>
                    </a:cubicBezTo>
                    <a:cubicBezTo>
                      <a:pt x="658" y="284"/>
                      <a:pt x="107" y="947"/>
                      <a:pt x="6" y="1746"/>
                    </a:cubicBezTo>
                    <a:cubicBezTo>
                      <a:pt x="1" y="1796"/>
                      <a:pt x="34" y="1822"/>
                      <a:pt x="71" y="1822"/>
                    </a:cubicBezTo>
                    <a:cubicBezTo>
                      <a:pt x="107" y="1822"/>
                      <a:pt x="147" y="1796"/>
                      <a:pt x="152" y="1746"/>
                    </a:cubicBezTo>
                    <a:cubicBezTo>
                      <a:pt x="254" y="1015"/>
                      <a:pt x="759" y="408"/>
                      <a:pt x="1445" y="149"/>
                    </a:cubicBezTo>
                    <a:cubicBezTo>
                      <a:pt x="1539" y="128"/>
                      <a:pt x="1507" y="1"/>
                      <a:pt x="1430"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6"/>
              <p:cNvSpPr/>
              <p:nvPr/>
            </p:nvSpPr>
            <p:spPr>
              <a:xfrm>
                <a:off x="2895794" y="434272"/>
                <a:ext cx="68837" cy="29395"/>
              </a:xfrm>
              <a:custGeom>
                <a:rect b="b" l="l" r="r" t="t"/>
                <a:pathLst>
                  <a:path extrusionOk="0" h="316" w="740">
                    <a:moveTo>
                      <a:pt x="159" y="0"/>
                    </a:moveTo>
                    <a:cubicBezTo>
                      <a:pt x="135" y="0"/>
                      <a:pt x="112" y="1"/>
                      <a:pt x="88" y="3"/>
                    </a:cubicBezTo>
                    <a:cubicBezTo>
                      <a:pt x="82" y="2"/>
                      <a:pt x="77" y="1"/>
                      <a:pt x="73" y="1"/>
                    </a:cubicBezTo>
                    <a:cubicBezTo>
                      <a:pt x="0" y="1"/>
                      <a:pt x="3" y="150"/>
                      <a:pt x="80" y="150"/>
                    </a:cubicBezTo>
                    <a:cubicBezTo>
                      <a:pt x="82" y="150"/>
                      <a:pt x="85" y="150"/>
                      <a:pt x="88" y="149"/>
                    </a:cubicBezTo>
                    <a:cubicBezTo>
                      <a:pt x="116" y="147"/>
                      <a:pt x="143" y="145"/>
                      <a:pt x="170" y="145"/>
                    </a:cubicBezTo>
                    <a:cubicBezTo>
                      <a:pt x="251" y="145"/>
                      <a:pt x="327" y="158"/>
                      <a:pt x="402" y="183"/>
                    </a:cubicBezTo>
                    <a:cubicBezTo>
                      <a:pt x="447" y="194"/>
                      <a:pt x="504" y="206"/>
                      <a:pt x="549" y="217"/>
                    </a:cubicBezTo>
                    <a:cubicBezTo>
                      <a:pt x="560" y="228"/>
                      <a:pt x="571" y="228"/>
                      <a:pt x="582" y="239"/>
                    </a:cubicBezTo>
                    <a:cubicBezTo>
                      <a:pt x="580" y="237"/>
                      <a:pt x="580" y="236"/>
                      <a:pt x="580" y="236"/>
                    </a:cubicBezTo>
                    <a:cubicBezTo>
                      <a:pt x="582" y="236"/>
                      <a:pt x="592" y="243"/>
                      <a:pt x="590" y="243"/>
                    </a:cubicBezTo>
                    <a:cubicBezTo>
                      <a:pt x="589" y="243"/>
                      <a:pt x="587" y="242"/>
                      <a:pt x="582" y="239"/>
                    </a:cubicBezTo>
                    <a:lnTo>
                      <a:pt x="582" y="239"/>
                    </a:lnTo>
                    <a:cubicBezTo>
                      <a:pt x="582" y="290"/>
                      <a:pt x="619" y="315"/>
                      <a:pt x="655" y="315"/>
                    </a:cubicBezTo>
                    <a:cubicBezTo>
                      <a:pt x="692" y="315"/>
                      <a:pt x="729" y="290"/>
                      <a:pt x="729" y="239"/>
                    </a:cubicBezTo>
                    <a:cubicBezTo>
                      <a:pt x="740" y="116"/>
                      <a:pt x="594" y="82"/>
                      <a:pt x="492" y="48"/>
                    </a:cubicBezTo>
                    <a:cubicBezTo>
                      <a:pt x="381" y="20"/>
                      <a:pt x="270" y="0"/>
                      <a:pt x="15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6"/>
              <p:cNvSpPr/>
              <p:nvPr/>
            </p:nvSpPr>
            <p:spPr>
              <a:xfrm>
                <a:off x="3094023" y="491015"/>
                <a:ext cx="107348" cy="66790"/>
              </a:xfrm>
              <a:custGeom>
                <a:rect b="b" l="l" r="r" t="t"/>
                <a:pathLst>
                  <a:path extrusionOk="0" h="718" w="1154">
                    <a:moveTo>
                      <a:pt x="930" y="1"/>
                    </a:moveTo>
                    <a:cubicBezTo>
                      <a:pt x="773" y="1"/>
                      <a:pt x="621" y="49"/>
                      <a:pt x="498" y="146"/>
                    </a:cubicBezTo>
                    <a:cubicBezTo>
                      <a:pt x="329" y="259"/>
                      <a:pt x="183" y="416"/>
                      <a:pt x="59" y="585"/>
                    </a:cubicBezTo>
                    <a:cubicBezTo>
                      <a:pt x="0" y="636"/>
                      <a:pt x="55" y="718"/>
                      <a:pt x="114" y="718"/>
                    </a:cubicBezTo>
                    <a:cubicBezTo>
                      <a:pt x="134" y="718"/>
                      <a:pt x="155" y="709"/>
                      <a:pt x="171" y="686"/>
                    </a:cubicBezTo>
                    <a:cubicBezTo>
                      <a:pt x="354" y="453"/>
                      <a:pt x="601" y="146"/>
                      <a:pt x="920" y="146"/>
                    </a:cubicBezTo>
                    <a:cubicBezTo>
                      <a:pt x="954" y="146"/>
                      <a:pt x="990" y="150"/>
                      <a:pt x="1026" y="158"/>
                    </a:cubicBezTo>
                    <a:cubicBezTo>
                      <a:pt x="1032" y="159"/>
                      <a:pt x="1038" y="160"/>
                      <a:pt x="1044" y="160"/>
                    </a:cubicBezTo>
                    <a:cubicBezTo>
                      <a:pt x="1121" y="160"/>
                      <a:pt x="1154" y="32"/>
                      <a:pt x="1060" y="12"/>
                    </a:cubicBezTo>
                    <a:cubicBezTo>
                      <a:pt x="1016" y="4"/>
                      <a:pt x="973" y="1"/>
                      <a:pt x="930"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6"/>
              <p:cNvSpPr/>
              <p:nvPr/>
            </p:nvSpPr>
            <p:spPr>
              <a:xfrm>
                <a:off x="3246950" y="506270"/>
                <a:ext cx="41860" cy="36093"/>
              </a:xfrm>
              <a:custGeom>
                <a:rect b="b" l="l" r="r" t="t"/>
                <a:pathLst>
                  <a:path extrusionOk="0" h="388" w="450">
                    <a:moveTo>
                      <a:pt x="76" y="0"/>
                    </a:moveTo>
                    <a:cubicBezTo>
                      <a:pt x="70" y="0"/>
                      <a:pt x="63" y="2"/>
                      <a:pt x="56" y="5"/>
                    </a:cubicBezTo>
                    <a:cubicBezTo>
                      <a:pt x="45" y="5"/>
                      <a:pt x="23" y="27"/>
                      <a:pt x="11" y="39"/>
                    </a:cubicBezTo>
                    <a:cubicBezTo>
                      <a:pt x="0" y="72"/>
                      <a:pt x="11" y="117"/>
                      <a:pt x="45" y="140"/>
                    </a:cubicBezTo>
                    <a:cubicBezTo>
                      <a:pt x="68" y="151"/>
                      <a:pt x="101" y="162"/>
                      <a:pt x="124" y="185"/>
                    </a:cubicBezTo>
                    <a:lnTo>
                      <a:pt x="169" y="207"/>
                    </a:lnTo>
                    <a:lnTo>
                      <a:pt x="191" y="219"/>
                    </a:lnTo>
                    <a:cubicBezTo>
                      <a:pt x="214" y="241"/>
                      <a:pt x="236" y="264"/>
                      <a:pt x="259" y="286"/>
                    </a:cubicBezTo>
                    <a:lnTo>
                      <a:pt x="270" y="308"/>
                    </a:lnTo>
                    <a:cubicBezTo>
                      <a:pt x="281" y="320"/>
                      <a:pt x="293" y="342"/>
                      <a:pt x="293" y="353"/>
                    </a:cubicBezTo>
                    <a:cubicBezTo>
                      <a:pt x="307" y="375"/>
                      <a:pt x="331" y="388"/>
                      <a:pt x="358" y="388"/>
                    </a:cubicBezTo>
                    <a:cubicBezTo>
                      <a:pt x="373" y="388"/>
                      <a:pt x="389" y="384"/>
                      <a:pt x="405" y="376"/>
                    </a:cubicBezTo>
                    <a:cubicBezTo>
                      <a:pt x="439" y="365"/>
                      <a:pt x="450" y="320"/>
                      <a:pt x="439" y="286"/>
                    </a:cubicBezTo>
                    <a:cubicBezTo>
                      <a:pt x="360" y="162"/>
                      <a:pt x="248" y="72"/>
                      <a:pt x="124" y="16"/>
                    </a:cubicBezTo>
                    <a:cubicBezTo>
                      <a:pt x="108" y="8"/>
                      <a:pt x="92" y="0"/>
                      <a:pt x="76"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6"/>
              <p:cNvSpPr/>
              <p:nvPr/>
            </p:nvSpPr>
            <p:spPr>
              <a:xfrm>
                <a:off x="3374762" y="505619"/>
                <a:ext cx="69953" cy="86604"/>
              </a:xfrm>
              <a:custGeom>
                <a:rect b="b" l="l" r="r" t="t"/>
                <a:pathLst>
                  <a:path extrusionOk="0" h="931" w="752">
                    <a:moveTo>
                      <a:pt x="666" y="0"/>
                    </a:moveTo>
                    <a:cubicBezTo>
                      <a:pt x="653" y="0"/>
                      <a:pt x="639" y="4"/>
                      <a:pt x="627" y="12"/>
                    </a:cubicBezTo>
                    <a:cubicBezTo>
                      <a:pt x="335" y="214"/>
                      <a:pt x="121" y="507"/>
                      <a:pt x="20" y="844"/>
                    </a:cubicBezTo>
                    <a:cubicBezTo>
                      <a:pt x="0" y="897"/>
                      <a:pt x="43" y="931"/>
                      <a:pt x="86" y="931"/>
                    </a:cubicBezTo>
                    <a:cubicBezTo>
                      <a:pt x="116" y="931"/>
                      <a:pt x="146" y="914"/>
                      <a:pt x="155" y="878"/>
                    </a:cubicBezTo>
                    <a:cubicBezTo>
                      <a:pt x="256" y="585"/>
                      <a:pt x="448" y="327"/>
                      <a:pt x="695" y="147"/>
                    </a:cubicBezTo>
                    <a:cubicBezTo>
                      <a:pt x="740" y="124"/>
                      <a:pt x="751" y="79"/>
                      <a:pt x="729" y="34"/>
                    </a:cubicBezTo>
                    <a:cubicBezTo>
                      <a:pt x="714" y="13"/>
                      <a:pt x="690" y="0"/>
                      <a:pt x="666"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6"/>
              <p:cNvSpPr/>
              <p:nvPr/>
            </p:nvSpPr>
            <p:spPr>
              <a:xfrm>
                <a:off x="3502108" y="449806"/>
                <a:ext cx="246882" cy="106883"/>
              </a:xfrm>
              <a:custGeom>
                <a:rect b="b" l="l" r="r" t="t"/>
                <a:pathLst>
                  <a:path extrusionOk="0" h="1149" w="2654">
                    <a:moveTo>
                      <a:pt x="939" y="0"/>
                    </a:moveTo>
                    <a:cubicBezTo>
                      <a:pt x="635" y="0"/>
                      <a:pt x="334" y="81"/>
                      <a:pt x="68" y="241"/>
                    </a:cubicBezTo>
                    <a:cubicBezTo>
                      <a:pt x="1" y="289"/>
                      <a:pt x="48" y="386"/>
                      <a:pt x="112" y="386"/>
                    </a:cubicBezTo>
                    <a:cubicBezTo>
                      <a:pt x="123" y="386"/>
                      <a:pt x="135" y="383"/>
                      <a:pt x="147" y="376"/>
                    </a:cubicBezTo>
                    <a:cubicBezTo>
                      <a:pt x="383" y="227"/>
                      <a:pt x="652" y="152"/>
                      <a:pt x="924" y="152"/>
                    </a:cubicBezTo>
                    <a:cubicBezTo>
                      <a:pt x="1105" y="152"/>
                      <a:pt x="1287" y="185"/>
                      <a:pt x="1462" y="252"/>
                    </a:cubicBezTo>
                    <a:cubicBezTo>
                      <a:pt x="1676" y="320"/>
                      <a:pt x="1867" y="421"/>
                      <a:pt x="2047" y="567"/>
                    </a:cubicBezTo>
                    <a:cubicBezTo>
                      <a:pt x="2136" y="634"/>
                      <a:pt x="2215" y="713"/>
                      <a:pt x="2294" y="792"/>
                    </a:cubicBezTo>
                    <a:cubicBezTo>
                      <a:pt x="2361" y="859"/>
                      <a:pt x="2485" y="960"/>
                      <a:pt x="2496" y="1073"/>
                    </a:cubicBezTo>
                    <a:cubicBezTo>
                      <a:pt x="2502" y="1123"/>
                      <a:pt x="2541" y="1149"/>
                      <a:pt x="2579" y="1149"/>
                    </a:cubicBezTo>
                    <a:cubicBezTo>
                      <a:pt x="2617" y="1149"/>
                      <a:pt x="2654" y="1123"/>
                      <a:pt x="2654" y="1073"/>
                    </a:cubicBezTo>
                    <a:cubicBezTo>
                      <a:pt x="2631" y="960"/>
                      <a:pt x="2575" y="848"/>
                      <a:pt x="2485" y="769"/>
                    </a:cubicBezTo>
                    <a:cubicBezTo>
                      <a:pt x="2395" y="679"/>
                      <a:pt x="2305" y="578"/>
                      <a:pt x="2204" y="500"/>
                    </a:cubicBezTo>
                    <a:cubicBezTo>
                      <a:pt x="2013" y="342"/>
                      <a:pt x="1799" y="207"/>
                      <a:pt x="1563" y="117"/>
                    </a:cubicBezTo>
                    <a:cubicBezTo>
                      <a:pt x="1361" y="39"/>
                      <a:pt x="1149" y="0"/>
                      <a:pt x="93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6"/>
              <p:cNvSpPr/>
              <p:nvPr/>
            </p:nvSpPr>
            <p:spPr>
              <a:xfrm>
                <a:off x="3411319" y="1225512"/>
                <a:ext cx="82511" cy="178417"/>
              </a:xfrm>
              <a:custGeom>
                <a:rect b="b" l="l" r="r" t="t"/>
                <a:pathLst>
                  <a:path extrusionOk="0" h="1918" w="887">
                    <a:moveTo>
                      <a:pt x="721" y="1"/>
                    </a:moveTo>
                    <a:cubicBezTo>
                      <a:pt x="675" y="1"/>
                      <a:pt x="630" y="37"/>
                      <a:pt x="650" y="98"/>
                    </a:cubicBezTo>
                    <a:cubicBezTo>
                      <a:pt x="729" y="412"/>
                      <a:pt x="684" y="750"/>
                      <a:pt x="538" y="1042"/>
                    </a:cubicBezTo>
                    <a:cubicBezTo>
                      <a:pt x="470" y="1188"/>
                      <a:pt x="414" y="1323"/>
                      <a:pt x="336" y="1469"/>
                    </a:cubicBezTo>
                    <a:cubicBezTo>
                      <a:pt x="279" y="1593"/>
                      <a:pt x="189" y="1694"/>
                      <a:pt x="77" y="1773"/>
                    </a:cubicBezTo>
                    <a:cubicBezTo>
                      <a:pt x="0" y="1821"/>
                      <a:pt x="46" y="1917"/>
                      <a:pt x="117" y="1917"/>
                    </a:cubicBezTo>
                    <a:cubicBezTo>
                      <a:pt x="129" y="1917"/>
                      <a:pt x="142" y="1914"/>
                      <a:pt x="156" y="1908"/>
                    </a:cubicBezTo>
                    <a:cubicBezTo>
                      <a:pt x="279" y="1829"/>
                      <a:pt x="381" y="1717"/>
                      <a:pt x="448" y="1582"/>
                    </a:cubicBezTo>
                    <a:cubicBezTo>
                      <a:pt x="538" y="1424"/>
                      <a:pt x="605" y="1267"/>
                      <a:pt x="684" y="1098"/>
                    </a:cubicBezTo>
                    <a:cubicBezTo>
                      <a:pt x="841" y="772"/>
                      <a:pt x="886" y="401"/>
                      <a:pt x="797" y="53"/>
                    </a:cubicBezTo>
                    <a:cubicBezTo>
                      <a:pt x="783" y="17"/>
                      <a:pt x="752" y="1"/>
                      <a:pt x="721"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6"/>
              <p:cNvSpPr/>
              <p:nvPr/>
            </p:nvSpPr>
            <p:spPr>
              <a:xfrm>
                <a:off x="3220811" y="1436392"/>
                <a:ext cx="123813" cy="20465"/>
              </a:xfrm>
              <a:custGeom>
                <a:rect b="b" l="l" r="r" t="t"/>
                <a:pathLst>
                  <a:path extrusionOk="0" h="220" w="1331">
                    <a:moveTo>
                      <a:pt x="113" y="0"/>
                    </a:moveTo>
                    <a:cubicBezTo>
                      <a:pt x="34" y="0"/>
                      <a:pt x="0" y="113"/>
                      <a:pt x="68" y="147"/>
                    </a:cubicBezTo>
                    <a:cubicBezTo>
                      <a:pt x="271" y="194"/>
                      <a:pt x="480" y="220"/>
                      <a:pt x="689" y="220"/>
                    </a:cubicBezTo>
                    <a:cubicBezTo>
                      <a:pt x="873" y="220"/>
                      <a:pt x="1058" y="200"/>
                      <a:pt x="1237" y="158"/>
                    </a:cubicBezTo>
                    <a:cubicBezTo>
                      <a:pt x="1331" y="147"/>
                      <a:pt x="1299" y="21"/>
                      <a:pt x="1222" y="21"/>
                    </a:cubicBezTo>
                    <a:cubicBezTo>
                      <a:pt x="1216" y="21"/>
                      <a:pt x="1210" y="21"/>
                      <a:pt x="1203" y="23"/>
                    </a:cubicBezTo>
                    <a:cubicBezTo>
                      <a:pt x="1041" y="58"/>
                      <a:pt x="877" y="76"/>
                      <a:pt x="712" y="76"/>
                    </a:cubicBezTo>
                    <a:cubicBezTo>
                      <a:pt x="512" y="76"/>
                      <a:pt x="310" y="50"/>
                      <a:pt x="113"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6"/>
              <p:cNvSpPr/>
              <p:nvPr/>
            </p:nvSpPr>
            <p:spPr>
              <a:xfrm>
                <a:off x="2474128" y="1101794"/>
                <a:ext cx="56093" cy="223812"/>
              </a:xfrm>
              <a:custGeom>
                <a:rect b="b" l="l" r="r" t="t"/>
                <a:pathLst>
                  <a:path extrusionOk="0" h="2406" w="603">
                    <a:moveTo>
                      <a:pt x="371" y="0"/>
                    </a:moveTo>
                    <a:cubicBezTo>
                      <a:pt x="353" y="0"/>
                      <a:pt x="333" y="7"/>
                      <a:pt x="315" y="22"/>
                    </a:cubicBezTo>
                    <a:cubicBezTo>
                      <a:pt x="180" y="157"/>
                      <a:pt x="101" y="326"/>
                      <a:pt x="79" y="517"/>
                    </a:cubicBezTo>
                    <a:cubicBezTo>
                      <a:pt x="34" y="753"/>
                      <a:pt x="11" y="989"/>
                      <a:pt x="11" y="1237"/>
                    </a:cubicBezTo>
                    <a:cubicBezTo>
                      <a:pt x="0" y="1653"/>
                      <a:pt x="157" y="2069"/>
                      <a:pt x="438" y="2383"/>
                    </a:cubicBezTo>
                    <a:cubicBezTo>
                      <a:pt x="454" y="2399"/>
                      <a:pt x="472" y="2405"/>
                      <a:pt x="489" y="2405"/>
                    </a:cubicBezTo>
                    <a:cubicBezTo>
                      <a:pt x="548" y="2405"/>
                      <a:pt x="603" y="2331"/>
                      <a:pt x="551" y="2271"/>
                    </a:cubicBezTo>
                    <a:cubicBezTo>
                      <a:pt x="292" y="1990"/>
                      <a:pt x="157" y="1619"/>
                      <a:pt x="157" y="1237"/>
                    </a:cubicBezTo>
                    <a:cubicBezTo>
                      <a:pt x="157" y="1023"/>
                      <a:pt x="180" y="809"/>
                      <a:pt x="214" y="607"/>
                    </a:cubicBezTo>
                    <a:cubicBezTo>
                      <a:pt x="225" y="427"/>
                      <a:pt x="304" y="258"/>
                      <a:pt x="427" y="124"/>
                    </a:cubicBezTo>
                    <a:cubicBezTo>
                      <a:pt x="479" y="72"/>
                      <a:pt x="431" y="0"/>
                      <a:pt x="371"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6"/>
              <p:cNvSpPr/>
              <p:nvPr/>
            </p:nvSpPr>
            <p:spPr>
              <a:xfrm>
                <a:off x="2585940" y="1413137"/>
                <a:ext cx="89767" cy="53209"/>
              </a:xfrm>
              <a:custGeom>
                <a:rect b="b" l="l" r="r" t="t"/>
                <a:pathLst>
                  <a:path extrusionOk="0" h="572" w="965">
                    <a:moveTo>
                      <a:pt x="79" y="0"/>
                    </a:moveTo>
                    <a:cubicBezTo>
                      <a:pt x="72" y="0"/>
                      <a:pt x="65" y="1"/>
                      <a:pt x="57" y="3"/>
                    </a:cubicBezTo>
                    <a:cubicBezTo>
                      <a:pt x="23" y="14"/>
                      <a:pt x="1" y="59"/>
                      <a:pt x="12" y="104"/>
                    </a:cubicBezTo>
                    <a:cubicBezTo>
                      <a:pt x="127" y="391"/>
                      <a:pt x="411" y="572"/>
                      <a:pt x="722" y="572"/>
                    </a:cubicBezTo>
                    <a:cubicBezTo>
                      <a:pt x="777" y="572"/>
                      <a:pt x="833" y="566"/>
                      <a:pt x="889" y="554"/>
                    </a:cubicBezTo>
                    <a:cubicBezTo>
                      <a:pt x="964" y="522"/>
                      <a:pt x="937" y="407"/>
                      <a:pt x="856" y="407"/>
                    </a:cubicBezTo>
                    <a:cubicBezTo>
                      <a:pt x="852" y="407"/>
                      <a:pt x="848" y="407"/>
                      <a:pt x="844" y="408"/>
                    </a:cubicBezTo>
                    <a:cubicBezTo>
                      <a:pt x="798" y="419"/>
                      <a:pt x="752" y="424"/>
                      <a:pt x="706" y="424"/>
                    </a:cubicBezTo>
                    <a:cubicBezTo>
                      <a:pt x="472" y="424"/>
                      <a:pt x="251" y="285"/>
                      <a:pt x="147" y="59"/>
                    </a:cubicBezTo>
                    <a:cubicBezTo>
                      <a:pt x="138" y="22"/>
                      <a:pt x="113" y="0"/>
                      <a:pt x="7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6"/>
              <p:cNvSpPr/>
              <p:nvPr/>
            </p:nvSpPr>
            <p:spPr>
              <a:xfrm>
                <a:off x="2782866" y="1466438"/>
                <a:ext cx="68837" cy="25488"/>
              </a:xfrm>
              <a:custGeom>
                <a:rect b="b" l="l" r="r" t="t"/>
                <a:pathLst>
                  <a:path extrusionOk="0" h="274" w="740">
                    <a:moveTo>
                      <a:pt x="657" y="1"/>
                    </a:moveTo>
                    <a:cubicBezTo>
                      <a:pt x="650" y="1"/>
                      <a:pt x="644" y="2"/>
                      <a:pt x="638" y="4"/>
                    </a:cubicBezTo>
                    <a:cubicBezTo>
                      <a:pt x="459" y="60"/>
                      <a:pt x="267" y="93"/>
                      <a:pt x="88" y="116"/>
                    </a:cubicBezTo>
                    <a:cubicBezTo>
                      <a:pt x="85" y="116"/>
                      <a:pt x="82" y="115"/>
                      <a:pt x="80" y="115"/>
                    </a:cubicBezTo>
                    <a:cubicBezTo>
                      <a:pt x="0" y="115"/>
                      <a:pt x="0" y="274"/>
                      <a:pt x="80" y="274"/>
                    </a:cubicBezTo>
                    <a:cubicBezTo>
                      <a:pt x="82" y="274"/>
                      <a:pt x="85" y="274"/>
                      <a:pt x="88" y="273"/>
                    </a:cubicBezTo>
                    <a:cubicBezTo>
                      <a:pt x="290" y="251"/>
                      <a:pt x="481" y="206"/>
                      <a:pt x="672" y="150"/>
                    </a:cubicBezTo>
                    <a:cubicBezTo>
                      <a:pt x="717" y="138"/>
                      <a:pt x="740" y="93"/>
                      <a:pt x="728" y="60"/>
                    </a:cubicBezTo>
                    <a:cubicBezTo>
                      <a:pt x="719" y="22"/>
                      <a:pt x="687" y="1"/>
                      <a:pt x="657"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6"/>
              <p:cNvSpPr/>
              <p:nvPr/>
            </p:nvSpPr>
            <p:spPr>
              <a:xfrm>
                <a:off x="3057652" y="981052"/>
                <a:ext cx="139255" cy="100092"/>
              </a:xfrm>
              <a:custGeom>
                <a:rect b="b" l="l" r="r" t="t"/>
                <a:pathLst>
                  <a:path extrusionOk="0" h="1076" w="1497">
                    <a:moveTo>
                      <a:pt x="146" y="1"/>
                    </a:moveTo>
                    <a:cubicBezTo>
                      <a:pt x="107" y="1"/>
                      <a:pt x="62" y="26"/>
                      <a:pt x="57" y="72"/>
                    </a:cubicBezTo>
                    <a:cubicBezTo>
                      <a:pt x="0" y="421"/>
                      <a:pt x="146" y="770"/>
                      <a:pt x="439" y="972"/>
                    </a:cubicBezTo>
                    <a:cubicBezTo>
                      <a:pt x="544" y="1042"/>
                      <a:pt x="663" y="1076"/>
                      <a:pt x="783" y="1076"/>
                    </a:cubicBezTo>
                    <a:cubicBezTo>
                      <a:pt x="971" y="1076"/>
                      <a:pt x="1158" y="991"/>
                      <a:pt x="1282" y="826"/>
                    </a:cubicBezTo>
                    <a:cubicBezTo>
                      <a:pt x="1394" y="657"/>
                      <a:pt x="1383" y="443"/>
                      <a:pt x="1473" y="264"/>
                    </a:cubicBezTo>
                    <a:cubicBezTo>
                      <a:pt x="1496" y="210"/>
                      <a:pt x="1446" y="156"/>
                      <a:pt x="1397" y="156"/>
                    </a:cubicBezTo>
                    <a:cubicBezTo>
                      <a:pt x="1375" y="156"/>
                      <a:pt x="1352" y="168"/>
                      <a:pt x="1338" y="196"/>
                    </a:cubicBezTo>
                    <a:cubicBezTo>
                      <a:pt x="1248" y="365"/>
                      <a:pt x="1248" y="578"/>
                      <a:pt x="1147" y="736"/>
                    </a:cubicBezTo>
                    <a:cubicBezTo>
                      <a:pt x="1067" y="855"/>
                      <a:pt x="926" y="931"/>
                      <a:pt x="777" y="931"/>
                    </a:cubicBezTo>
                    <a:cubicBezTo>
                      <a:pt x="758" y="931"/>
                      <a:pt x="739" y="929"/>
                      <a:pt x="720" y="927"/>
                    </a:cubicBezTo>
                    <a:cubicBezTo>
                      <a:pt x="551" y="904"/>
                      <a:pt x="405" y="792"/>
                      <a:pt x="315" y="646"/>
                    </a:cubicBezTo>
                    <a:cubicBezTo>
                      <a:pt x="214" y="477"/>
                      <a:pt x="180" y="275"/>
                      <a:pt x="203" y="72"/>
                    </a:cubicBezTo>
                    <a:cubicBezTo>
                      <a:pt x="214" y="23"/>
                      <a:pt x="182" y="1"/>
                      <a:pt x="146"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6"/>
              <p:cNvSpPr/>
              <p:nvPr/>
            </p:nvSpPr>
            <p:spPr>
              <a:xfrm>
                <a:off x="3098395" y="848496"/>
                <a:ext cx="30418" cy="38139"/>
              </a:xfrm>
              <a:custGeom>
                <a:rect b="b" l="l" r="r" t="t"/>
                <a:pathLst>
                  <a:path extrusionOk="0" h="410" w="327">
                    <a:moveTo>
                      <a:pt x="196" y="1"/>
                    </a:moveTo>
                    <a:cubicBezTo>
                      <a:pt x="171" y="1"/>
                      <a:pt x="145" y="9"/>
                      <a:pt x="124" y="25"/>
                    </a:cubicBezTo>
                    <a:cubicBezTo>
                      <a:pt x="117" y="23"/>
                      <a:pt x="109" y="22"/>
                      <a:pt x="102" y="22"/>
                    </a:cubicBezTo>
                    <a:cubicBezTo>
                      <a:pt x="69" y="22"/>
                      <a:pt x="44" y="44"/>
                      <a:pt x="35" y="81"/>
                    </a:cubicBezTo>
                    <a:lnTo>
                      <a:pt x="12" y="193"/>
                    </a:lnTo>
                    <a:cubicBezTo>
                      <a:pt x="1" y="216"/>
                      <a:pt x="1" y="250"/>
                      <a:pt x="1" y="283"/>
                    </a:cubicBezTo>
                    <a:cubicBezTo>
                      <a:pt x="1" y="317"/>
                      <a:pt x="12" y="351"/>
                      <a:pt x="35" y="384"/>
                    </a:cubicBezTo>
                    <a:cubicBezTo>
                      <a:pt x="57" y="401"/>
                      <a:pt x="85" y="410"/>
                      <a:pt x="113" y="410"/>
                    </a:cubicBezTo>
                    <a:cubicBezTo>
                      <a:pt x="141" y="410"/>
                      <a:pt x="169" y="401"/>
                      <a:pt x="192" y="384"/>
                    </a:cubicBezTo>
                    <a:cubicBezTo>
                      <a:pt x="214" y="351"/>
                      <a:pt x="237" y="317"/>
                      <a:pt x="248" y="283"/>
                    </a:cubicBezTo>
                    <a:cubicBezTo>
                      <a:pt x="271" y="250"/>
                      <a:pt x="293" y="216"/>
                      <a:pt x="304" y="182"/>
                    </a:cubicBezTo>
                    <a:cubicBezTo>
                      <a:pt x="327" y="126"/>
                      <a:pt x="304" y="70"/>
                      <a:pt x="271" y="36"/>
                    </a:cubicBezTo>
                    <a:cubicBezTo>
                      <a:pt x="253" y="12"/>
                      <a:pt x="225" y="1"/>
                      <a:pt x="196"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6"/>
              <p:cNvSpPr/>
              <p:nvPr/>
            </p:nvSpPr>
            <p:spPr>
              <a:xfrm>
                <a:off x="3164347" y="854915"/>
                <a:ext cx="24093" cy="46232"/>
              </a:xfrm>
              <a:custGeom>
                <a:rect b="b" l="l" r="r" t="t"/>
                <a:pathLst>
                  <a:path extrusionOk="0" h="497" w="259">
                    <a:moveTo>
                      <a:pt x="79" y="1"/>
                    </a:moveTo>
                    <a:cubicBezTo>
                      <a:pt x="34" y="1"/>
                      <a:pt x="0" y="34"/>
                      <a:pt x="0" y="79"/>
                    </a:cubicBezTo>
                    <a:lnTo>
                      <a:pt x="0" y="259"/>
                    </a:lnTo>
                    <a:cubicBezTo>
                      <a:pt x="0" y="315"/>
                      <a:pt x="0" y="372"/>
                      <a:pt x="23" y="428"/>
                    </a:cubicBezTo>
                    <a:cubicBezTo>
                      <a:pt x="44" y="471"/>
                      <a:pt x="85" y="496"/>
                      <a:pt x="126" y="496"/>
                    </a:cubicBezTo>
                    <a:cubicBezTo>
                      <a:pt x="149" y="496"/>
                      <a:pt x="171" y="489"/>
                      <a:pt x="191" y="473"/>
                    </a:cubicBezTo>
                    <a:cubicBezTo>
                      <a:pt x="236" y="428"/>
                      <a:pt x="259" y="360"/>
                      <a:pt x="247" y="293"/>
                    </a:cubicBezTo>
                    <a:cubicBezTo>
                      <a:pt x="247" y="226"/>
                      <a:pt x="236" y="147"/>
                      <a:pt x="225" y="79"/>
                    </a:cubicBezTo>
                    <a:cubicBezTo>
                      <a:pt x="216" y="52"/>
                      <a:pt x="191" y="31"/>
                      <a:pt x="158" y="31"/>
                    </a:cubicBezTo>
                    <a:cubicBezTo>
                      <a:pt x="151" y="31"/>
                      <a:pt x="143" y="32"/>
                      <a:pt x="135" y="34"/>
                    </a:cubicBezTo>
                    <a:cubicBezTo>
                      <a:pt x="124" y="12"/>
                      <a:pt x="101" y="1"/>
                      <a:pt x="79"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6" name="Google Shape;1866;p36"/>
            <p:cNvSpPr/>
            <p:nvPr/>
          </p:nvSpPr>
          <p:spPr>
            <a:xfrm rot="-516949">
              <a:off x="8037334" y="4432832"/>
              <a:ext cx="236511" cy="291133"/>
            </a:xfrm>
            <a:custGeom>
              <a:rect b="b" l="l" r="r" t="t"/>
              <a:pathLst>
                <a:path extrusionOk="0" h="3715" w="3018">
                  <a:moveTo>
                    <a:pt x="781" y="1"/>
                  </a:moveTo>
                  <a:cubicBezTo>
                    <a:pt x="750" y="1"/>
                    <a:pt x="719" y="16"/>
                    <a:pt x="698" y="53"/>
                  </a:cubicBezTo>
                  <a:cubicBezTo>
                    <a:pt x="382" y="584"/>
                    <a:pt x="166" y="1182"/>
                    <a:pt x="67" y="1797"/>
                  </a:cubicBezTo>
                  <a:cubicBezTo>
                    <a:pt x="0" y="2378"/>
                    <a:pt x="183" y="2960"/>
                    <a:pt x="598" y="3359"/>
                  </a:cubicBezTo>
                  <a:cubicBezTo>
                    <a:pt x="843" y="3592"/>
                    <a:pt x="1155" y="3714"/>
                    <a:pt x="1474" y="3714"/>
                  </a:cubicBezTo>
                  <a:cubicBezTo>
                    <a:pt x="1632" y="3714"/>
                    <a:pt x="1791" y="3685"/>
                    <a:pt x="1944" y="3624"/>
                  </a:cubicBezTo>
                  <a:cubicBezTo>
                    <a:pt x="3018" y="3183"/>
                    <a:pt x="2568" y="1700"/>
                    <a:pt x="1609" y="1700"/>
                  </a:cubicBezTo>
                  <a:cubicBezTo>
                    <a:pt x="1485" y="1700"/>
                    <a:pt x="1352" y="1725"/>
                    <a:pt x="1213" y="1780"/>
                  </a:cubicBezTo>
                  <a:cubicBezTo>
                    <a:pt x="1106" y="1826"/>
                    <a:pt x="1140" y="2000"/>
                    <a:pt x="1237" y="2000"/>
                  </a:cubicBezTo>
                  <a:cubicBezTo>
                    <a:pt x="1246" y="2000"/>
                    <a:pt x="1254" y="1999"/>
                    <a:pt x="1263" y="1996"/>
                  </a:cubicBezTo>
                  <a:cubicBezTo>
                    <a:pt x="1390" y="1939"/>
                    <a:pt x="1511" y="1913"/>
                    <a:pt x="1622" y="1913"/>
                  </a:cubicBezTo>
                  <a:cubicBezTo>
                    <a:pt x="2411" y="1913"/>
                    <a:pt x="2741" y="3196"/>
                    <a:pt x="1795" y="3458"/>
                  </a:cubicBezTo>
                  <a:cubicBezTo>
                    <a:pt x="1685" y="3495"/>
                    <a:pt x="1573" y="3512"/>
                    <a:pt x="1463" y="3512"/>
                  </a:cubicBezTo>
                  <a:cubicBezTo>
                    <a:pt x="1170" y="3512"/>
                    <a:pt x="886" y="3388"/>
                    <a:pt x="681" y="3159"/>
                  </a:cubicBezTo>
                  <a:cubicBezTo>
                    <a:pt x="349" y="2794"/>
                    <a:pt x="200" y="2295"/>
                    <a:pt x="266" y="1814"/>
                  </a:cubicBezTo>
                  <a:cubicBezTo>
                    <a:pt x="316" y="1215"/>
                    <a:pt x="598" y="684"/>
                    <a:pt x="881" y="152"/>
                  </a:cubicBezTo>
                  <a:cubicBezTo>
                    <a:pt x="915" y="73"/>
                    <a:pt x="848" y="1"/>
                    <a:pt x="781"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6"/>
            <p:cNvSpPr/>
            <p:nvPr/>
          </p:nvSpPr>
          <p:spPr>
            <a:xfrm>
              <a:off x="6449192" y="4123808"/>
              <a:ext cx="302342" cy="170057"/>
            </a:xfrm>
            <a:custGeom>
              <a:rect b="b" l="l" r="r" t="t"/>
              <a:pathLst>
                <a:path extrusionOk="0" h="2170" w="3858">
                  <a:moveTo>
                    <a:pt x="1140" y="1"/>
                  </a:moveTo>
                  <a:cubicBezTo>
                    <a:pt x="705" y="1"/>
                    <a:pt x="324" y="275"/>
                    <a:pt x="167" y="684"/>
                  </a:cubicBezTo>
                  <a:cubicBezTo>
                    <a:pt x="1" y="1100"/>
                    <a:pt x="117" y="1598"/>
                    <a:pt x="466" y="1897"/>
                  </a:cubicBezTo>
                  <a:cubicBezTo>
                    <a:pt x="695" y="2099"/>
                    <a:pt x="965" y="2169"/>
                    <a:pt x="1245" y="2169"/>
                  </a:cubicBezTo>
                  <a:cubicBezTo>
                    <a:pt x="1472" y="2169"/>
                    <a:pt x="1705" y="2123"/>
                    <a:pt x="1928" y="2063"/>
                  </a:cubicBezTo>
                  <a:cubicBezTo>
                    <a:pt x="2559" y="1914"/>
                    <a:pt x="3174" y="1665"/>
                    <a:pt x="3756" y="1366"/>
                  </a:cubicBezTo>
                  <a:cubicBezTo>
                    <a:pt x="3857" y="1308"/>
                    <a:pt x="3781" y="1174"/>
                    <a:pt x="3683" y="1174"/>
                  </a:cubicBezTo>
                  <a:cubicBezTo>
                    <a:pt x="3669" y="1174"/>
                    <a:pt x="3654" y="1176"/>
                    <a:pt x="3639" y="1183"/>
                  </a:cubicBezTo>
                  <a:lnTo>
                    <a:pt x="3656" y="1183"/>
                  </a:lnTo>
                  <a:cubicBezTo>
                    <a:pt x="3257" y="1399"/>
                    <a:pt x="2842" y="1565"/>
                    <a:pt x="2410" y="1714"/>
                  </a:cubicBezTo>
                  <a:cubicBezTo>
                    <a:pt x="2046" y="1831"/>
                    <a:pt x="1644" y="1973"/>
                    <a:pt x="1260" y="1973"/>
                  </a:cubicBezTo>
                  <a:cubicBezTo>
                    <a:pt x="1205" y="1973"/>
                    <a:pt x="1151" y="1970"/>
                    <a:pt x="1097" y="1964"/>
                  </a:cubicBezTo>
                  <a:cubicBezTo>
                    <a:pt x="715" y="1914"/>
                    <a:pt x="400" y="1631"/>
                    <a:pt x="317" y="1266"/>
                  </a:cubicBezTo>
                  <a:cubicBezTo>
                    <a:pt x="234" y="884"/>
                    <a:pt x="400" y="502"/>
                    <a:pt x="732" y="302"/>
                  </a:cubicBezTo>
                  <a:cubicBezTo>
                    <a:pt x="834" y="237"/>
                    <a:pt x="951" y="204"/>
                    <a:pt x="1070" y="204"/>
                  </a:cubicBezTo>
                  <a:cubicBezTo>
                    <a:pt x="1164" y="204"/>
                    <a:pt x="1258" y="225"/>
                    <a:pt x="1347" y="269"/>
                  </a:cubicBezTo>
                  <a:cubicBezTo>
                    <a:pt x="1513" y="369"/>
                    <a:pt x="1546" y="601"/>
                    <a:pt x="1396" y="751"/>
                  </a:cubicBezTo>
                  <a:cubicBezTo>
                    <a:pt x="1319" y="815"/>
                    <a:pt x="1392" y="910"/>
                    <a:pt x="1475" y="910"/>
                  </a:cubicBezTo>
                  <a:cubicBezTo>
                    <a:pt x="1499" y="910"/>
                    <a:pt x="1524" y="902"/>
                    <a:pt x="1546" y="884"/>
                  </a:cubicBezTo>
                  <a:cubicBezTo>
                    <a:pt x="1696" y="751"/>
                    <a:pt x="1745" y="551"/>
                    <a:pt x="1662" y="369"/>
                  </a:cubicBezTo>
                  <a:cubicBezTo>
                    <a:pt x="1596" y="169"/>
                    <a:pt x="1413" y="36"/>
                    <a:pt x="1214" y="3"/>
                  </a:cubicBezTo>
                  <a:cubicBezTo>
                    <a:pt x="1189" y="1"/>
                    <a:pt x="1164" y="1"/>
                    <a:pt x="1140"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6"/>
            <p:cNvSpPr/>
            <p:nvPr/>
          </p:nvSpPr>
          <p:spPr>
            <a:xfrm>
              <a:off x="6373724" y="4304994"/>
              <a:ext cx="287295" cy="111752"/>
            </a:xfrm>
            <a:custGeom>
              <a:rect b="b" l="l" r="r" t="t"/>
              <a:pathLst>
                <a:path extrusionOk="0" h="1426" w="3666">
                  <a:moveTo>
                    <a:pt x="3513" y="1"/>
                  </a:moveTo>
                  <a:cubicBezTo>
                    <a:pt x="3488" y="1"/>
                    <a:pt x="3463" y="11"/>
                    <a:pt x="3439" y="34"/>
                  </a:cubicBezTo>
                  <a:lnTo>
                    <a:pt x="3456" y="34"/>
                  </a:lnTo>
                  <a:cubicBezTo>
                    <a:pt x="2991" y="499"/>
                    <a:pt x="2426" y="848"/>
                    <a:pt x="1795" y="1047"/>
                  </a:cubicBezTo>
                  <a:cubicBezTo>
                    <a:pt x="1533" y="1149"/>
                    <a:pt x="1246" y="1200"/>
                    <a:pt x="956" y="1200"/>
                  </a:cubicBezTo>
                  <a:cubicBezTo>
                    <a:pt x="914" y="1200"/>
                    <a:pt x="873" y="1199"/>
                    <a:pt x="831" y="1197"/>
                  </a:cubicBezTo>
                  <a:cubicBezTo>
                    <a:pt x="532" y="1163"/>
                    <a:pt x="183" y="914"/>
                    <a:pt x="299" y="582"/>
                  </a:cubicBezTo>
                  <a:cubicBezTo>
                    <a:pt x="319" y="504"/>
                    <a:pt x="257" y="454"/>
                    <a:pt x="194" y="454"/>
                  </a:cubicBezTo>
                  <a:cubicBezTo>
                    <a:pt x="149" y="454"/>
                    <a:pt x="104" y="478"/>
                    <a:pt x="83" y="532"/>
                  </a:cubicBezTo>
                  <a:cubicBezTo>
                    <a:pt x="0" y="848"/>
                    <a:pt x="166" y="1180"/>
                    <a:pt x="482" y="1330"/>
                  </a:cubicBezTo>
                  <a:cubicBezTo>
                    <a:pt x="630" y="1400"/>
                    <a:pt x="789" y="1426"/>
                    <a:pt x="950" y="1426"/>
                  </a:cubicBezTo>
                  <a:cubicBezTo>
                    <a:pt x="1170" y="1426"/>
                    <a:pt x="1394" y="1378"/>
                    <a:pt x="1595" y="1330"/>
                  </a:cubicBezTo>
                  <a:cubicBezTo>
                    <a:pt x="2359" y="1130"/>
                    <a:pt x="3041" y="732"/>
                    <a:pt x="3589" y="183"/>
                  </a:cubicBezTo>
                  <a:cubicBezTo>
                    <a:pt x="3665" y="107"/>
                    <a:pt x="3595" y="1"/>
                    <a:pt x="3513"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6"/>
            <p:cNvSpPr/>
            <p:nvPr/>
          </p:nvSpPr>
          <p:spPr>
            <a:xfrm rot="-516949">
              <a:off x="7984249" y="4610799"/>
              <a:ext cx="81423" cy="271463"/>
            </a:xfrm>
            <a:custGeom>
              <a:rect b="b" l="l" r="r" t="t"/>
              <a:pathLst>
                <a:path extrusionOk="0" h="3464" w="1039">
                  <a:moveTo>
                    <a:pt x="497" y="1"/>
                  </a:moveTo>
                  <a:cubicBezTo>
                    <a:pt x="454" y="1"/>
                    <a:pt x="408" y="21"/>
                    <a:pt x="382" y="66"/>
                  </a:cubicBezTo>
                  <a:lnTo>
                    <a:pt x="399" y="82"/>
                  </a:lnTo>
                  <a:cubicBezTo>
                    <a:pt x="0" y="1196"/>
                    <a:pt x="150" y="2425"/>
                    <a:pt x="814" y="3422"/>
                  </a:cubicBezTo>
                  <a:cubicBezTo>
                    <a:pt x="834" y="3451"/>
                    <a:pt x="863" y="3463"/>
                    <a:pt x="893" y="3463"/>
                  </a:cubicBezTo>
                  <a:cubicBezTo>
                    <a:pt x="965" y="3463"/>
                    <a:pt x="1039" y="3393"/>
                    <a:pt x="980" y="3322"/>
                  </a:cubicBezTo>
                  <a:cubicBezTo>
                    <a:pt x="366" y="2375"/>
                    <a:pt x="216" y="1196"/>
                    <a:pt x="598" y="132"/>
                  </a:cubicBezTo>
                  <a:cubicBezTo>
                    <a:pt x="629" y="51"/>
                    <a:pt x="566" y="1"/>
                    <a:pt x="49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6"/>
            <p:cNvSpPr/>
            <p:nvPr/>
          </p:nvSpPr>
          <p:spPr>
            <a:xfrm rot="-2572172">
              <a:off x="8415608" y="3744933"/>
              <a:ext cx="230867" cy="230318"/>
            </a:xfrm>
            <a:custGeom>
              <a:rect b="b" l="l" r="r" t="t"/>
              <a:pathLst>
                <a:path extrusionOk="0" h="2939" w="2946">
                  <a:moveTo>
                    <a:pt x="306" y="0"/>
                  </a:moveTo>
                  <a:cubicBezTo>
                    <a:pt x="263" y="0"/>
                    <a:pt x="220" y="20"/>
                    <a:pt x="200" y="67"/>
                  </a:cubicBezTo>
                  <a:lnTo>
                    <a:pt x="217" y="83"/>
                  </a:lnTo>
                  <a:cubicBezTo>
                    <a:pt x="34" y="565"/>
                    <a:pt x="1" y="1097"/>
                    <a:pt x="134" y="1595"/>
                  </a:cubicBezTo>
                  <a:cubicBezTo>
                    <a:pt x="233" y="2077"/>
                    <a:pt x="516" y="2509"/>
                    <a:pt x="914" y="2791"/>
                  </a:cubicBezTo>
                  <a:cubicBezTo>
                    <a:pt x="1076" y="2893"/>
                    <a:pt x="1254" y="2938"/>
                    <a:pt x="1432" y="2938"/>
                  </a:cubicBezTo>
                  <a:cubicBezTo>
                    <a:pt x="2186" y="2938"/>
                    <a:pt x="2946" y="2129"/>
                    <a:pt x="2543" y="1363"/>
                  </a:cubicBezTo>
                  <a:cubicBezTo>
                    <a:pt x="2407" y="1101"/>
                    <a:pt x="2147" y="964"/>
                    <a:pt x="1885" y="964"/>
                  </a:cubicBezTo>
                  <a:cubicBezTo>
                    <a:pt x="1697" y="964"/>
                    <a:pt x="1509" y="1034"/>
                    <a:pt x="1363" y="1180"/>
                  </a:cubicBezTo>
                  <a:cubicBezTo>
                    <a:pt x="1286" y="1256"/>
                    <a:pt x="1357" y="1362"/>
                    <a:pt x="1439" y="1362"/>
                  </a:cubicBezTo>
                  <a:cubicBezTo>
                    <a:pt x="1463" y="1362"/>
                    <a:pt x="1489" y="1352"/>
                    <a:pt x="1512" y="1329"/>
                  </a:cubicBezTo>
                  <a:cubicBezTo>
                    <a:pt x="1612" y="1223"/>
                    <a:pt x="1746" y="1172"/>
                    <a:pt x="1881" y="1172"/>
                  </a:cubicBezTo>
                  <a:cubicBezTo>
                    <a:pt x="2083" y="1172"/>
                    <a:pt x="2287" y="1286"/>
                    <a:pt x="2376" y="1495"/>
                  </a:cubicBezTo>
                  <a:cubicBezTo>
                    <a:pt x="2526" y="1861"/>
                    <a:pt x="2410" y="2276"/>
                    <a:pt x="2077" y="2509"/>
                  </a:cubicBezTo>
                  <a:cubicBezTo>
                    <a:pt x="1898" y="2654"/>
                    <a:pt x="1683" y="2729"/>
                    <a:pt x="1469" y="2729"/>
                  </a:cubicBezTo>
                  <a:cubicBezTo>
                    <a:pt x="1268" y="2729"/>
                    <a:pt x="1067" y="2663"/>
                    <a:pt x="898" y="2525"/>
                  </a:cubicBezTo>
                  <a:cubicBezTo>
                    <a:pt x="599" y="2243"/>
                    <a:pt x="399" y="1878"/>
                    <a:pt x="333" y="1495"/>
                  </a:cubicBezTo>
                  <a:cubicBezTo>
                    <a:pt x="217" y="1030"/>
                    <a:pt x="250" y="565"/>
                    <a:pt x="416" y="116"/>
                  </a:cubicBezTo>
                  <a:cubicBezTo>
                    <a:pt x="436" y="46"/>
                    <a:pt x="372" y="0"/>
                    <a:pt x="306"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871" name="Shape 1871"/>
        <p:cNvGrpSpPr/>
        <p:nvPr/>
      </p:nvGrpSpPr>
      <p:grpSpPr>
        <a:xfrm>
          <a:off x="0" y="0"/>
          <a:ext cx="0" cy="0"/>
          <a:chOff x="0" y="0"/>
          <a:chExt cx="0" cy="0"/>
        </a:xfrm>
      </p:grpSpPr>
      <p:sp>
        <p:nvSpPr>
          <p:cNvPr id="1872" name="Google Shape;1872;p37"/>
          <p:cNvSpPr/>
          <p:nvPr/>
        </p:nvSpPr>
        <p:spPr>
          <a:xfrm>
            <a:off x="-2575" y="-6425"/>
            <a:ext cx="9146700" cy="5149800"/>
          </a:xfrm>
          <a:prstGeom prst="rect">
            <a:avLst/>
          </a:prstGeom>
          <a:gradFill>
            <a:gsLst>
              <a:gs pos="0">
                <a:srgbClr val="CCEBEF">
                  <a:alpha val="55294"/>
                </a:srgbClr>
              </a:gs>
              <a:gs pos="100000">
                <a:srgbClr val="599FA8"/>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7"/>
          <p:cNvSpPr txBox="1"/>
          <p:nvPr>
            <p:ph type="title"/>
          </p:nvPr>
        </p:nvSpPr>
        <p:spPr>
          <a:xfrm>
            <a:off x="762412" y="2021975"/>
            <a:ext cx="2220600" cy="2982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74" name="Google Shape;1874;p37"/>
          <p:cNvSpPr txBox="1"/>
          <p:nvPr>
            <p:ph idx="1" type="subTitle"/>
          </p:nvPr>
        </p:nvSpPr>
        <p:spPr>
          <a:xfrm>
            <a:off x="762412" y="2322514"/>
            <a:ext cx="2220600" cy="478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75" name="Google Shape;1875;p37"/>
          <p:cNvSpPr txBox="1"/>
          <p:nvPr>
            <p:ph idx="2" type="title"/>
          </p:nvPr>
        </p:nvSpPr>
        <p:spPr>
          <a:xfrm>
            <a:off x="3461687" y="2021975"/>
            <a:ext cx="2220600" cy="2982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76" name="Google Shape;1876;p37"/>
          <p:cNvSpPr txBox="1"/>
          <p:nvPr>
            <p:ph idx="3" type="subTitle"/>
          </p:nvPr>
        </p:nvSpPr>
        <p:spPr>
          <a:xfrm>
            <a:off x="3461687" y="2322514"/>
            <a:ext cx="2220600" cy="478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77" name="Google Shape;1877;p37"/>
          <p:cNvSpPr txBox="1"/>
          <p:nvPr>
            <p:ph idx="4" type="title"/>
          </p:nvPr>
        </p:nvSpPr>
        <p:spPr>
          <a:xfrm>
            <a:off x="762412" y="3760595"/>
            <a:ext cx="2220600" cy="2982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78" name="Google Shape;1878;p37"/>
          <p:cNvSpPr txBox="1"/>
          <p:nvPr>
            <p:ph idx="5" type="subTitle"/>
          </p:nvPr>
        </p:nvSpPr>
        <p:spPr>
          <a:xfrm>
            <a:off x="762412" y="4057199"/>
            <a:ext cx="2220600" cy="478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79" name="Google Shape;1879;p37"/>
          <p:cNvSpPr txBox="1"/>
          <p:nvPr>
            <p:ph idx="6" type="title"/>
          </p:nvPr>
        </p:nvSpPr>
        <p:spPr>
          <a:xfrm>
            <a:off x="3461687" y="3760595"/>
            <a:ext cx="2220600" cy="2982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80" name="Google Shape;1880;p37"/>
          <p:cNvSpPr txBox="1"/>
          <p:nvPr>
            <p:ph idx="7" type="subTitle"/>
          </p:nvPr>
        </p:nvSpPr>
        <p:spPr>
          <a:xfrm>
            <a:off x="3461687" y="4057199"/>
            <a:ext cx="2220600" cy="478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81" name="Google Shape;1881;p37"/>
          <p:cNvSpPr txBox="1"/>
          <p:nvPr>
            <p:ph idx="8" type="title"/>
          </p:nvPr>
        </p:nvSpPr>
        <p:spPr>
          <a:xfrm>
            <a:off x="6160988" y="2021975"/>
            <a:ext cx="2220600" cy="2982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82" name="Google Shape;1882;p37"/>
          <p:cNvSpPr txBox="1"/>
          <p:nvPr>
            <p:ph idx="9" type="subTitle"/>
          </p:nvPr>
        </p:nvSpPr>
        <p:spPr>
          <a:xfrm>
            <a:off x="6160988" y="2322514"/>
            <a:ext cx="2220600" cy="478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83" name="Google Shape;1883;p37"/>
          <p:cNvSpPr txBox="1"/>
          <p:nvPr>
            <p:ph idx="13" type="title"/>
          </p:nvPr>
        </p:nvSpPr>
        <p:spPr>
          <a:xfrm>
            <a:off x="6160988" y="3760595"/>
            <a:ext cx="2220600" cy="2982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84" name="Google Shape;1884;p37"/>
          <p:cNvSpPr txBox="1"/>
          <p:nvPr>
            <p:ph idx="14" type="subTitle"/>
          </p:nvPr>
        </p:nvSpPr>
        <p:spPr>
          <a:xfrm>
            <a:off x="6160988" y="4057199"/>
            <a:ext cx="2220600" cy="478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85" name="Google Shape;1885;p37"/>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grpSp>
        <p:nvGrpSpPr>
          <p:cNvPr id="1886" name="Google Shape;1886;p37"/>
          <p:cNvGrpSpPr/>
          <p:nvPr/>
        </p:nvGrpSpPr>
        <p:grpSpPr>
          <a:xfrm>
            <a:off x="-959214" y="-203861"/>
            <a:ext cx="2382435" cy="1477716"/>
            <a:chOff x="3764424" y="69889"/>
            <a:chExt cx="2382435" cy="1477716"/>
          </a:xfrm>
        </p:grpSpPr>
        <p:sp>
          <p:nvSpPr>
            <p:cNvPr id="1887" name="Google Shape;1887;p37"/>
            <p:cNvSpPr/>
            <p:nvPr/>
          </p:nvSpPr>
          <p:spPr>
            <a:xfrm rot="-516949">
              <a:off x="5477959" y="1093607"/>
              <a:ext cx="236511" cy="291133"/>
            </a:xfrm>
            <a:custGeom>
              <a:rect b="b" l="l" r="r" t="t"/>
              <a:pathLst>
                <a:path extrusionOk="0" h="3715" w="3018">
                  <a:moveTo>
                    <a:pt x="781" y="1"/>
                  </a:moveTo>
                  <a:cubicBezTo>
                    <a:pt x="750" y="1"/>
                    <a:pt x="719" y="16"/>
                    <a:pt x="698" y="53"/>
                  </a:cubicBezTo>
                  <a:cubicBezTo>
                    <a:pt x="382" y="584"/>
                    <a:pt x="166" y="1182"/>
                    <a:pt x="67" y="1797"/>
                  </a:cubicBezTo>
                  <a:cubicBezTo>
                    <a:pt x="0" y="2378"/>
                    <a:pt x="183" y="2960"/>
                    <a:pt x="598" y="3359"/>
                  </a:cubicBezTo>
                  <a:cubicBezTo>
                    <a:pt x="843" y="3592"/>
                    <a:pt x="1155" y="3714"/>
                    <a:pt x="1474" y="3714"/>
                  </a:cubicBezTo>
                  <a:cubicBezTo>
                    <a:pt x="1632" y="3714"/>
                    <a:pt x="1791" y="3685"/>
                    <a:pt x="1944" y="3624"/>
                  </a:cubicBezTo>
                  <a:cubicBezTo>
                    <a:pt x="3018" y="3183"/>
                    <a:pt x="2568" y="1700"/>
                    <a:pt x="1609" y="1700"/>
                  </a:cubicBezTo>
                  <a:cubicBezTo>
                    <a:pt x="1485" y="1700"/>
                    <a:pt x="1352" y="1725"/>
                    <a:pt x="1213" y="1780"/>
                  </a:cubicBezTo>
                  <a:cubicBezTo>
                    <a:pt x="1106" y="1826"/>
                    <a:pt x="1140" y="2000"/>
                    <a:pt x="1237" y="2000"/>
                  </a:cubicBezTo>
                  <a:cubicBezTo>
                    <a:pt x="1246" y="2000"/>
                    <a:pt x="1254" y="1999"/>
                    <a:pt x="1263" y="1996"/>
                  </a:cubicBezTo>
                  <a:cubicBezTo>
                    <a:pt x="1390" y="1939"/>
                    <a:pt x="1511" y="1913"/>
                    <a:pt x="1622" y="1913"/>
                  </a:cubicBezTo>
                  <a:cubicBezTo>
                    <a:pt x="2411" y="1913"/>
                    <a:pt x="2741" y="3196"/>
                    <a:pt x="1795" y="3458"/>
                  </a:cubicBezTo>
                  <a:cubicBezTo>
                    <a:pt x="1685" y="3495"/>
                    <a:pt x="1573" y="3512"/>
                    <a:pt x="1463" y="3512"/>
                  </a:cubicBezTo>
                  <a:cubicBezTo>
                    <a:pt x="1170" y="3512"/>
                    <a:pt x="886" y="3388"/>
                    <a:pt x="681" y="3159"/>
                  </a:cubicBezTo>
                  <a:cubicBezTo>
                    <a:pt x="349" y="2794"/>
                    <a:pt x="200" y="2295"/>
                    <a:pt x="266" y="1814"/>
                  </a:cubicBezTo>
                  <a:cubicBezTo>
                    <a:pt x="316" y="1215"/>
                    <a:pt x="598" y="684"/>
                    <a:pt x="881" y="152"/>
                  </a:cubicBezTo>
                  <a:cubicBezTo>
                    <a:pt x="915" y="73"/>
                    <a:pt x="848" y="1"/>
                    <a:pt x="781"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7"/>
            <p:cNvSpPr/>
            <p:nvPr/>
          </p:nvSpPr>
          <p:spPr>
            <a:xfrm>
              <a:off x="3839892" y="696308"/>
              <a:ext cx="302342" cy="170057"/>
            </a:xfrm>
            <a:custGeom>
              <a:rect b="b" l="l" r="r" t="t"/>
              <a:pathLst>
                <a:path extrusionOk="0" h="2170" w="3858">
                  <a:moveTo>
                    <a:pt x="1140" y="1"/>
                  </a:moveTo>
                  <a:cubicBezTo>
                    <a:pt x="705" y="1"/>
                    <a:pt x="324" y="275"/>
                    <a:pt x="167" y="684"/>
                  </a:cubicBezTo>
                  <a:cubicBezTo>
                    <a:pt x="1" y="1100"/>
                    <a:pt x="117" y="1598"/>
                    <a:pt x="466" y="1897"/>
                  </a:cubicBezTo>
                  <a:cubicBezTo>
                    <a:pt x="695" y="2099"/>
                    <a:pt x="965" y="2169"/>
                    <a:pt x="1245" y="2169"/>
                  </a:cubicBezTo>
                  <a:cubicBezTo>
                    <a:pt x="1472" y="2169"/>
                    <a:pt x="1705" y="2123"/>
                    <a:pt x="1928" y="2063"/>
                  </a:cubicBezTo>
                  <a:cubicBezTo>
                    <a:pt x="2559" y="1914"/>
                    <a:pt x="3174" y="1665"/>
                    <a:pt x="3756" y="1366"/>
                  </a:cubicBezTo>
                  <a:cubicBezTo>
                    <a:pt x="3857" y="1308"/>
                    <a:pt x="3781" y="1174"/>
                    <a:pt x="3683" y="1174"/>
                  </a:cubicBezTo>
                  <a:cubicBezTo>
                    <a:pt x="3669" y="1174"/>
                    <a:pt x="3654" y="1176"/>
                    <a:pt x="3639" y="1183"/>
                  </a:cubicBezTo>
                  <a:lnTo>
                    <a:pt x="3656" y="1183"/>
                  </a:lnTo>
                  <a:cubicBezTo>
                    <a:pt x="3257" y="1399"/>
                    <a:pt x="2842" y="1565"/>
                    <a:pt x="2410" y="1714"/>
                  </a:cubicBezTo>
                  <a:cubicBezTo>
                    <a:pt x="2046" y="1831"/>
                    <a:pt x="1644" y="1973"/>
                    <a:pt x="1260" y="1973"/>
                  </a:cubicBezTo>
                  <a:cubicBezTo>
                    <a:pt x="1205" y="1973"/>
                    <a:pt x="1151" y="1970"/>
                    <a:pt x="1097" y="1964"/>
                  </a:cubicBezTo>
                  <a:cubicBezTo>
                    <a:pt x="715" y="1914"/>
                    <a:pt x="400" y="1631"/>
                    <a:pt x="317" y="1266"/>
                  </a:cubicBezTo>
                  <a:cubicBezTo>
                    <a:pt x="234" y="884"/>
                    <a:pt x="400" y="502"/>
                    <a:pt x="732" y="302"/>
                  </a:cubicBezTo>
                  <a:cubicBezTo>
                    <a:pt x="834" y="237"/>
                    <a:pt x="951" y="204"/>
                    <a:pt x="1070" y="204"/>
                  </a:cubicBezTo>
                  <a:cubicBezTo>
                    <a:pt x="1164" y="204"/>
                    <a:pt x="1258" y="225"/>
                    <a:pt x="1347" y="269"/>
                  </a:cubicBezTo>
                  <a:cubicBezTo>
                    <a:pt x="1513" y="369"/>
                    <a:pt x="1546" y="601"/>
                    <a:pt x="1396" y="751"/>
                  </a:cubicBezTo>
                  <a:cubicBezTo>
                    <a:pt x="1319" y="815"/>
                    <a:pt x="1392" y="910"/>
                    <a:pt x="1475" y="910"/>
                  </a:cubicBezTo>
                  <a:cubicBezTo>
                    <a:pt x="1499" y="910"/>
                    <a:pt x="1524" y="902"/>
                    <a:pt x="1546" y="884"/>
                  </a:cubicBezTo>
                  <a:cubicBezTo>
                    <a:pt x="1696" y="751"/>
                    <a:pt x="1745" y="551"/>
                    <a:pt x="1662" y="369"/>
                  </a:cubicBezTo>
                  <a:cubicBezTo>
                    <a:pt x="1596" y="169"/>
                    <a:pt x="1413" y="36"/>
                    <a:pt x="1214" y="3"/>
                  </a:cubicBezTo>
                  <a:cubicBezTo>
                    <a:pt x="1189" y="1"/>
                    <a:pt x="1164" y="1"/>
                    <a:pt x="1140"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7"/>
            <p:cNvSpPr/>
            <p:nvPr/>
          </p:nvSpPr>
          <p:spPr>
            <a:xfrm>
              <a:off x="3764424" y="877494"/>
              <a:ext cx="287295" cy="111752"/>
            </a:xfrm>
            <a:custGeom>
              <a:rect b="b" l="l" r="r" t="t"/>
              <a:pathLst>
                <a:path extrusionOk="0" h="1426" w="3666">
                  <a:moveTo>
                    <a:pt x="3513" y="1"/>
                  </a:moveTo>
                  <a:cubicBezTo>
                    <a:pt x="3488" y="1"/>
                    <a:pt x="3463" y="11"/>
                    <a:pt x="3439" y="34"/>
                  </a:cubicBezTo>
                  <a:lnTo>
                    <a:pt x="3456" y="34"/>
                  </a:lnTo>
                  <a:cubicBezTo>
                    <a:pt x="2991" y="499"/>
                    <a:pt x="2426" y="848"/>
                    <a:pt x="1795" y="1047"/>
                  </a:cubicBezTo>
                  <a:cubicBezTo>
                    <a:pt x="1533" y="1149"/>
                    <a:pt x="1246" y="1200"/>
                    <a:pt x="956" y="1200"/>
                  </a:cubicBezTo>
                  <a:cubicBezTo>
                    <a:pt x="914" y="1200"/>
                    <a:pt x="873" y="1199"/>
                    <a:pt x="831" y="1197"/>
                  </a:cubicBezTo>
                  <a:cubicBezTo>
                    <a:pt x="532" y="1163"/>
                    <a:pt x="183" y="914"/>
                    <a:pt x="299" y="582"/>
                  </a:cubicBezTo>
                  <a:cubicBezTo>
                    <a:pt x="319" y="504"/>
                    <a:pt x="257" y="454"/>
                    <a:pt x="194" y="454"/>
                  </a:cubicBezTo>
                  <a:cubicBezTo>
                    <a:pt x="149" y="454"/>
                    <a:pt x="104" y="478"/>
                    <a:pt x="83" y="532"/>
                  </a:cubicBezTo>
                  <a:cubicBezTo>
                    <a:pt x="0" y="848"/>
                    <a:pt x="166" y="1180"/>
                    <a:pt x="482" y="1330"/>
                  </a:cubicBezTo>
                  <a:cubicBezTo>
                    <a:pt x="630" y="1400"/>
                    <a:pt x="789" y="1426"/>
                    <a:pt x="950" y="1426"/>
                  </a:cubicBezTo>
                  <a:cubicBezTo>
                    <a:pt x="1170" y="1426"/>
                    <a:pt x="1394" y="1378"/>
                    <a:pt x="1595" y="1330"/>
                  </a:cubicBezTo>
                  <a:cubicBezTo>
                    <a:pt x="2359" y="1130"/>
                    <a:pt x="3041" y="732"/>
                    <a:pt x="3589" y="183"/>
                  </a:cubicBezTo>
                  <a:cubicBezTo>
                    <a:pt x="3665" y="107"/>
                    <a:pt x="3595" y="1"/>
                    <a:pt x="3513"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7"/>
            <p:cNvSpPr/>
            <p:nvPr/>
          </p:nvSpPr>
          <p:spPr>
            <a:xfrm rot="-516949">
              <a:off x="5424874" y="1271574"/>
              <a:ext cx="81423" cy="271463"/>
            </a:xfrm>
            <a:custGeom>
              <a:rect b="b" l="l" r="r" t="t"/>
              <a:pathLst>
                <a:path extrusionOk="0" h="3464" w="1039">
                  <a:moveTo>
                    <a:pt x="497" y="1"/>
                  </a:moveTo>
                  <a:cubicBezTo>
                    <a:pt x="454" y="1"/>
                    <a:pt x="408" y="21"/>
                    <a:pt x="382" y="66"/>
                  </a:cubicBezTo>
                  <a:lnTo>
                    <a:pt x="399" y="82"/>
                  </a:lnTo>
                  <a:cubicBezTo>
                    <a:pt x="0" y="1196"/>
                    <a:pt x="150" y="2425"/>
                    <a:pt x="814" y="3422"/>
                  </a:cubicBezTo>
                  <a:cubicBezTo>
                    <a:pt x="834" y="3451"/>
                    <a:pt x="863" y="3463"/>
                    <a:pt x="893" y="3463"/>
                  </a:cubicBezTo>
                  <a:cubicBezTo>
                    <a:pt x="965" y="3463"/>
                    <a:pt x="1039" y="3393"/>
                    <a:pt x="980" y="3322"/>
                  </a:cubicBezTo>
                  <a:cubicBezTo>
                    <a:pt x="366" y="2375"/>
                    <a:pt x="216" y="1196"/>
                    <a:pt x="598" y="132"/>
                  </a:cubicBezTo>
                  <a:cubicBezTo>
                    <a:pt x="629" y="51"/>
                    <a:pt x="566" y="1"/>
                    <a:pt x="49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7"/>
            <p:cNvSpPr/>
            <p:nvPr/>
          </p:nvSpPr>
          <p:spPr>
            <a:xfrm rot="-1858220">
              <a:off x="5873184" y="368532"/>
              <a:ext cx="230871" cy="230322"/>
            </a:xfrm>
            <a:custGeom>
              <a:rect b="b" l="l" r="r" t="t"/>
              <a:pathLst>
                <a:path extrusionOk="0" h="2939" w="2946">
                  <a:moveTo>
                    <a:pt x="306" y="0"/>
                  </a:moveTo>
                  <a:cubicBezTo>
                    <a:pt x="263" y="0"/>
                    <a:pt x="220" y="20"/>
                    <a:pt x="200" y="67"/>
                  </a:cubicBezTo>
                  <a:lnTo>
                    <a:pt x="217" y="83"/>
                  </a:lnTo>
                  <a:cubicBezTo>
                    <a:pt x="34" y="565"/>
                    <a:pt x="1" y="1097"/>
                    <a:pt x="134" y="1595"/>
                  </a:cubicBezTo>
                  <a:cubicBezTo>
                    <a:pt x="233" y="2077"/>
                    <a:pt x="516" y="2509"/>
                    <a:pt x="914" y="2791"/>
                  </a:cubicBezTo>
                  <a:cubicBezTo>
                    <a:pt x="1076" y="2893"/>
                    <a:pt x="1254" y="2938"/>
                    <a:pt x="1432" y="2938"/>
                  </a:cubicBezTo>
                  <a:cubicBezTo>
                    <a:pt x="2186" y="2938"/>
                    <a:pt x="2946" y="2129"/>
                    <a:pt x="2543" y="1363"/>
                  </a:cubicBezTo>
                  <a:cubicBezTo>
                    <a:pt x="2407" y="1101"/>
                    <a:pt x="2147" y="964"/>
                    <a:pt x="1885" y="964"/>
                  </a:cubicBezTo>
                  <a:cubicBezTo>
                    <a:pt x="1697" y="964"/>
                    <a:pt x="1509" y="1034"/>
                    <a:pt x="1363" y="1180"/>
                  </a:cubicBezTo>
                  <a:cubicBezTo>
                    <a:pt x="1286" y="1256"/>
                    <a:pt x="1357" y="1362"/>
                    <a:pt x="1439" y="1362"/>
                  </a:cubicBezTo>
                  <a:cubicBezTo>
                    <a:pt x="1463" y="1362"/>
                    <a:pt x="1489" y="1352"/>
                    <a:pt x="1512" y="1329"/>
                  </a:cubicBezTo>
                  <a:cubicBezTo>
                    <a:pt x="1612" y="1223"/>
                    <a:pt x="1746" y="1172"/>
                    <a:pt x="1881" y="1172"/>
                  </a:cubicBezTo>
                  <a:cubicBezTo>
                    <a:pt x="2083" y="1172"/>
                    <a:pt x="2287" y="1286"/>
                    <a:pt x="2376" y="1495"/>
                  </a:cubicBezTo>
                  <a:cubicBezTo>
                    <a:pt x="2526" y="1861"/>
                    <a:pt x="2410" y="2276"/>
                    <a:pt x="2077" y="2509"/>
                  </a:cubicBezTo>
                  <a:cubicBezTo>
                    <a:pt x="1898" y="2654"/>
                    <a:pt x="1683" y="2729"/>
                    <a:pt x="1469" y="2729"/>
                  </a:cubicBezTo>
                  <a:cubicBezTo>
                    <a:pt x="1268" y="2729"/>
                    <a:pt x="1067" y="2663"/>
                    <a:pt x="898" y="2525"/>
                  </a:cubicBezTo>
                  <a:cubicBezTo>
                    <a:pt x="599" y="2243"/>
                    <a:pt x="399" y="1878"/>
                    <a:pt x="333" y="1495"/>
                  </a:cubicBezTo>
                  <a:cubicBezTo>
                    <a:pt x="217" y="1030"/>
                    <a:pt x="250" y="565"/>
                    <a:pt x="416" y="116"/>
                  </a:cubicBezTo>
                  <a:cubicBezTo>
                    <a:pt x="436" y="46"/>
                    <a:pt x="372" y="0"/>
                    <a:pt x="306"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2" name="Google Shape;1892;p37"/>
            <p:cNvGrpSpPr/>
            <p:nvPr/>
          </p:nvGrpSpPr>
          <p:grpSpPr>
            <a:xfrm>
              <a:off x="4142229" y="69889"/>
              <a:ext cx="1713102" cy="1156456"/>
              <a:chOff x="4142229" y="69889"/>
              <a:chExt cx="1713102" cy="1156456"/>
            </a:xfrm>
          </p:grpSpPr>
          <p:grpSp>
            <p:nvGrpSpPr>
              <p:cNvPr id="1893" name="Google Shape;1893;p37"/>
              <p:cNvGrpSpPr/>
              <p:nvPr/>
            </p:nvGrpSpPr>
            <p:grpSpPr>
              <a:xfrm>
                <a:off x="4142229" y="69889"/>
                <a:ext cx="1713102" cy="1156456"/>
                <a:chOff x="2251342" y="373064"/>
                <a:chExt cx="1713102" cy="1156456"/>
              </a:xfrm>
            </p:grpSpPr>
            <p:sp>
              <p:nvSpPr>
                <p:cNvPr id="1894" name="Google Shape;1894;p37"/>
                <p:cNvSpPr/>
                <p:nvPr/>
              </p:nvSpPr>
              <p:spPr>
                <a:xfrm>
                  <a:off x="2251342" y="373064"/>
                  <a:ext cx="1713102" cy="1156456"/>
                </a:xfrm>
                <a:custGeom>
                  <a:rect b="b" l="l" r="r" t="t"/>
                  <a:pathLst>
                    <a:path extrusionOk="0" h="12432" w="18416">
                      <a:moveTo>
                        <a:pt x="6845" y="0"/>
                      </a:moveTo>
                      <a:cubicBezTo>
                        <a:pt x="6533" y="0"/>
                        <a:pt x="6188" y="87"/>
                        <a:pt x="5813" y="290"/>
                      </a:cubicBezTo>
                      <a:cubicBezTo>
                        <a:pt x="4812" y="819"/>
                        <a:pt x="4205" y="1864"/>
                        <a:pt x="4239" y="2988"/>
                      </a:cubicBezTo>
                      <a:cubicBezTo>
                        <a:pt x="4239" y="2988"/>
                        <a:pt x="3653" y="2669"/>
                        <a:pt x="2949" y="2669"/>
                      </a:cubicBezTo>
                      <a:cubicBezTo>
                        <a:pt x="2230" y="2669"/>
                        <a:pt x="1388" y="3002"/>
                        <a:pt x="922" y="4349"/>
                      </a:cubicBezTo>
                      <a:cubicBezTo>
                        <a:pt x="0" y="7013"/>
                        <a:pt x="2271" y="7485"/>
                        <a:pt x="2271" y="7485"/>
                      </a:cubicBezTo>
                      <a:cubicBezTo>
                        <a:pt x="2271" y="7485"/>
                        <a:pt x="1046" y="11195"/>
                        <a:pt x="4059" y="12196"/>
                      </a:cubicBezTo>
                      <a:cubicBezTo>
                        <a:pt x="4554" y="12362"/>
                        <a:pt x="5013" y="12432"/>
                        <a:pt x="5436" y="12432"/>
                      </a:cubicBezTo>
                      <a:cubicBezTo>
                        <a:pt x="7587" y="12432"/>
                        <a:pt x="8781" y="10633"/>
                        <a:pt x="8781" y="10633"/>
                      </a:cubicBezTo>
                      <a:cubicBezTo>
                        <a:pt x="8781" y="10633"/>
                        <a:pt x="9436" y="11953"/>
                        <a:pt x="11076" y="11953"/>
                      </a:cubicBezTo>
                      <a:cubicBezTo>
                        <a:pt x="11271" y="11953"/>
                        <a:pt x="11480" y="11934"/>
                        <a:pt x="11704" y="11892"/>
                      </a:cubicBezTo>
                      <a:cubicBezTo>
                        <a:pt x="13795" y="11499"/>
                        <a:pt x="13615" y="9284"/>
                        <a:pt x="13615" y="9284"/>
                      </a:cubicBezTo>
                      <a:lnTo>
                        <a:pt x="13615" y="9284"/>
                      </a:lnTo>
                      <a:cubicBezTo>
                        <a:pt x="13615" y="9284"/>
                        <a:pt x="14680" y="9900"/>
                        <a:pt x="15733" y="9900"/>
                      </a:cubicBezTo>
                      <a:cubicBezTo>
                        <a:pt x="16490" y="9900"/>
                        <a:pt x="17240" y="9582"/>
                        <a:pt x="17584" y="8486"/>
                      </a:cubicBezTo>
                      <a:cubicBezTo>
                        <a:pt x="18416" y="5866"/>
                        <a:pt x="16324" y="4956"/>
                        <a:pt x="16324" y="4956"/>
                      </a:cubicBezTo>
                      <a:cubicBezTo>
                        <a:pt x="16324" y="4956"/>
                        <a:pt x="18112" y="2685"/>
                        <a:pt x="15672" y="897"/>
                      </a:cubicBezTo>
                      <a:cubicBezTo>
                        <a:pt x="15135" y="505"/>
                        <a:pt x="14640" y="352"/>
                        <a:pt x="14195" y="352"/>
                      </a:cubicBezTo>
                      <a:cubicBezTo>
                        <a:pt x="12611" y="352"/>
                        <a:pt x="11659" y="2291"/>
                        <a:pt x="11659" y="2291"/>
                      </a:cubicBezTo>
                      <a:cubicBezTo>
                        <a:pt x="11603" y="1538"/>
                        <a:pt x="11018" y="920"/>
                        <a:pt x="10254" y="852"/>
                      </a:cubicBezTo>
                      <a:cubicBezTo>
                        <a:pt x="10163" y="841"/>
                        <a:pt x="10077" y="836"/>
                        <a:pt x="9996" y="836"/>
                      </a:cubicBezTo>
                      <a:cubicBezTo>
                        <a:pt x="8877" y="836"/>
                        <a:pt x="8691" y="1853"/>
                        <a:pt x="8691" y="1853"/>
                      </a:cubicBezTo>
                      <a:cubicBezTo>
                        <a:pt x="8621" y="1073"/>
                        <a:pt x="7943" y="0"/>
                        <a:pt x="68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7"/>
                <p:cNvSpPr/>
                <p:nvPr/>
              </p:nvSpPr>
              <p:spPr>
                <a:xfrm>
                  <a:off x="2394502" y="663011"/>
                  <a:ext cx="169580" cy="101115"/>
                </a:xfrm>
                <a:custGeom>
                  <a:rect b="b" l="l" r="r" t="t"/>
                  <a:pathLst>
                    <a:path extrusionOk="0" h="1087" w="1823">
                      <a:moveTo>
                        <a:pt x="1593" y="1"/>
                      </a:moveTo>
                      <a:cubicBezTo>
                        <a:pt x="927" y="1"/>
                        <a:pt x="318" y="374"/>
                        <a:pt x="24" y="973"/>
                      </a:cubicBezTo>
                      <a:cubicBezTo>
                        <a:pt x="1" y="1035"/>
                        <a:pt x="53" y="1087"/>
                        <a:pt x="102" y="1087"/>
                      </a:cubicBezTo>
                      <a:cubicBezTo>
                        <a:pt x="124" y="1087"/>
                        <a:pt x="145" y="1076"/>
                        <a:pt x="159" y="1052"/>
                      </a:cubicBezTo>
                      <a:cubicBezTo>
                        <a:pt x="417" y="504"/>
                        <a:pt x="971" y="156"/>
                        <a:pt x="1574" y="156"/>
                      </a:cubicBezTo>
                      <a:cubicBezTo>
                        <a:pt x="1627" y="156"/>
                        <a:pt x="1680" y="158"/>
                        <a:pt x="1733" y="164"/>
                      </a:cubicBezTo>
                      <a:cubicBezTo>
                        <a:pt x="1736" y="164"/>
                        <a:pt x="1739" y="164"/>
                        <a:pt x="1742" y="164"/>
                      </a:cubicBezTo>
                      <a:cubicBezTo>
                        <a:pt x="1823" y="164"/>
                        <a:pt x="1820" y="17"/>
                        <a:pt x="1733" y="6"/>
                      </a:cubicBezTo>
                      <a:cubicBezTo>
                        <a:pt x="1686" y="3"/>
                        <a:pt x="1640" y="1"/>
                        <a:pt x="1593"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7"/>
                <p:cNvSpPr/>
                <p:nvPr/>
              </p:nvSpPr>
              <p:spPr>
                <a:xfrm>
                  <a:off x="2599614" y="670918"/>
                  <a:ext cx="53395" cy="27535"/>
                </a:xfrm>
                <a:custGeom>
                  <a:rect b="b" l="l" r="r" t="t"/>
                  <a:pathLst>
                    <a:path extrusionOk="0" h="296" w="574">
                      <a:moveTo>
                        <a:pt x="79" y="0"/>
                      </a:moveTo>
                      <a:cubicBezTo>
                        <a:pt x="34" y="0"/>
                        <a:pt x="0" y="34"/>
                        <a:pt x="0" y="79"/>
                      </a:cubicBezTo>
                      <a:cubicBezTo>
                        <a:pt x="0" y="124"/>
                        <a:pt x="34" y="157"/>
                        <a:pt x="79" y="157"/>
                      </a:cubicBezTo>
                      <a:lnTo>
                        <a:pt x="169" y="157"/>
                      </a:lnTo>
                      <a:cubicBezTo>
                        <a:pt x="203" y="157"/>
                        <a:pt x="236" y="169"/>
                        <a:pt x="281" y="180"/>
                      </a:cubicBezTo>
                      <a:lnTo>
                        <a:pt x="304" y="191"/>
                      </a:lnTo>
                      <a:lnTo>
                        <a:pt x="315" y="202"/>
                      </a:lnTo>
                      <a:cubicBezTo>
                        <a:pt x="326" y="202"/>
                        <a:pt x="349" y="214"/>
                        <a:pt x="360" y="225"/>
                      </a:cubicBezTo>
                      <a:cubicBezTo>
                        <a:pt x="382" y="225"/>
                        <a:pt x="394" y="236"/>
                        <a:pt x="405" y="247"/>
                      </a:cubicBezTo>
                      <a:lnTo>
                        <a:pt x="427" y="270"/>
                      </a:lnTo>
                      <a:cubicBezTo>
                        <a:pt x="427" y="270"/>
                        <a:pt x="442" y="275"/>
                        <a:pt x="449" y="275"/>
                      </a:cubicBezTo>
                      <a:cubicBezTo>
                        <a:pt x="451" y="275"/>
                        <a:pt x="452" y="274"/>
                        <a:pt x="452" y="273"/>
                      </a:cubicBezTo>
                      <a:lnTo>
                        <a:pt x="452" y="273"/>
                      </a:lnTo>
                      <a:cubicBezTo>
                        <a:pt x="463" y="288"/>
                        <a:pt x="479" y="295"/>
                        <a:pt x="496" y="295"/>
                      </a:cubicBezTo>
                      <a:cubicBezTo>
                        <a:pt x="514" y="295"/>
                        <a:pt x="534" y="287"/>
                        <a:pt x="551" y="270"/>
                      </a:cubicBezTo>
                      <a:cubicBezTo>
                        <a:pt x="574" y="247"/>
                        <a:pt x="574" y="202"/>
                        <a:pt x="551" y="180"/>
                      </a:cubicBezTo>
                      <a:cubicBezTo>
                        <a:pt x="416" y="67"/>
                        <a:pt x="247" y="11"/>
                        <a:pt x="7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7"/>
                <p:cNvSpPr/>
                <p:nvPr/>
              </p:nvSpPr>
              <p:spPr>
                <a:xfrm>
                  <a:off x="2342317" y="815846"/>
                  <a:ext cx="40372" cy="99813"/>
                </a:xfrm>
                <a:custGeom>
                  <a:rect b="b" l="l" r="r" t="t"/>
                  <a:pathLst>
                    <a:path extrusionOk="0" h="1073" w="434">
                      <a:moveTo>
                        <a:pt x="329" y="0"/>
                      </a:moveTo>
                      <a:cubicBezTo>
                        <a:pt x="310" y="0"/>
                        <a:pt x="289" y="8"/>
                        <a:pt x="270" y="27"/>
                      </a:cubicBezTo>
                      <a:cubicBezTo>
                        <a:pt x="0" y="275"/>
                        <a:pt x="34" y="668"/>
                        <a:pt x="68" y="1005"/>
                      </a:cubicBezTo>
                      <a:cubicBezTo>
                        <a:pt x="62" y="1050"/>
                        <a:pt x="102" y="1073"/>
                        <a:pt x="141" y="1073"/>
                      </a:cubicBezTo>
                      <a:cubicBezTo>
                        <a:pt x="180" y="1073"/>
                        <a:pt x="220" y="1050"/>
                        <a:pt x="214" y="1005"/>
                      </a:cubicBezTo>
                      <a:cubicBezTo>
                        <a:pt x="180" y="713"/>
                        <a:pt x="147" y="353"/>
                        <a:pt x="383" y="128"/>
                      </a:cubicBezTo>
                      <a:cubicBezTo>
                        <a:pt x="434" y="77"/>
                        <a:pt x="388" y="0"/>
                        <a:pt x="32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7"/>
                <p:cNvSpPr/>
                <p:nvPr/>
              </p:nvSpPr>
              <p:spPr>
                <a:xfrm>
                  <a:off x="2690031" y="455202"/>
                  <a:ext cx="143255" cy="169487"/>
                </a:xfrm>
                <a:custGeom>
                  <a:rect b="b" l="l" r="r" t="t"/>
                  <a:pathLst>
                    <a:path extrusionOk="0" h="1822" w="1540">
                      <a:moveTo>
                        <a:pt x="1430" y="1"/>
                      </a:moveTo>
                      <a:cubicBezTo>
                        <a:pt x="1424" y="1"/>
                        <a:pt x="1418" y="1"/>
                        <a:pt x="1412" y="3"/>
                      </a:cubicBezTo>
                      <a:cubicBezTo>
                        <a:pt x="658" y="284"/>
                        <a:pt x="107" y="947"/>
                        <a:pt x="6" y="1746"/>
                      </a:cubicBezTo>
                      <a:cubicBezTo>
                        <a:pt x="1" y="1796"/>
                        <a:pt x="34" y="1822"/>
                        <a:pt x="71" y="1822"/>
                      </a:cubicBezTo>
                      <a:cubicBezTo>
                        <a:pt x="107" y="1822"/>
                        <a:pt x="147" y="1796"/>
                        <a:pt x="152" y="1746"/>
                      </a:cubicBezTo>
                      <a:cubicBezTo>
                        <a:pt x="254" y="1015"/>
                        <a:pt x="759" y="408"/>
                        <a:pt x="1445" y="149"/>
                      </a:cubicBezTo>
                      <a:cubicBezTo>
                        <a:pt x="1539" y="128"/>
                        <a:pt x="1507" y="1"/>
                        <a:pt x="1430"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7"/>
                <p:cNvSpPr/>
                <p:nvPr/>
              </p:nvSpPr>
              <p:spPr>
                <a:xfrm>
                  <a:off x="2895794" y="434272"/>
                  <a:ext cx="68837" cy="29395"/>
                </a:xfrm>
                <a:custGeom>
                  <a:rect b="b" l="l" r="r" t="t"/>
                  <a:pathLst>
                    <a:path extrusionOk="0" h="316" w="740">
                      <a:moveTo>
                        <a:pt x="159" y="0"/>
                      </a:moveTo>
                      <a:cubicBezTo>
                        <a:pt x="135" y="0"/>
                        <a:pt x="112" y="1"/>
                        <a:pt x="88" y="3"/>
                      </a:cubicBezTo>
                      <a:cubicBezTo>
                        <a:pt x="82" y="2"/>
                        <a:pt x="77" y="1"/>
                        <a:pt x="73" y="1"/>
                      </a:cubicBezTo>
                      <a:cubicBezTo>
                        <a:pt x="0" y="1"/>
                        <a:pt x="3" y="150"/>
                        <a:pt x="80" y="150"/>
                      </a:cubicBezTo>
                      <a:cubicBezTo>
                        <a:pt x="82" y="150"/>
                        <a:pt x="85" y="150"/>
                        <a:pt x="88" y="149"/>
                      </a:cubicBezTo>
                      <a:cubicBezTo>
                        <a:pt x="116" y="147"/>
                        <a:pt x="143" y="145"/>
                        <a:pt x="170" y="145"/>
                      </a:cubicBezTo>
                      <a:cubicBezTo>
                        <a:pt x="251" y="145"/>
                        <a:pt x="327" y="158"/>
                        <a:pt x="402" y="183"/>
                      </a:cubicBezTo>
                      <a:cubicBezTo>
                        <a:pt x="447" y="194"/>
                        <a:pt x="504" y="206"/>
                        <a:pt x="549" y="217"/>
                      </a:cubicBezTo>
                      <a:cubicBezTo>
                        <a:pt x="560" y="228"/>
                        <a:pt x="571" y="228"/>
                        <a:pt x="582" y="239"/>
                      </a:cubicBezTo>
                      <a:cubicBezTo>
                        <a:pt x="580" y="237"/>
                        <a:pt x="580" y="236"/>
                        <a:pt x="580" y="236"/>
                      </a:cubicBezTo>
                      <a:cubicBezTo>
                        <a:pt x="582" y="236"/>
                        <a:pt x="592" y="243"/>
                        <a:pt x="590" y="243"/>
                      </a:cubicBezTo>
                      <a:cubicBezTo>
                        <a:pt x="589" y="243"/>
                        <a:pt x="587" y="242"/>
                        <a:pt x="582" y="239"/>
                      </a:cubicBezTo>
                      <a:lnTo>
                        <a:pt x="582" y="239"/>
                      </a:lnTo>
                      <a:cubicBezTo>
                        <a:pt x="582" y="290"/>
                        <a:pt x="619" y="315"/>
                        <a:pt x="655" y="315"/>
                      </a:cubicBezTo>
                      <a:cubicBezTo>
                        <a:pt x="692" y="315"/>
                        <a:pt x="729" y="290"/>
                        <a:pt x="729" y="239"/>
                      </a:cubicBezTo>
                      <a:cubicBezTo>
                        <a:pt x="740" y="116"/>
                        <a:pt x="594" y="82"/>
                        <a:pt x="492" y="48"/>
                      </a:cubicBezTo>
                      <a:cubicBezTo>
                        <a:pt x="381" y="20"/>
                        <a:pt x="270" y="0"/>
                        <a:pt x="15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7"/>
                <p:cNvSpPr/>
                <p:nvPr/>
              </p:nvSpPr>
              <p:spPr>
                <a:xfrm>
                  <a:off x="3094023" y="491015"/>
                  <a:ext cx="107348" cy="66790"/>
                </a:xfrm>
                <a:custGeom>
                  <a:rect b="b" l="l" r="r" t="t"/>
                  <a:pathLst>
                    <a:path extrusionOk="0" h="718" w="1154">
                      <a:moveTo>
                        <a:pt x="930" y="1"/>
                      </a:moveTo>
                      <a:cubicBezTo>
                        <a:pt x="773" y="1"/>
                        <a:pt x="621" y="49"/>
                        <a:pt x="498" y="146"/>
                      </a:cubicBezTo>
                      <a:cubicBezTo>
                        <a:pt x="329" y="259"/>
                        <a:pt x="183" y="416"/>
                        <a:pt x="59" y="585"/>
                      </a:cubicBezTo>
                      <a:cubicBezTo>
                        <a:pt x="0" y="636"/>
                        <a:pt x="55" y="718"/>
                        <a:pt x="114" y="718"/>
                      </a:cubicBezTo>
                      <a:cubicBezTo>
                        <a:pt x="134" y="718"/>
                        <a:pt x="155" y="709"/>
                        <a:pt x="171" y="686"/>
                      </a:cubicBezTo>
                      <a:cubicBezTo>
                        <a:pt x="354" y="453"/>
                        <a:pt x="601" y="146"/>
                        <a:pt x="920" y="146"/>
                      </a:cubicBezTo>
                      <a:cubicBezTo>
                        <a:pt x="954" y="146"/>
                        <a:pt x="990" y="150"/>
                        <a:pt x="1026" y="158"/>
                      </a:cubicBezTo>
                      <a:cubicBezTo>
                        <a:pt x="1032" y="159"/>
                        <a:pt x="1038" y="160"/>
                        <a:pt x="1044" y="160"/>
                      </a:cubicBezTo>
                      <a:cubicBezTo>
                        <a:pt x="1121" y="160"/>
                        <a:pt x="1154" y="32"/>
                        <a:pt x="1060" y="12"/>
                      </a:cubicBezTo>
                      <a:cubicBezTo>
                        <a:pt x="1016" y="4"/>
                        <a:pt x="973" y="1"/>
                        <a:pt x="930"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7"/>
                <p:cNvSpPr/>
                <p:nvPr/>
              </p:nvSpPr>
              <p:spPr>
                <a:xfrm>
                  <a:off x="3246950" y="506270"/>
                  <a:ext cx="41860" cy="36093"/>
                </a:xfrm>
                <a:custGeom>
                  <a:rect b="b" l="l" r="r" t="t"/>
                  <a:pathLst>
                    <a:path extrusionOk="0" h="388" w="450">
                      <a:moveTo>
                        <a:pt x="76" y="0"/>
                      </a:moveTo>
                      <a:cubicBezTo>
                        <a:pt x="70" y="0"/>
                        <a:pt x="63" y="2"/>
                        <a:pt x="56" y="5"/>
                      </a:cubicBezTo>
                      <a:cubicBezTo>
                        <a:pt x="45" y="5"/>
                        <a:pt x="23" y="27"/>
                        <a:pt x="11" y="39"/>
                      </a:cubicBezTo>
                      <a:cubicBezTo>
                        <a:pt x="0" y="72"/>
                        <a:pt x="11" y="117"/>
                        <a:pt x="45" y="140"/>
                      </a:cubicBezTo>
                      <a:cubicBezTo>
                        <a:pt x="68" y="151"/>
                        <a:pt x="101" y="162"/>
                        <a:pt x="124" y="185"/>
                      </a:cubicBezTo>
                      <a:lnTo>
                        <a:pt x="169" y="207"/>
                      </a:lnTo>
                      <a:lnTo>
                        <a:pt x="191" y="219"/>
                      </a:lnTo>
                      <a:cubicBezTo>
                        <a:pt x="214" y="241"/>
                        <a:pt x="236" y="264"/>
                        <a:pt x="259" y="286"/>
                      </a:cubicBezTo>
                      <a:lnTo>
                        <a:pt x="270" y="308"/>
                      </a:lnTo>
                      <a:cubicBezTo>
                        <a:pt x="281" y="320"/>
                        <a:pt x="293" y="342"/>
                        <a:pt x="293" y="353"/>
                      </a:cubicBezTo>
                      <a:cubicBezTo>
                        <a:pt x="307" y="375"/>
                        <a:pt x="331" y="388"/>
                        <a:pt x="358" y="388"/>
                      </a:cubicBezTo>
                      <a:cubicBezTo>
                        <a:pt x="373" y="388"/>
                        <a:pt x="389" y="384"/>
                        <a:pt x="405" y="376"/>
                      </a:cubicBezTo>
                      <a:cubicBezTo>
                        <a:pt x="439" y="365"/>
                        <a:pt x="450" y="320"/>
                        <a:pt x="439" y="286"/>
                      </a:cubicBezTo>
                      <a:cubicBezTo>
                        <a:pt x="360" y="162"/>
                        <a:pt x="248" y="72"/>
                        <a:pt x="124" y="16"/>
                      </a:cubicBezTo>
                      <a:cubicBezTo>
                        <a:pt x="108" y="8"/>
                        <a:pt x="92" y="0"/>
                        <a:pt x="76"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7"/>
                <p:cNvSpPr/>
                <p:nvPr/>
              </p:nvSpPr>
              <p:spPr>
                <a:xfrm>
                  <a:off x="3374762" y="505619"/>
                  <a:ext cx="69953" cy="86604"/>
                </a:xfrm>
                <a:custGeom>
                  <a:rect b="b" l="l" r="r" t="t"/>
                  <a:pathLst>
                    <a:path extrusionOk="0" h="931" w="752">
                      <a:moveTo>
                        <a:pt x="666" y="0"/>
                      </a:moveTo>
                      <a:cubicBezTo>
                        <a:pt x="653" y="0"/>
                        <a:pt x="639" y="4"/>
                        <a:pt x="627" y="12"/>
                      </a:cubicBezTo>
                      <a:cubicBezTo>
                        <a:pt x="335" y="214"/>
                        <a:pt x="121" y="507"/>
                        <a:pt x="20" y="844"/>
                      </a:cubicBezTo>
                      <a:cubicBezTo>
                        <a:pt x="0" y="897"/>
                        <a:pt x="43" y="931"/>
                        <a:pt x="86" y="931"/>
                      </a:cubicBezTo>
                      <a:cubicBezTo>
                        <a:pt x="116" y="931"/>
                        <a:pt x="146" y="914"/>
                        <a:pt x="155" y="878"/>
                      </a:cubicBezTo>
                      <a:cubicBezTo>
                        <a:pt x="256" y="585"/>
                        <a:pt x="448" y="327"/>
                        <a:pt x="695" y="147"/>
                      </a:cubicBezTo>
                      <a:cubicBezTo>
                        <a:pt x="740" y="124"/>
                        <a:pt x="751" y="79"/>
                        <a:pt x="729" y="34"/>
                      </a:cubicBezTo>
                      <a:cubicBezTo>
                        <a:pt x="714" y="13"/>
                        <a:pt x="690" y="0"/>
                        <a:pt x="666"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7"/>
                <p:cNvSpPr/>
                <p:nvPr/>
              </p:nvSpPr>
              <p:spPr>
                <a:xfrm>
                  <a:off x="3502108" y="449806"/>
                  <a:ext cx="246882" cy="106883"/>
                </a:xfrm>
                <a:custGeom>
                  <a:rect b="b" l="l" r="r" t="t"/>
                  <a:pathLst>
                    <a:path extrusionOk="0" h="1149" w="2654">
                      <a:moveTo>
                        <a:pt x="939" y="0"/>
                      </a:moveTo>
                      <a:cubicBezTo>
                        <a:pt x="635" y="0"/>
                        <a:pt x="334" y="81"/>
                        <a:pt x="68" y="241"/>
                      </a:cubicBezTo>
                      <a:cubicBezTo>
                        <a:pt x="1" y="289"/>
                        <a:pt x="48" y="386"/>
                        <a:pt x="112" y="386"/>
                      </a:cubicBezTo>
                      <a:cubicBezTo>
                        <a:pt x="123" y="386"/>
                        <a:pt x="135" y="383"/>
                        <a:pt x="147" y="376"/>
                      </a:cubicBezTo>
                      <a:cubicBezTo>
                        <a:pt x="383" y="227"/>
                        <a:pt x="652" y="152"/>
                        <a:pt x="924" y="152"/>
                      </a:cubicBezTo>
                      <a:cubicBezTo>
                        <a:pt x="1105" y="152"/>
                        <a:pt x="1287" y="185"/>
                        <a:pt x="1462" y="252"/>
                      </a:cubicBezTo>
                      <a:cubicBezTo>
                        <a:pt x="1676" y="320"/>
                        <a:pt x="1867" y="421"/>
                        <a:pt x="2047" y="567"/>
                      </a:cubicBezTo>
                      <a:cubicBezTo>
                        <a:pt x="2136" y="634"/>
                        <a:pt x="2215" y="713"/>
                        <a:pt x="2294" y="792"/>
                      </a:cubicBezTo>
                      <a:cubicBezTo>
                        <a:pt x="2361" y="859"/>
                        <a:pt x="2485" y="960"/>
                        <a:pt x="2496" y="1073"/>
                      </a:cubicBezTo>
                      <a:cubicBezTo>
                        <a:pt x="2502" y="1123"/>
                        <a:pt x="2541" y="1149"/>
                        <a:pt x="2579" y="1149"/>
                      </a:cubicBezTo>
                      <a:cubicBezTo>
                        <a:pt x="2617" y="1149"/>
                        <a:pt x="2654" y="1123"/>
                        <a:pt x="2654" y="1073"/>
                      </a:cubicBezTo>
                      <a:cubicBezTo>
                        <a:pt x="2631" y="960"/>
                        <a:pt x="2575" y="848"/>
                        <a:pt x="2485" y="769"/>
                      </a:cubicBezTo>
                      <a:cubicBezTo>
                        <a:pt x="2395" y="679"/>
                        <a:pt x="2305" y="578"/>
                        <a:pt x="2204" y="500"/>
                      </a:cubicBezTo>
                      <a:cubicBezTo>
                        <a:pt x="2013" y="342"/>
                        <a:pt x="1799" y="207"/>
                        <a:pt x="1563" y="117"/>
                      </a:cubicBezTo>
                      <a:cubicBezTo>
                        <a:pt x="1361" y="39"/>
                        <a:pt x="1149" y="0"/>
                        <a:pt x="93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7"/>
                <p:cNvSpPr/>
                <p:nvPr/>
              </p:nvSpPr>
              <p:spPr>
                <a:xfrm>
                  <a:off x="3411319" y="1225512"/>
                  <a:ext cx="82511" cy="178417"/>
                </a:xfrm>
                <a:custGeom>
                  <a:rect b="b" l="l" r="r" t="t"/>
                  <a:pathLst>
                    <a:path extrusionOk="0" h="1918" w="887">
                      <a:moveTo>
                        <a:pt x="721" y="1"/>
                      </a:moveTo>
                      <a:cubicBezTo>
                        <a:pt x="675" y="1"/>
                        <a:pt x="630" y="37"/>
                        <a:pt x="650" y="98"/>
                      </a:cubicBezTo>
                      <a:cubicBezTo>
                        <a:pt x="729" y="412"/>
                        <a:pt x="684" y="750"/>
                        <a:pt x="538" y="1042"/>
                      </a:cubicBezTo>
                      <a:cubicBezTo>
                        <a:pt x="470" y="1188"/>
                        <a:pt x="414" y="1323"/>
                        <a:pt x="336" y="1469"/>
                      </a:cubicBezTo>
                      <a:cubicBezTo>
                        <a:pt x="279" y="1593"/>
                        <a:pt x="189" y="1694"/>
                        <a:pt x="77" y="1773"/>
                      </a:cubicBezTo>
                      <a:cubicBezTo>
                        <a:pt x="0" y="1821"/>
                        <a:pt x="46" y="1917"/>
                        <a:pt x="117" y="1917"/>
                      </a:cubicBezTo>
                      <a:cubicBezTo>
                        <a:pt x="129" y="1917"/>
                        <a:pt x="142" y="1914"/>
                        <a:pt x="156" y="1908"/>
                      </a:cubicBezTo>
                      <a:cubicBezTo>
                        <a:pt x="279" y="1829"/>
                        <a:pt x="381" y="1717"/>
                        <a:pt x="448" y="1582"/>
                      </a:cubicBezTo>
                      <a:cubicBezTo>
                        <a:pt x="538" y="1424"/>
                        <a:pt x="605" y="1267"/>
                        <a:pt x="684" y="1098"/>
                      </a:cubicBezTo>
                      <a:cubicBezTo>
                        <a:pt x="841" y="772"/>
                        <a:pt x="886" y="401"/>
                        <a:pt x="797" y="53"/>
                      </a:cubicBezTo>
                      <a:cubicBezTo>
                        <a:pt x="783" y="17"/>
                        <a:pt x="752" y="1"/>
                        <a:pt x="721"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7"/>
                <p:cNvSpPr/>
                <p:nvPr/>
              </p:nvSpPr>
              <p:spPr>
                <a:xfrm>
                  <a:off x="3220811" y="1436392"/>
                  <a:ext cx="123813" cy="20465"/>
                </a:xfrm>
                <a:custGeom>
                  <a:rect b="b" l="l" r="r" t="t"/>
                  <a:pathLst>
                    <a:path extrusionOk="0" h="220" w="1331">
                      <a:moveTo>
                        <a:pt x="113" y="0"/>
                      </a:moveTo>
                      <a:cubicBezTo>
                        <a:pt x="34" y="0"/>
                        <a:pt x="0" y="113"/>
                        <a:pt x="68" y="147"/>
                      </a:cubicBezTo>
                      <a:cubicBezTo>
                        <a:pt x="271" y="194"/>
                        <a:pt x="480" y="220"/>
                        <a:pt x="689" y="220"/>
                      </a:cubicBezTo>
                      <a:cubicBezTo>
                        <a:pt x="873" y="220"/>
                        <a:pt x="1058" y="200"/>
                        <a:pt x="1237" y="158"/>
                      </a:cubicBezTo>
                      <a:cubicBezTo>
                        <a:pt x="1331" y="147"/>
                        <a:pt x="1299" y="21"/>
                        <a:pt x="1222" y="21"/>
                      </a:cubicBezTo>
                      <a:cubicBezTo>
                        <a:pt x="1216" y="21"/>
                        <a:pt x="1210" y="21"/>
                        <a:pt x="1203" y="23"/>
                      </a:cubicBezTo>
                      <a:cubicBezTo>
                        <a:pt x="1041" y="58"/>
                        <a:pt x="877" y="76"/>
                        <a:pt x="712" y="76"/>
                      </a:cubicBezTo>
                      <a:cubicBezTo>
                        <a:pt x="512" y="76"/>
                        <a:pt x="310" y="50"/>
                        <a:pt x="113"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7"/>
                <p:cNvSpPr/>
                <p:nvPr/>
              </p:nvSpPr>
              <p:spPr>
                <a:xfrm>
                  <a:off x="2474128" y="1101794"/>
                  <a:ext cx="56093" cy="223812"/>
                </a:xfrm>
                <a:custGeom>
                  <a:rect b="b" l="l" r="r" t="t"/>
                  <a:pathLst>
                    <a:path extrusionOk="0" h="2406" w="603">
                      <a:moveTo>
                        <a:pt x="371" y="0"/>
                      </a:moveTo>
                      <a:cubicBezTo>
                        <a:pt x="353" y="0"/>
                        <a:pt x="333" y="7"/>
                        <a:pt x="315" y="22"/>
                      </a:cubicBezTo>
                      <a:cubicBezTo>
                        <a:pt x="180" y="157"/>
                        <a:pt x="101" y="326"/>
                        <a:pt x="79" y="517"/>
                      </a:cubicBezTo>
                      <a:cubicBezTo>
                        <a:pt x="34" y="753"/>
                        <a:pt x="11" y="989"/>
                        <a:pt x="11" y="1237"/>
                      </a:cubicBezTo>
                      <a:cubicBezTo>
                        <a:pt x="0" y="1653"/>
                        <a:pt x="157" y="2069"/>
                        <a:pt x="438" y="2383"/>
                      </a:cubicBezTo>
                      <a:cubicBezTo>
                        <a:pt x="454" y="2399"/>
                        <a:pt x="472" y="2405"/>
                        <a:pt x="489" y="2405"/>
                      </a:cubicBezTo>
                      <a:cubicBezTo>
                        <a:pt x="548" y="2405"/>
                        <a:pt x="603" y="2331"/>
                        <a:pt x="551" y="2271"/>
                      </a:cubicBezTo>
                      <a:cubicBezTo>
                        <a:pt x="292" y="1990"/>
                        <a:pt x="157" y="1619"/>
                        <a:pt x="157" y="1237"/>
                      </a:cubicBezTo>
                      <a:cubicBezTo>
                        <a:pt x="157" y="1023"/>
                        <a:pt x="180" y="809"/>
                        <a:pt x="214" y="607"/>
                      </a:cubicBezTo>
                      <a:cubicBezTo>
                        <a:pt x="225" y="427"/>
                        <a:pt x="304" y="258"/>
                        <a:pt x="427" y="124"/>
                      </a:cubicBezTo>
                      <a:cubicBezTo>
                        <a:pt x="479" y="72"/>
                        <a:pt x="431" y="0"/>
                        <a:pt x="371"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7"/>
                <p:cNvSpPr/>
                <p:nvPr/>
              </p:nvSpPr>
              <p:spPr>
                <a:xfrm>
                  <a:off x="2585940" y="1413137"/>
                  <a:ext cx="89767" cy="53209"/>
                </a:xfrm>
                <a:custGeom>
                  <a:rect b="b" l="l" r="r" t="t"/>
                  <a:pathLst>
                    <a:path extrusionOk="0" h="572" w="965">
                      <a:moveTo>
                        <a:pt x="79" y="0"/>
                      </a:moveTo>
                      <a:cubicBezTo>
                        <a:pt x="72" y="0"/>
                        <a:pt x="65" y="1"/>
                        <a:pt x="57" y="3"/>
                      </a:cubicBezTo>
                      <a:cubicBezTo>
                        <a:pt x="23" y="14"/>
                        <a:pt x="1" y="59"/>
                        <a:pt x="12" y="104"/>
                      </a:cubicBezTo>
                      <a:cubicBezTo>
                        <a:pt x="127" y="391"/>
                        <a:pt x="411" y="572"/>
                        <a:pt x="722" y="572"/>
                      </a:cubicBezTo>
                      <a:cubicBezTo>
                        <a:pt x="777" y="572"/>
                        <a:pt x="833" y="566"/>
                        <a:pt x="889" y="554"/>
                      </a:cubicBezTo>
                      <a:cubicBezTo>
                        <a:pt x="964" y="522"/>
                        <a:pt x="937" y="407"/>
                        <a:pt x="856" y="407"/>
                      </a:cubicBezTo>
                      <a:cubicBezTo>
                        <a:pt x="852" y="407"/>
                        <a:pt x="848" y="407"/>
                        <a:pt x="844" y="408"/>
                      </a:cubicBezTo>
                      <a:cubicBezTo>
                        <a:pt x="798" y="419"/>
                        <a:pt x="752" y="424"/>
                        <a:pt x="706" y="424"/>
                      </a:cubicBezTo>
                      <a:cubicBezTo>
                        <a:pt x="472" y="424"/>
                        <a:pt x="251" y="285"/>
                        <a:pt x="147" y="59"/>
                      </a:cubicBezTo>
                      <a:cubicBezTo>
                        <a:pt x="138" y="22"/>
                        <a:pt x="113" y="0"/>
                        <a:pt x="7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7"/>
                <p:cNvSpPr/>
                <p:nvPr/>
              </p:nvSpPr>
              <p:spPr>
                <a:xfrm>
                  <a:off x="2782866" y="1466438"/>
                  <a:ext cx="68837" cy="25488"/>
                </a:xfrm>
                <a:custGeom>
                  <a:rect b="b" l="l" r="r" t="t"/>
                  <a:pathLst>
                    <a:path extrusionOk="0" h="274" w="740">
                      <a:moveTo>
                        <a:pt x="657" y="1"/>
                      </a:moveTo>
                      <a:cubicBezTo>
                        <a:pt x="650" y="1"/>
                        <a:pt x="644" y="2"/>
                        <a:pt x="638" y="4"/>
                      </a:cubicBezTo>
                      <a:cubicBezTo>
                        <a:pt x="459" y="60"/>
                        <a:pt x="267" y="93"/>
                        <a:pt x="88" y="116"/>
                      </a:cubicBezTo>
                      <a:cubicBezTo>
                        <a:pt x="85" y="116"/>
                        <a:pt x="82" y="115"/>
                        <a:pt x="80" y="115"/>
                      </a:cubicBezTo>
                      <a:cubicBezTo>
                        <a:pt x="0" y="115"/>
                        <a:pt x="0" y="274"/>
                        <a:pt x="80" y="274"/>
                      </a:cubicBezTo>
                      <a:cubicBezTo>
                        <a:pt x="82" y="274"/>
                        <a:pt x="85" y="274"/>
                        <a:pt x="88" y="273"/>
                      </a:cubicBezTo>
                      <a:cubicBezTo>
                        <a:pt x="290" y="251"/>
                        <a:pt x="481" y="206"/>
                        <a:pt x="672" y="150"/>
                      </a:cubicBezTo>
                      <a:cubicBezTo>
                        <a:pt x="717" y="138"/>
                        <a:pt x="740" y="93"/>
                        <a:pt x="728" y="60"/>
                      </a:cubicBezTo>
                      <a:cubicBezTo>
                        <a:pt x="719" y="22"/>
                        <a:pt x="687" y="1"/>
                        <a:pt x="657"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7"/>
                <p:cNvSpPr/>
                <p:nvPr/>
              </p:nvSpPr>
              <p:spPr>
                <a:xfrm>
                  <a:off x="3098395" y="848496"/>
                  <a:ext cx="30418" cy="38139"/>
                </a:xfrm>
                <a:custGeom>
                  <a:rect b="b" l="l" r="r" t="t"/>
                  <a:pathLst>
                    <a:path extrusionOk="0" h="410" w="327">
                      <a:moveTo>
                        <a:pt x="196" y="1"/>
                      </a:moveTo>
                      <a:cubicBezTo>
                        <a:pt x="171" y="1"/>
                        <a:pt x="145" y="9"/>
                        <a:pt x="124" y="25"/>
                      </a:cubicBezTo>
                      <a:cubicBezTo>
                        <a:pt x="117" y="23"/>
                        <a:pt x="109" y="22"/>
                        <a:pt x="102" y="22"/>
                      </a:cubicBezTo>
                      <a:cubicBezTo>
                        <a:pt x="69" y="22"/>
                        <a:pt x="44" y="44"/>
                        <a:pt x="35" y="81"/>
                      </a:cubicBezTo>
                      <a:lnTo>
                        <a:pt x="12" y="193"/>
                      </a:lnTo>
                      <a:cubicBezTo>
                        <a:pt x="1" y="216"/>
                        <a:pt x="1" y="250"/>
                        <a:pt x="1" y="283"/>
                      </a:cubicBezTo>
                      <a:cubicBezTo>
                        <a:pt x="1" y="317"/>
                        <a:pt x="12" y="351"/>
                        <a:pt x="35" y="384"/>
                      </a:cubicBezTo>
                      <a:cubicBezTo>
                        <a:pt x="57" y="401"/>
                        <a:pt x="85" y="410"/>
                        <a:pt x="113" y="410"/>
                      </a:cubicBezTo>
                      <a:cubicBezTo>
                        <a:pt x="141" y="410"/>
                        <a:pt x="169" y="401"/>
                        <a:pt x="192" y="384"/>
                      </a:cubicBezTo>
                      <a:cubicBezTo>
                        <a:pt x="214" y="351"/>
                        <a:pt x="237" y="317"/>
                        <a:pt x="248" y="283"/>
                      </a:cubicBezTo>
                      <a:cubicBezTo>
                        <a:pt x="271" y="250"/>
                        <a:pt x="293" y="216"/>
                        <a:pt x="304" y="182"/>
                      </a:cubicBezTo>
                      <a:cubicBezTo>
                        <a:pt x="327" y="126"/>
                        <a:pt x="304" y="70"/>
                        <a:pt x="271" y="36"/>
                      </a:cubicBezTo>
                      <a:cubicBezTo>
                        <a:pt x="253" y="12"/>
                        <a:pt x="225" y="1"/>
                        <a:pt x="196"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7"/>
                <p:cNvSpPr/>
                <p:nvPr/>
              </p:nvSpPr>
              <p:spPr>
                <a:xfrm>
                  <a:off x="3164347" y="854915"/>
                  <a:ext cx="24093" cy="46232"/>
                </a:xfrm>
                <a:custGeom>
                  <a:rect b="b" l="l" r="r" t="t"/>
                  <a:pathLst>
                    <a:path extrusionOk="0" h="497" w="259">
                      <a:moveTo>
                        <a:pt x="79" y="1"/>
                      </a:moveTo>
                      <a:cubicBezTo>
                        <a:pt x="34" y="1"/>
                        <a:pt x="0" y="34"/>
                        <a:pt x="0" y="79"/>
                      </a:cubicBezTo>
                      <a:lnTo>
                        <a:pt x="0" y="259"/>
                      </a:lnTo>
                      <a:cubicBezTo>
                        <a:pt x="0" y="315"/>
                        <a:pt x="0" y="372"/>
                        <a:pt x="23" y="428"/>
                      </a:cubicBezTo>
                      <a:cubicBezTo>
                        <a:pt x="44" y="471"/>
                        <a:pt x="85" y="496"/>
                        <a:pt x="126" y="496"/>
                      </a:cubicBezTo>
                      <a:cubicBezTo>
                        <a:pt x="149" y="496"/>
                        <a:pt x="171" y="489"/>
                        <a:pt x="191" y="473"/>
                      </a:cubicBezTo>
                      <a:cubicBezTo>
                        <a:pt x="236" y="428"/>
                        <a:pt x="259" y="360"/>
                        <a:pt x="247" y="293"/>
                      </a:cubicBezTo>
                      <a:cubicBezTo>
                        <a:pt x="247" y="226"/>
                        <a:pt x="236" y="147"/>
                        <a:pt x="225" y="79"/>
                      </a:cubicBezTo>
                      <a:cubicBezTo>
                        <a:pt x="216" y="52"/>
                        <a:pt x="191" y="31"/>
                        <a:pt x="158" y="31"/>
                      </a:cubicBezTo>
                      <a:cubicBezTo>
                        <a:pt x="151" y="31"/>
                        <a:pt x="143" y="32"/>
                        <a:pt x="135" y="34"/>
                      </a:cubicBezTo>
                      <a:cubicBezTo>
                        <a:pt x="124" y="12"/>
                        <a:pt x="101" y="1"/>
                        <a:pt x="79"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1" name="Google Shape;1911;p37"/>
              <p:cNvSpPr/>
              <p:nvPr/>
            </p:nvSpPr>
            <p:spPr>
              <a:xfrm>
                <a:off x="4982067" y="621065"/>
                <a:ext cx="81425" cy="102033"/>
              </a:xfrm>
              <a:custGeom>
                <a:rect b="b" l="l" r="r" t="t"/>
                <a:pathLst>
                  <a:path extrusionOk="0" h="410" w="327">
                    <a:moveTo>
                      <a:pt x="196" y="1"/>
                    </a:moveTo>
                    <a:cubicBezTo>
                      <a:pt x="171" y="1"/>
                      <a:pt x="145" y="9"/>
                      <a:pt x="124" y="25"/>
                    </a:cubicBezTo>
                    <a:cubicBezTo>
                      <a:pt x="117" y="23"/>
                      <a:pt x="109" y="22"/>
                      <a:pt x="102" y="22"/>
                    </a:cubicBezTo>
                    <a:cubicBezTo>
                      <a:pt x="69" y="22"/>
                      <a:pt x="44" y="44"/>
                      <a:pt x="35" y="81"/>
                    </a:cubicBezTo>
                    <a:lnTo>
                      <a:pt x="12" y="193"/>
                    </a:lnTo>
                    <a:cubicBezTo>
                      <a:pt x="1" y="216"/>
                      <a:pt x="1" y="250"/>
                      <a:pt x="1" y="283"/>
                    </a:cubicBezTo>
                    <a:cubicBezTo>
                      <a:pt x="1" y="317"/>
                      <a:pt x="12" y="351"/>
                      <a:pt x="35" y="384"/>
                    </a:cubicBezTo>
                    <a:cubicBezTo>
                      <a:pt x="57" y="401"/>
                      <a:pt x="85" y="410"/>
                      <a:pt x="113" y="410"/>
                    </a:cubicBezTo>
                    <a:cubicBezTo>
                      <a:pt x="141" y="410"/>
                      <a:pt x="169" y="401"/>
                      <a:pt x="192" y="384"/>
                    </a:cubicBezTo>
                    <a:cubicBezTo>
                      <a:pt x="214" y="351"/>
                      <a:pt x="237" y="317"/>
                      <a:pt x="248" y="283"/>
                    </a:cubicBezTo>
                    <a:cubicBezTo>
                      <a:pt x="271" y="250"/>
                      <a:pt x="293" y="216"/>
                      <a:pt x="304" y="182"/>
                    </a:cubicBezTo>
                    <a:cubicBezTo>
                      <a:pt x="327" y="126"/>
                      <a:pt x="304" y="70"/>
                      <a:pt x="271" y="36"/>
                    </a:cubicBezTo>
                    <a:cubicBezTo>
                      <a:pt x="253" y="12"/>
                      <a:pt x="225" y="1"/>
                      <a:pt x="196"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12" name="Google Shape;1912;p37"/>
          <p:cNvGrpSpPr/>
          <p:nvPr/>
        </p:nvGrpSpPr>
        <p:grpSpPr>
          <a:xfrm>
            <a:off x="-1915296" y="4608488"/>
            <a:ext cx="3677844" cy="1663668"/>
            <a:chOff x="5935450" y="921661"/>
            <a:chExt cx="739786" cy="334641"/>
          </a:xfrm>
        </p:grpSpPr>
        <p:sp>
          <p:nvSpPr>
            <p:cNvPr id="1913" name="Google Shape;1913;p37"/>
            <p:cNvSpPr/>
            <p:nvPr/>
          </p:nvSpPr>
          <p:spPr>
            <a:xfrm>
              <a:off x="5935450" y="921661"/>
              <a:ext cx="739786" cy="334641"/>
            </a:xfrm>
            <a:custGeom>
              <a:rect b="b" l="l" r="r" t="t"/>
              <a:pathLst>
                <a:path extrusionOk="0" h="2833" w="6263">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7"/>
            <p:cNvSpPr/>
            <p:nvPr/>
          </p:nvSpPr>
          <p:spPr>
            <a:xfrm>
              <a:off x="6282962" y="966429"/>
              <a:ext cx="44531" cy="25396"/>
            </a:xfrm>
            <a:custGeom>
              <a:rect b="b" l="l" r="r" t="t"/>
              <a:pathLst>
                <a:path extrusionOk="0" h="215" w="377">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7"/>
            <p:cNvSpPr/>
            <p:nvPr/>
          </p:nvSpPr>
          <p:spPr>
            <a:xfrm>
              <a:off x="6171456" y="969973"/>
              <a:ext cx="77132" cy="98042"/>
            </a:xfrm>
            <a:custGeom>
              <a:rect b="b" l="l" r="r" t="t"/>
              <a:pathLst>
                <a:path extrusionOk="0" h="830" w="653">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37"/>
            <p:cNvSpPr/>
            <p:nvPr/>
          </p:nvSpPr>
          <p:spPr>
            <a:xfrm>
              <a:off x="6508809" y="1003047"/>
              <a:ext cx="74416" cy="136904"/>
            </a:xfrm>
            <a:custGeom>
              <a:rect b="b" l="l" r="r" t="t"/>
              <a:pathLst>
                <a:path extrusionOk="0" h="1159" w="63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37"/>
            <p:cNvSpPr/>
            <p:nvPr/>
          </p:nvSpPr>
          <p:spPr>
            <a:xfrm>
              <a:off x="5997582" y="1091992"/>
              <a:ext cx="63785" cy="54454"/>
            </a:xfrm>
            <a:custGeom>
              <a:rect b="b" l="l" r="r" t="t"/>
              <a:pathLst>
                <a:path extrusionOk="0" h="461" w="54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37"/>
            <p:cNvSpPr/>
            <p:nvPr/>
          </p:nvSpPr>
          <p:spPr>
            <a:xfrm>
              <a:off x="6381238" y="947648"/>
              <a:ext cx="91779" cy="39571"/>
            </a:xfrm>
            <a:custGeom>
              <a:rect b="b" l="l" r="r" t="t"/>
              <a:pathLst>
                <a:path extrusionOk="0" h="335" w="777">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9" name="Google Shape;1919;p37"/>
          <p:cNvGrpSpPr/>
          <p:nvPr/>
        </p:nvGrpSpPr>
        <p:grpSpPr>
          <a:xfrm>
            <a:off x="6933795" y="-681152"/>
            <a:ext cx="3282946" cy="1485037"/>
            <a:chOff x="5935450" y="921661"/>
            <a:chExt cx="739786" cy="334641"/>
          </a:xfrm>
        </p:grpSpPr>
        <p:sp>
          <p:nvSpPr>
            <p:cNvPr id="1920" name="Google Shape;1920;p37"/>
            <p:cNvSpPr/>
            <p:nvPr/>
          </p:nvSpPr>
          <p:spPr>
            <a:xfrm>
              <a:off x="5935450" y="921661"/>
              <a:ext cx="739786" cy="334641"/>
            </a:xfrm>
            <a:custGeom>
              <a:rect b="b" l="l" r="r" t="t"/>
              <a:pathLst>
                <a:path extrusionOk="0" h="2833" w="6263">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7"/>
            <p:cNvSpPr/>
            <p:nvPr/>
          </p:nvSpPr>
          <p:spPr>
            <a:xfrm>
              <a:off x="6282962" y="966429"/>
              <a:ext cx="44531" cy="25396"/>
            </a:xfrm>
            <a:custGeom>
              <a:rect b="b" l="l" r="r" t="t"/>
              <a:pathLst>
                <a:path extrusionOk="0" h="215" w="377">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7"/>
            <p:cNvSpPr/>
            <p:nvPr/>
          </p:nvSpPr>
          <p:spPr>
            <a:xfrm>
              <a:off x="6171456" y="969973"/>
              <a:ext cx="77132" cy="98042"/>
            </a:xfrm>
            <a:custGeom>
              <a:rect b="b" l="l" r="r" t="t"/>
              <a:pathLst>
                <a:path extrusionOk="0" h="830" w="653">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7"/>
            <p:cNvSpPr/>
            <p:nvPr/>
          </p:nvSpPr>
          <p:spPr>
            <a:xfrm>
              <a:off x="6508809" y="1003047"/>
              <a:ext cx="74416" cy="136904"/>
            </a:xfrm>
            <a:custGeom>
              <a:rect b="b" l="l" r="r" t="t"/>
              <a:pathLst>
                <a:path extrusionOk="0" h="1159" w="63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37"/>
            <p:cNvSpPr/>
            <p:nvPr/>
          </p:nvSpPr>
          <p:spPr>
            <a:xfrm>
              <a:off x="5997582" y="1091992"/>
              <a:ext cx="63785" cy="54454"/>
            </a:xfrm>
            <a:custGeom>
              <a:rect b="b" l="l" r="r" t="t"/>
              <a:pathLst>
                <a:path extrusionOk="0" h="461" w="54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7"/>
            <p:cNvSpPr/>
            <p:nvPr/>
          </p:nvSpPr>
          <p:spPr>
            <a:xfrm>
              <a:off x="6381238" y="947648"/>
              <a:ext cx="91779" cy="39571"/>
            </a:xfrm>
            <a:custGeom>
              <a:rect b="b" l="l" r="r" t="t"/>
              <a:pathLst>
                <a:path extrusionOk="0" h="335" w="777">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926" name="Shape 1926"/>
        <p:cNvGrpSpPr/>
        <p:nvPr/>
      </p:nvGrpSpPr>
      <p:grpSpPr>
        <a:xfrm>
          <a:off x="0" y="0"/>
          <a:ext cx="0" cy="0"/>
          <a:chOff x="0" y="0"/>
          <a:chExt cx="0" cy="0"/>
        </a:xfrm>
      </p:grpSpPr>
      <p:sp>
        <p:nvSpPr>
          <p:cNvPr id="1927" name="Google Shape;1927;p38"/>
          <p:cNvSpPr/>
          <p:nvPr/>
        </p:nvSpPr>
        <p:spPr>
          <a:xfrm>
            <a:off x="-2575" y="-6425"/>
            <a:ext cx="9146700" cy="5149800"/>
          </a:xfrm>
          <a:prstGeom prst="rect">
            <a:avLst/>
          </a:prstGeom>
          <a:gradFill>
            <a:gsLst>
              <a:gs pos="0">
                <a:srgbClr val="C2ECF1">
                  <a:alpha val="62352"/>
                </a:srgbClr>
              </a:gs>
              <a:gs pos="100000">
                <a:srgbClr val="30585A"/>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38"/>
          <p:cNvSpPr txBox="1"/>
          <p:nvPr>
            <p:ph hasCustomPrompt="1" type="title"/>
          </p:nvPr>
        </p:nvSpPr>
        <p:spPr>
          <a:xfrm>
            <a:off x="1982400" y="540000"/>
            <a:ext cx="5179200" cy="828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6200"/>
              <a:buNone/>
              <a:defRPr sz="6200">
                <a:solidFill>
                  <a:schemeClr val="lt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929" name="Google Shape;1929;p38"/>
          <p:cNvSpPr txBox="1"/>
          <p:nvPr>
            <p:ph idx="1" type="subTitle"/>
          </p:nvPr>
        </p:nvSpPr>
        <p:spPr>
          <a:xfrm>
            <a:off x="1982400" y="1368301"/>
            <a:ext cx="5179200" cy="322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30" name="Google Shape;1930;p38"/>
          <p:cNvSpPr txBox="1"/>
          <p:nvPr>
            <p:ph hasCustomPrompt="1" idx="2" type="title"/>
          </p:nvPr>
        </p:nvSpPr>
        <p:spPr>
          <a:xfrm>
            <a:off x="1982400" y="1996148"/>
            <a:ext cx="5179200" cy="828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6200"/>
              <a:buNone/>
              <a:defRPr sz="6200">
                <a:solidFill>
                  <a:schemeClr val="lt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931" name="Google Shape;1931;p38"/>
          <p:cNvSpPr txBox="1"/>
          <p:nvPr>
            <p:ph idx="3" type="subTitle"/>
          </p:nvPr>
        </p:nvSpPr>
        <p:spPr>
          <a:xfrm>
            <a:off x="1982400" y="2826281"/>
            <a:ext cx="5179200" cy="322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32" name="Google Shape;1932;p38"/>
          <p:cNvSpPr txBox="1"/>
          <p:nvPr>
            <p:ph hasCustomPrompt="1" idx="4" type="title"/>
          </p:nvPr>
        </p:nvSpPr>
        <p:spPr>
          <a:xfrm>
            <a:off x="1982400" y="3452296"/>
            <a:ext cx="5179200" cy="828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6200"/>
              <a:buNone/>
              <a:defRPr sz="6200">
                <a:solidFill>
                  <a:schemeClr val="lt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933" name="Google Shape;1933;p38"/>
          <p:cNvSpPr txBox="1"/>
          <p:nvPr>
            <p:ph idx="5" type="subTitle"/>
          </p:nvPr>
        </p:nvSpPr>
        <p:spPr>
          <a:xfrm>
            <a:off x="1982400" y="4284262"/>
            <a:ext cx="5179200" cy="322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934" name="Google Shape;1934;p38"/>
          <p:cNvGrpSpPr/>
          <p:nvPr/>
        </p:nvGrpSpPr>
        <p:grpSpPr>
          <a:xfrm>
            <a:off x="8826163" y="535000"/>
            <a:ext cx="168361" cy="261749"/>
            <a:chOff x="1877913" y="1847725"/>
            <a:chExt cx="168361" cy="261749"/>
          </a:xfrm>
        </p:grpSpPr>
        <p:sp>
          <p:nvSpPr>
            <p:cNvPr id="1935" name="Google Shape;1935;p38"/>
            <p:cNvSpPr/>
            <p:nvPr/>
          </p:nvSpPr>
          <p:spPr>
            <a:xfrm>
              <a:off x="1877913" y="1847725"/>
              <a:ext cx="168361" cy="261749"/>
            </a:xfrm>
            <a:custGeom>
              <a:rect b="b" l="l" r="r" t="t"/>
              <a:pathLst>
                <a:path extrusionOk="0" h="1592" w="1024">
                  <a:moveTo>
                    <a:pt x="607" y="1"/>
                  </a:moveTo>
                  <a:cubicBezTo>
                    <a:pt x="607" y="1"/>
                    <a:pt x="0" y="698"/>
                    <a:pt x="236" y="1260"/>
                  </a:cubicBezTo>
                  <a:cubicBezTo>
                    <a:pt x="332" y="1492"/>
                    <a:pt x="473" y="1591"/>
                    <a:pt x="609" y="1591"/>
                  </a:cubicBezTo>
                  <a:cubicBezTo>
                    <a:pt x="809" y="1591"/>
                    <a:pt x="998" y="1375"/>
                    <a:pt x="1012" y="1046"/>
                  </a:cubicBezTo>
                  <a:cubicBezTo>
                    <a:pt x="1023" y="495"/>
                    <a:pt x="607" y="1"/>
                    <a:pt x="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38"/>
            <p:cNvSpPr/>
            <p:nvPr/>
          </p:nvSpPr>
          <p:spPr>
            <a:xfrm>
              <a:off x="1925922" y="1932728"/>
              <a:ext cx="48174" cy="106048"/>
            </a:xfrm>
            <a:custGeom>
              <a:rect b="b" l="l" r="r" t="t"/>
              <a:pathLst>
                <a:path extrusionOk="0" h="645" w="293">
                  <a:moveTo>
                    <a:pt x="210" y="0"/>
                  </a:moveTo>
                  <a:cubicBezTo>
                    <a:pt x="186" y="0"/>
                    <a:pt x="165" y="13"/>
                    <a:pt x="158" y="35"/>
                  </a:cubicBezTo>
                  <a:cubicBezTo>
                    <a:pt x="34" y="192"/>
                    <a:pt x="0" y="406"/>
                    <a:pt x="57" y="597"/>
                  </a:cubicBezTo>
                  <a:cubicBezTo>
                    <a:pt x="66" y="624"/>
                    <a:pt x="98" y="645"/>
                    <a:pt x="128" y="645"/>
                  </a:cubicBezTo>
                  <a:cubicBezTo>
                    <a:pt x="134" y="645"/>
                    <a:pt x="141" y="644"/>
                    <a:pt x="146" y="642"/>
                  </a:cubicBezTo>
                  <a:cubicBezTo>
                    <a:pt x="180" y="630"/>
                    <a:pt x="203" y="597"/>
                    <a:pt x="191" y="563"/>
                  </a:cubicBezTo>
                  <a:cubicBezTo>
                    <a:pt x="146" y="406"/>
                    <a:pt x="169" y="237"/>
                    <a:pt x="270" y="102"/>
                  </a:cubicBezTo>
                  <a:cubicBezTo>
                    <a:pt x="293" y="68"/>
                    <a:pt x="281" y="35"/>
                    <a:pt x="248" y="12"/>
                  </a:cubicBezTo>
                  <a:cubicBezTo>
                    <a:pt x="236" y="4"/>
                    <a:pt x="222" y="0"/>
                    <a:pt x="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7" name="Google Shape;1937;p38"/>
          <p:cNvSpPr/>
          <p:nvPr/>
        </p:nvSpPr>
        <p:spPr>
          <a:xfrm flipH="1">
            <a:off x="8597239" y="3620569"/>
            <a:ext cx="68646" cy="71109"/>
          </a:xfrm>
          <a:custGeom>
            <a:rect b="b" l="l" r="r" t="t"/>
            <a:pathLst>
              <a:path extrusionOk="0" h="664" w="641">
                <a:moveTo>
                  <a:pt x="225" y="1"/>
                </a:moveTo>
                <a:lnTo>
                  <a:pt x="202" y="225"/>
                </a:lnTo>
                <a:lnTo>
                  <a:pt x="0" y="338"/>
                </a:lnTo>
                <a:lnTo>
                  <a:pt x="214" y="439"/>
                </a:lnTo>
                <a:lnTo>
                  <a:pt x="259" y="664"/>
                </a:lnTo>
                <a:lnTo>
                  <a:pt x="416" y="484"/>
                </a:lnTo>
                <a:lnTo>
                  <a:pt x="641" y="518"/>
                </a:lnTo>
                <a:lnTo>
                  <a:pt x="529" y="315"/>
                </a:lnTo>
                <a:lnTo>
                  <a:pt x="630" y="102"/>
                </a:lnTo>
                <a:lnTo>
                  <a:pt x="394" y="158"/>
                </a:lnTo>
                <a:lnTo>
                  <a:pt x="2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8"/>
          <p:cNvSpPr/>
          <p:nvPr/>
        </p:nvSpPr>
        <p:spPr>
          <a:xfrm flipH="1">
            <a:off x="6564941" y="222857"/>
            <a:ext cx="67575" cy="71217"/>
          </a:xfrm>
          <a:custGeom>
            <a:rect b="b" l="l" r="r" t="t"/>
            <a:pathLst>
              <a:path extrusionOk="0" h="665" w="631">
                <a:moveTo>
                  <a:pt x="394" y="1"/>
                </a:moveTo>
                <a:lnTo>
                  <a:pt x="237" y="169"/>
                </a:lnTo>
                <a:lnTo>
                  <a:pt x="1" y="124"/>
                </a:lnTo>
                <a:lnTo>
                  <a:pt x="1" y="124"/>
                </a:lnTo>
                <a:lnTo>
                  <a:pt x="113" y="327"/>
                </a:lnTo>
                <a:lnTo>
                  <a:pt x="1" y="540"/>
                </a:lnTo>
                <a:lnTo>
                  <a:pt x="1" y="540"/>
                </a:lnTo>
                <a:lnTo>
                  <a:pt x="237" y="495"/>
                </a:lnTo>
                <a:lnTo>
                  <a:pt x="394" y="664"/>
                </a:lnTo>
                <a:lnTo>
                  <a:pt x="428" y="439"/>
                </a:lnTo>
                <a:lnTo>
                  <a:pt x="630" y="327"/>
                </a:lnTo>
                <a:lnTo>
                  <a:pt x="428" y="226"/>
                </a:lnTo>
                <a:lnTo>
                  <a:pt x="3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8"/>
          <p:cNvSpPr/>
          <p:nvPr/>
        </p:nvSpPr>
        <p:spPr>
          <a:xfrm flipH="1">
            <a:off x="6564946" y="4843328"/>
            <a:ext cx="54296" cy="55474"/>
          </a:xfrm>
          <a:custGeom>
            <a:rect b="b" l="l" r="r" t="t"/>
            <a:pathLst>
              <a:path extrusionOk="0" h="518" w="507">
                <a:moveTo>
                  <a:pt x="214" y="0"/>
                </a:moveTo>
                <a:lnTo>
                  <a:pt x="169" y="180"/>
                </a:lnTo>
                <a:lnTo>
                  <a:pt x="0" y="237"/>
                </a:lnTo>
                <a:lnTo>
                  <a:pt x="147" y="338"/>
                </a:lnTo>
                <a:lnTo>
                  <a:pt x="147" y="518"/>
                </a:lnTo>
                <a:lnTo>
                  <a:pt x="293" y="405"/>
                </a:lnTo>
                <a:lnTo>
                  <a:pt x="473" y="461"/>
                </a:lnTo>
                <a:lnTo>
                  <a:pt x="473" y="461"/>
                </a:lnTo>
                <a:lnTo>
                  <a:pt x="405" y="293"/>
                </a:lnTo>
                <a:lnTo>
                  <a:pt x="506" y="135"/>
                </a:lnTo>
                <a:lnTo>
                  <a:pt x="506" y="135"/>
                </a:lnTo>
                <a:lnTo>
                  <a:pt x="326" y="147"/>
                </a:lnTo>
                <a:lnTo>
                  <a:pt x="2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38"/>
          <p:cNvSpPr/>
          <p:nvPr/>
        </p:nvSpPr>
        <p:spPr>
          <a:xfrm flipH="1">
            <a:off x="2623734" y="214446"/>
            <a:ext cx="84389" cy="88030"/>
          </a:xfrm>
          <a:custGeom>
            <a:rect b="b" l="l" r="r" t="t"/>
            <a:pathLst>
              <a:path extrusionOk="0" h="822" w="788">
                <a:moveTo>
                  <a:pt x="281" y="1"/>
                </a:moveTo>
                <a:lnTo>
                  <a:pt x="247" y="282"/>
                </a:lnTo>
                <a:lnTo>
                  <a:pt x="0" y="428"/>
                </a:lnTo>
                <a:lnTo>
                  <a:pt x="259" y="540"/>
                </a:lnTo>
                <a:lnTo>
                  <a:pt x="304" y="821"/>
                </a:lnTo>
                <a:lnTo>
                  <a:pt x="506" y="608"/>
                </a:lnTo>
                <a:lnTo>
                  <a:pt x="787" y="653"/>
                </a:lnTo>
                <a:lnTo>
                  <a:pt x="641" y="405"/>
                </a:lnTo>
                <a:lnTo>
                  <a:pt x="765" y="147"/>
                </a:lnTo>
                <a:lnTo>
                  <a:pt x="483" y="203"/>
                </a:lnTo>
                <a:lnTo>
                  <a:pt x="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38"/>
          <p:cNvSpPr/>
          <p:nvPr/>
        </p:nvSpPr>
        <p:spPr>
          <a:xfrm flipH="1">
            <a:off x="251992" y="3149076"/>
            <a:ext cx="132473" cy="134937"/>
          </a:xfrm>
          <a:custGeom>
            <a:rect b="b" l="l" r="r" t="t"/>
            <a:pathLst>
              <a:path extrusionOk="0" h="1260" w="1237">
                <a:moveTo>
                  <a:pt x="540" y="0"/>
                </a:moveTo>
                <a:lnTo>
                  <a:pt x="416" y="428"/>
                </a:lnTo>
                <a:lnTo>
                  <a:pt x="0" y="574"/>
                </a:lnTo>
                <a:lnTo>
                  <a:pt x="371" y="810"/>
                </a:lnTo>
                <a:lnTo>
                  <a:pt x="371" y="1260"/>
                </a:lnTo>
                <a:lnTo>
                  <a:pt x="720" y="978"/>
                </a:lnTo>
                <a:lnTo>
                  <a:pt x="1147" y="1113"/>
                </a:lnTo>
                <a:lnTo>
                  <a:pt x="1147" y="1113"/>
                </a:lnTo>
                <a:lnTo>
                  <a:pt x="990" y="697"/>
                </a:lnTo>
                <a:lnTo>
                  <a:pt x="1237" y="338"/>
                </a:lnTo>
                <a:lnTo>
                  <a:pt x="1237" y="338"/>
                </a:lnTo>
                <a:lnTo>
                  <a:pt x="799" y="360"/>
                </a:lnTo>
                <a:lnTo>
                  <a:pt x="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8"/>
          <p:cNvSpPr/>
          <p:nvPr/>
        </p:nvSpPr>
        <p:spPr>
          <a:xfrm flipH="1">
            <a:off x="2127109" y="4851188"/>
            <a:ext cx="39838" cy="39731"/>
          </a:xfrm>
          <a:custGeom>
            <a:rect b="b" l="l" r="r" t="t"/>
            <a:pathLst>
              <a:path extrusionOk="0" h="371" w="372">
                <a:moveTo>
                  <a:pt x="158" y="0"/>
                </a:moveTo>
                <a:lnTo>
                  <a:pt x="124" y="124"/>
                </a:lnTo>
                <a:lnTo>
                  <a:pt x="0" y="169"/>
                </a:lnTo>
                <a:lnTo>
                  <a:pt x="101" y="247"/>
                </a:lnTo>
                <a:lnTo>
                  <a:pt x="101" y="371"/>
                </a:lnTo>
                <a:lnTo>
                  <a:pt x="203" y="292"/>
                </a:lnTo>
                <a:lnTo>
                  <a:pt x="338" y="337"/>
                </a:lnTo>
                <a:lnTo>
                  <a:pt x="293" y="214"/>
                </a:lnTo>
                <a:lnTo>
                  <a:pt x="371" y="112"/>
                </a:lnTo>
                <a:lnTo>
                  <a:pt x="236" y="112"/>
                </a:lnTo>
                <a:lnTo>
                  <a:pt x="1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3" name="Google Shape;1943;p38"/>
          <p:cNvGrpSpPr/>
          <p:nvPr/>
        </p:nvGrpSpPr>
        <p:grpSpPr>
          <a:xfrm>
            <a:off x="-1849721" y="-486812"/>
            <a:ext cx="3677844" cy="1663668"/>
            <a:chOff x="5935450" y="921661"/>
            <a:chExt cx="739786" cy="334641"/>
          </a:xfrm>
        </p:grpSpPr>
        <p:sp>
          <p:nvSpPr>
            <p:cNvPr id="1944" name="Google Shape;1944;p38"/>
            <p:cNvSpPr/>
            <p:nvPr/>
          </p:nvSpPr>
          <p:spPr>
            <a:xfrm>
              <a:off x="5935450" y="921661"/>
              <a:ext cx="739786" cy="334641"/>
            </a:xfrm>
            <a:custGeom>
              <a:rect b="b" l="l" r="r" t="t"/>
              <a:pathLst>
                <a:path extrusionOk="0" h="2833" w="6263">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38"/>
            <p:cNvSpPr/>
            <p:nvPr/>
          </p:nvSpPr>
          <p:spPr>
            <a:xfrm>
              <a:off x="6282962" y="966429"/>
              <a:ext cx="44531" cy="25396"/>
            </a:xfrm>
            <a:custGeom>
              <a:rect b="b" l="l" r="r" t="t"/>
              <a:pathLst>
                <a:path extrusionOk="0" h="215" w="377">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38"/>
            <p:cNvSpPr/>
            <p:nvPr/>
          </p:nvSpPr>
          <p:spPr>
            <a:xfrm>
              <a:off x="6171456" y="969973"/>
              <a:ext cx="77132" cy="98042"/>
            </a:xfrm>
            <a:custGeom>
              <a:rect b="b" l="l" r="r" t="t"/>
              <a:pathLst>
                <a:path extrusionOk="0" h="830" w="653">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38"/>
            <p:cNvSpPr/>
            <p:nvPr/>
          </p:nvSpPr>
          <p:spPr>
            <a:xfrm>
              <a:off x="6508809" y="1003047"/>
              <a:ext cx="74416" cy="136904"/>
            </a:xfrm>
            <a:custGeom>
              <a:rect b="b" l="l" r="r" t="t"/>
              <a:pathLst>
                <a:path extrusionOk="0" h="1159" w="63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38"/>
            <p:cNvSpPr/>
            <p:nvPr/>
          </p:nvSpPr>
          <p:spPr>
            <a:xfrm>
              <a:off x="5997582" y="1091992"/>
              <a:ext cx="63785" cy="54454"/>
            </a:xfrm>
            <a:custGeom>
              <a:rect b="b" l="l" r="r" t="t"/>
              <a:pathLst>
                <a:path extrusionOk="0" h="461" w="54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38"/>
            <p:cNvSpPr/>
            <p:nvPr/>
          </p:nvSpPr>
          <p:spPr>
            <a:xfrm>
              <a:off x="6381238" y="947648"/>
              <a:ext cx="91779" cy="39571"/>
            </a:xfrm>
            <a:custGeom>
              <a:rect b="b" l="l" r="r" t="t"/>
              <a:pathLst>
                <a:path extrusionOk="0" h="335" w="777">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0" name="Google Shape;1950;p38"/>
          <p:cNvGrpSpPr/>
          <p:nvPr/>
        </p:nvGrpSpPr>
        <p:grpSpPr>
          <a:xfrm flipH="1">
            <a:off x="7071429" y="4039225"/>
            <a:ext cx="3677844" cy="1663668"/>
            <a:chOff x="5935450" y="921661"/>
            <a:chExt cx="739786" cy="334641"/>
          </a:xfrm>
        </p:grpSpPr>
        <p:sp>
          <p:nvSpPr>
            <p:cNvPr id="1951" name="Google Shape;1951;p38"/>
            <p:cNvSpPr/>
            <p:nvPr/>
          </p:nvSpPr>
          <p:spPr>
            <a:xfrm>
              <a:off x="5935450" y="921661"/>
              <a:ext cx="739786" cy="334641"/>
            </a:xfrm>
            <a:custGeom>
              <a:rect b="b" l="l" r="r" t="t"/>
              <a:pathLst>
                <a:path extrusionOk="0" h="2833" w="6263">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38"/>
            <p:cNvSpPr/>
            <p:nvPr/>
          </p:nvSpPr>
          <p:spPr>
            <a:xfrm>
              <a:off x="6282962" y="966429"/>
              <a:ext cx="44531" cy="25396"/>
            </a:xfrm>
            <a:custGeom>
              <a:rect b="b" l="l" r="r" t="t"/>
              <a:pathLst>
                <a:path extrusionOk="0" h="215" w="377">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38"/>
            <p:cNvSpPr/>
            <p:nvPr/>
          </p:nvSpPr>
          <p:spPr>
            <a:xfrm>
              <a:off x="6171456" y="969973"/>
              <a:ext cx="77132" cy="98042"/>
            </a:xfrm>
            <a:custGeom>
              <a:rect b="b" l="l" r="r" t="t"/>
              <a:pathLst>
                <a:path extrusionOk="0" h="830" w="653">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8"/>
            <p:cNvSpPr/>
            <p:nvPr/>
          </p:nvSpPr>
          <p:spPr>
            <a:xfrm>
              <a:off x="6508809" y="1003047"/>
              <a:ext cx="74416" cy="136904"/>
            </a:xfrm>
            <a:custGeom>
              <a:rect b="b" l="l" r="r" t="t"/>
              <a:pathLst>
                <a:path extrusionOk="0" h="1159" w="63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38"/>
            <p:cNvSpPr/>
            <p:nvPr/>
          </p:nvSpPr>
          <p:spPr>
            <a:xfrm>
              <a:off x="5997582" y="1091992"/>
              <a:ext cx="63785" cy="54454"/>
            </a:xfrm>
            <a:custGeom>
              <a:rect b="b" l="l" r="r" t="t"/>
              <a:pathLst>
                <a:path extrusionOk="0" h="461" w="54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38"/>
            <p:cNvSpPr/>
            <p:nvPr/>
          </p:nvSpPr>
          <p:spPr>
            <a:xfrm>
              <a:off x="6381238" y="947648"/>
              <a:ext cx="91779" cy="39571"/>
            </a:xfrm>
            <a:custGeom>
              <a:rect b="b" l="l" r="r" t="t"/>
              <a:pathLst>
                <a:path extrusionOk="0" h="335" w="777">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7" name="Google Shape;1957;p38"/>
          <p:cNvGrpSpPr/>
          <p:nvPr/>
        </p:nvGrpSpPr>
        <p:grpSpPr>
          <a:xfrm>
            <a:off x="-687387" y="1497650"/>
            <a:ext cx="168361" cy="261749"/>
            <a:chOff x="1877913" y="1847725"/>
            <a:chExt cx="168361" cy="261749"/>
          </a:xfrm>
        </p:grpSpPr>
        <p:sp>
          <p:nvSpPr>
            <p:cNvPr id="1958" name="Google Shape;1958;p38"/>
            <p:cNvSpPr/>
            <p:nvPr/>
          </p:nvSpPr>
          <p:spPr>
            <a:xfrm>
              <a:off x="1877913" y="1847725"/>
              <a:ext cx="168361" cy="261749"/>
            </a:xfrm>
            <a:custGeom>
              <a:rect b="b" l="l" r="r" t="t"/>
              <a:pathLst>
                <a:path extrusionOk="0" h="1592" w="1024">
                  <a:moveTo>
                    <a:pt x="607" y="1"/>
                  </a:moveTo>
                  <a:cubicBezTo>
                    <a:pt x="607" y="1"/>
                    <a:pt x="0" y="698"/>
                    <a:pt x="236" y="1260"/>
                  </a:cubicBezTo>
                  <a:cubicBezTo>
                    <a:pt x="332" y="1492"/>
                    <a:pt x="473" y="1591"/>
                    <a:pt x="609" y="1591"/>
                  </a:cubicBezTo>
                  <a:cubicBezTo>
                    <a:pt x="809" y="1591"/>
                    <a:pt x="998" y="1375"/>
                    <a:pt x="1012" y="1046"/>
                  </a:cubicBezTo>
                  <a:cubicBezTo>
                    <a:pt x="1023" y="495"/>
                    <a:pt x="607" y="1"/>
                    <a:pt x="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38"/>
            <p:cNvSpPr/>
            <p:nvPr/>
          </p:nvSpPr>
          <p:spPr>
            <a:xfrm>
              <a:off x="1925922" y="1932728"/>
              <a:ext cx="48174" cy="106048"/>
            </a:xfrm>
            <a:custGeom>
              <a:rect b="b" l="l" r="r" t="t"/>
              <a:pathLst>
                <a:path extrusionOk="0" h="645" w="293">
                  <a:moveTo>
                    <a:pt x="210" y="0"/>
                  </a:moveTo>
                  <a:cubicBezTo>
                    <a:pt x="186" y="0"/>
                    <a:pt x="165" y="13"/>
                    <a:pt x="158" y="35"/>
                  </a:cubicBezTo>
                  <a:cubicBezTo>
                    <a:pt x="34" y="192"/>
                    <a:pt x="0" y="406"/>
                    <a:pt x="57" y="597"/>
                  </a:cubicBezTo>
                  <a:cubicBezTo>
                    <a:pt x="66" y="624"/>
                    <a:pt x="98" y="645"/>
                    <a:pt x="128" y="645"/>
                  </a:cubicBezTo>
                  <a:cubicBezTo>
                    <a:pt x="134" y="645"/>
                    <a:pt x="141" y="644"/>
                    <a:pt x="146" y="642"/>
                  </a:cubicBezTo>
                  <a:cubicBezTo>
                    <a:pt x="180" y="630"/>
                    <a:pt x="203" y="597"/>
                    <a:pt x="191" y="563"/>
                  </a:cubicBezTo>
                  <a:cubicBezTo>
                    <a:pt x="146" y="406"/>
                    <a:pt x="169" y="237"/>
                    <a:pt x="270" y="102"/>
                  </a:cubicBezTo>
                  <a:cubicBezTo>
                    <a:pt x="293" y="68"/>
                    <a:pt x="281" y="35"/>
                    <a:pt x="248" y="12"/>
                  </a:cubicBezTo>
                  <a:cubicBezTo>
                    <a:pt x="236" y="4"/>
                    <a:pt x="222" y="0"/>
                    <a:pt x="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0" name="Google Shape;1960;p38"/>
          <p:cNvGrpSpPr/>
          <p:nvPr/>
        </p:nvGrpSpPr>
        <p:grpSpPr>
          <a:xfrm>
            <a:off x="83638" y="1497650"/>
            <a:ext cx="168361" cy="261749"/>
            <a:chOff x="1877913" y="1847725"/>
            <a:chExt cx="168361" cy="261749"/>
          </a:xfrm>
        </p:grpSpPr>
        <p:sp>
          <p:nvSpPr>
            <p:cNvPr id="1961" name="Google Shape;1961;p38"/>
            <p:cNvSpPr/>
            <p:nvPr/>
          </p:nvSpPr>
          <p:spPr>
            <a:xfrm>
              <a:off x="1877913" y="1847725"/>
              <a:ext cx="168361" cy="261749"/>
            </a:xfrm>
            <a:custGeom>
              <a:rect b="b" l="l" r="r" t="t"/>
              <a:pathLst>
                <a:path extrusionOk="0" h="1592" w="1024">
                  <a:moveTo>
                    <a:pt x="607" y="1"/>
                  </a:moveTo>
                  <a:cubicBezTo>
                    <a:pt x="607" y="1"/>
                    <a:pt x="0" y="698"/>
                    <a:pt x="236" y="1260"/>
                  </a:cubicBezTo>
                  <a:cubicBezTo>
                    <a:pt x="332" y="1492"/>
                    <a:pt x="473" y="1591"/>
                    <a:pt x="609" y="1591"/>
                  </a:cubicBezTo>
                  <a:cubicBezTo>
                    <a:pt x="809" y="1591"/>
                    <a:pt x="998" y="1375"/>
                    <a:pt x="1012" y="1046"/>
                  </a:cubicBezTo>
                  <a:cubicBezTo>
                    <a:pt x="1023" y="495"/>
                    <a:pt x="607" y="1"/>
                    <a:pt x="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38"/>
            <p:cNvSpPr/>
            <p:nvPr/>
          </p:nvSpPr>
          <p:spPr>
            <a:xfrm>
              <a:off x="1925922" y="1932728"/>
              <a:ext cx="48174" cy="106048"/>
            </a:xfrm>
            <a:custGeom>
              <a:rect b="b" l="l" r="r" t="t"/>
              <a:pathLst>
                <a:path extrusionOk="0" h="645" w="293">
                  <a:moveTo>
                    <a:pt x="210" y="0"/>
                  </a:moveTo>
                  <a:cubicBezTo>
                    <a:pt x="186" y="0"/>
                    <a:pt x="165" y="13"/>
                    <a:pt x="158" y="35"/>
                  </a:cubicBezTo>
                  <a:cubicBezTo>
                    <a:pt x="34" y="192"/>
                    <a:pt x="0" y="406"/>
                    <a:pt x="57" y="597"/>
                  </a:cubicBezTo>
                  <a:cubicBezTo>
                    <a:pt x="66" y="624"/>
                    <a:pt x="98" y="645"/>
                    <a:pt x="128" y="645"/>
                  </a:cubicBezTo>
                  <a:cubicBezTo>
                    <a:pt x="134" y="645"/>
                    <a:pt x="141" y="644"/>
                    <a:pt x="146" y="642"/>
                  </a:cubicBezTo>
                  <a:cubicBezTo>
                    <a:pt x="180" y="630"/>
                    <a:pt x="203" y="597"/>
                    <a:pt x="191" y="563"/>
                  </a:cubicBezTo>
                  <a:cubicBezTo>
                    <a:pt x="146" y="406"/>
                    <a:pt x="169" y="237"/>
                    <a:pt x="270" y="102"/>
                  </a:cubicBezTo>
                  <a:cubicBezTo>
                    <a:pt x="293" y="68"/>
                    <a:pt x="281" y="35"/>
                    <a:pt x="248" y="12"/>
                  </a:cubicBezTo>
                  <a:cubicBezTo>
                    <a:pt x="236" y="4"/>
                    <a:pt x="222" y="0"/>
                    <a:pt x="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3" name="Google Shape;1963;p38"/>
          <p:cNvGrpSpPr/>
          <p:nvPr/>
        </p:nvGrpSpPr>
        <p:grpSpPr>
          <a:xfrm>
            <a:off x="-247387" y="2080200"/>
            <a:ext cx="168361" cy="261749"/>
            <a:chOff x="1877913" y="1847725"/>
            <a:chExt cx="168361" cy="261749"/>
          </a:xfrm>
        </p:grpSpPr>
        <p:sp>
          <p:nvSpPr>
            <p:cNvPr id="1964" name="Google Shape;1964;p38"/>
            <p:cNvSpPr/>
            <p:nvPr/>
          </p:nvSpPr>
          <p:spPr>
            <a:xfrm>
              <a:off x="1877913" y="1847725"/>
              <a:ext cx="168361" cy="261749"/>
            </a:xfrm>
            <a:custGeom>
              <a:rect b="b" l="l" r="r" t="t"/>
              <a:pathLst>
                <a:path extrusionOk="0" h="1592" w="1024">
                  <a:moveTo>
                    <a:pt x="607" y="1"/>
                  </a:moveTo>
                  <a:cubicBezTo>
                    <a:pt x="607" y="1"/>
                    <a:pt x="0" y="698"/>
                    <a:pt x="236" y="1260"/>
                  </a:cubicBezTo>
                  <a:cubicBezTo>
                    <a:pt x="332" y="1492"/>
                    <a:pt x="473" y="1591"/>
                    <a:pt x="609" y="1591"/>
                  </a:cubicBezTo>
                  <a:cubicBezTo>
                    <a:pt x="809" y="1591"/>
                    <a:pt x="998" y="1375"/>
                    <a:pt x="1012" y="1046"/>
                  </a:cubicBezTo>
                  <a:cubicBezTo>
                    <a:pt x="1023" y="495"/>
                    <a:pt x="607" y="1"/>
                    <a:pt x="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8"/>
            <p:cNvSpPr/>
            <p:nvPr/>
          </p:nvSpPr>
          <p:spPr>
            <a:xfrm>
              <a:off x="1925922" y="1932728"/>
              <a:ext cx="48174" cy="106048"/>
            </a:xfrm>
            <a:custGeom>
              <a:rect b="b" l="l" r="r" t="t"/>
              <a:pathLst>
                <a:path extrusionOk="0" h="645" w="293">
                  <a:moveTo>
                    <a:pt x="210" y="0"/>
                  </a:moveTo>
                  <a:cubicBezTo>
                    <a:pt x="186" y="0"/>
                    <a:pt x="165" y="13"/>
                    <a:pt x="158" y="35"/>
                  </a:cubicBezTo>
                  <a:cubicBezTo>
                    <a:pt x="34" y="192"/>
                    <a:pt x="0" y="406"/>
                    <a:pt x="57" y="597"/>
                  </a:cubicBezTo>
                  <a:cubicBezTo>
                    <a:pt x="66" y="624"/>
                    <a:pt x="98" y="645"/>
                    <a:pt x="128" y="645"/>
                  </a:cubicBezTo>
                  <a:cubicBezTo>
                    <a:pt x="134" y="645"/>
                    <a:pt x="141" y="644"/>
                    <a:pt x="146" y="642"/>
                  </a:cubicBezTo>
                  <a:cubicBezTo>
                    <a:pt x="180" y="630"/>
                    <a:pt x="203" y="597"/>
                    <a:pt x="191" y="563"/>
                  </a:cubicBezTo>
                  <a:cubicBezTo>
                    <a:pt x="146" y="406"/>
                    <a:pt x="169" y="237"/>
                    <a:pt x="270" y="102"/>
                  </a:cubicBezTo>
                  <a:cubicBezTo>
                    <a:pt x="293" y="68"/>
                    <a:pt x="281" y="35"/>
                    <a:pt x="248" y="12"/>
                  </a:cubicBezTo>
                  <a:cubicBezTo>
                    <a:pt x="236" y="4"/>
                    <a:pt x="222" y="0"/>
                    <a:pt x="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6" name="Google Shape;1966;p38"/>
          <p:cNvGrpSpPr/>
          <p:nvPr/>
        </p:nvGrpSpPr>
        <p:grpSpPr>
          <a:xfrm>
            <a:off x="523638" y="2080200"/>
            <a:ext cx="168361" cy="261749"/>
            <a:chOff x="1877913" y="1847725"/>
            <a:chExt cx="168361" cy="261749"/>
          </a:xfrm>
        </p:grpSpPr>
        <p:sp>
          <p:nvSpPr>
            <p:cNvPr id="1967" name="Google Shape;1967;p38"/>
            <p:cNvSpPr/>
            <p:nvPr/>
          </p:nvSpPr>
          <p:spPr>
            <a:xfrm>
              <a:off x="1877913" y="1847725"/>
              <a:ext cx="168361" cy="261749"/>
            </a:xfrm>
            <a:custGeom>
              <a:rect b="b" l="l" r="r" t="t"/>
              <a:pathLst>
                <a:path extrusionOk="0" h="1592" w="1024">
                  <a:moveTo>
                    <a:pt x="607" y="1"/>
                  </a:moveTo>
                  <a:cubicBezTo>
                    <a:pt x="607" y="1"/>
                    <a:pt x="0" y="698"/>
                    <a:pt x="236" y="1260"/>
                  </a:cubicBezTo>
                  <a:cubicBezTo>
                    <a:pt x="332" y="1492"/>
                    <a:pt x="473" y="1591"/>
                    <a:pt x="609" y="1591"/>
                  </a:cubicBezTo>
                  <a:cubicBezTo>
                    <a:pt x="809" y="1591"/>
                    <a:pt x="998" y="1375"/>
                    <a:pt x="1012" y="1046"/>
                  </a:cubicBezTo>
                  <a:cubicBezTo>
                    <a:pt x="1023" y="495"/>
                    <a:pt x="607" y="1"/>
                    <a:pt x="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8"/>
            <p:cNvSpPr/>
            <p:nvPr/>
          </p:nvSpPr>
          <p:spPr>
            <a:xfrm>
              <a:off x="1925922" y="1932728"/>
              <a:ext cx="48174" cy="106048"/>
            </a:xfrm>
            <a:custGeom>
              <a:rect b="b" l="l" r="r" t="t"/>
              <a:pathLst>
                <a:path extrusionOk="0" h="645" w="293">
                  <a:moveTo>
                    <a:pt x="210" y="0"/>
                  </a:moveTo>
                  <a:cubicBezTo>
                    <a:pt x="186" y="0"/>
                    <a:pt x="165" y="13"/>
                    <a:pt x="158" y="35"/>
                  </a:cubicBezTo>
                  <a:cubicBezTo>
                    <a:pt x="34" y="192"/>
                    <a:pt x="0" y="406"/>
                    <a:pt x="57" y="597"/>
                  </a:cubicBezTo>
                  <a:cubicBezTo>
                    <a:pt x="66" y="624"/>
                    <a:pt x="98" y="645"/>
                    <a:pt x="128" y="645"/>
                  </a:cubicBezTo>
                  <a:cubicBezTo>
                    <a:pt x="134" y="645"/>
                    <a:pt x="141" y="644"/>
                    <a:pt x="146" y="642"/>
                  </a:cubicBezTo>
                  <a:cubicBezTo>
                    <a:pt x="180" y="630"/>
                    <a:pt x="203" y="597"/>
                    <a:pt x="191" y="563"/>
                  </a:cubicBezTo>
                  <a:cubicBezTo>
                    <a:pt x="146" y="406"/>
                    <a:pt x="169" y="237"/>
                    <a:pt x="270" y="102"/>
                  </a:cubicBezTo>
                  <a:cubicBezTo>
                    <a:pt x="293" y="68"/>
                    <a:pt x="281" y="35"/>
                    <a:pt x="248" y="12"/>
                  </a:cubicBezTo>
                  <a:cubicBezTo>
                    <a:pt x="236" y="4"/>
                    <a:pt x="222" y="0"/>
                    <a:pt x="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gradFill>
          <a:gsLst>
            <a:gs pos="0">
              <a:srgbClr val="5B98A0">
                <a:alpha val="52549"/>
              </a:srgbClr>
            </a:gs>
            <a:gs pos="100000">
              <a:srgbClr val="435D5E"/>
            </a:gs>
          </a:gsLst>
          <a:lin ang="16198662" scaled="0"/>
        </a:gradFill>
      </p:bgPr>
    </p:bg>
    <p:spTree>
      <p:nvGrpSpPr>
        <p:cNvPr id="1969" name="Shape 1969"/>
        <p:cNvGrpSpPr/>
        <p:nvPr/>
      </p:nvGrpSpPr>
      <p:grpSpPr>
        <a:xfrm>
          <a:off x="0" y="0"/>
          <a:ext cx="0" cy="0"/>
          <a:chOff x="0" y="0"/>
          <a:chExt cx="0" cy="0"/>
        </a:xfrm>
      </p:grpSpPr>
      <p:sp>
        <p:nvSpPr>
          <p:cNvPr id="1970" name="Google Shape;1970;p39"/>
          <p:cNvSpPr/>
          <p:nvPr/>
        </p:nvSpPr>
        <p:spPr>
          <a:xfrm>
            <a:off x="-2575" y="-6425"/>
            <a:ext cx="9146700" cy="5149800"/>
          </a:xfrm>
          <a:prstGeom prst="rect">
            <a:avLst/>
          </a:prstGeom>
          <a:gradFill>
            <a:gsLst>
              <a:gs pos="0">
                <a:srgbClr val="5B98A0">
                  <a:alpha val="52549"/>
                </a:srgbClr>
              </a:gs>
              <a:gs pos="100000">
                <a:schemeClr val="accent3"/>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39"/>
          <p:cNvSpPr txBox="1"/>
          <p:nvPr>
            <p:ph type="ctrTitle"/>
          </p:nvPr>
        </p:nvSpPr>
        <p:spPr>
          <a:xfrm>
            <a:off x="2430025" y="536689"/>
            <a:ext cx="4284000" cy="99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60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972" name="Google Shape;1972;p39"/>
          <p:cNvSpPr txBox="1"/>
          <p:nvPr>
            <p:ph idx="1" type="subTitle"/>
          </p:nvPr>
        </p:nvSpPr>
        <p:spPr>
          <a:xfrm>
            <a:off x="2425075" y="2490254"/>
            <a:ext cx="4293900" cy="997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973" name="Google Shape;1973;p39"/>
          <p:cNvSpPr txBox="1"/>
          <p:nvPr/>
        </p:nvSpPr>
        <p:spPr>
          <a:xfrm>
            <a:off x="2497950" y="3642387"/>
            <a:ext cx="4148100" cy="537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000">
                <a:solidFill>
                  <a:schemeClr val="lt1"/>
                </a:solidFill>
                <a:latin typeface="Syne"/>
                <a:ea typeface="Syne"/>
                <a:cs typeface="Syne"/>
                <a:sym typeface="Syne"/>
              </a:rPr>
              <a:t>CREDITS:</a:t>
            </a:r>
            <a:r>
              <a:rPr lang="en" sz="1000">
                <a:solidFill>
                  <a:schemeClr val="lt1"/>
                </a:solidFill>
                <a:latin typeface="Syne"/>
                <a:ea typeface="Syne"/>
                <a:cs typeface="Syne"/>
                <a:sym typeface="Syne"/>
              </a:rPr>
              <a:t> This presentation template was created by </a:t>
            </a:r>
            <a:r>
              <a:rPr b="1" lang="en" sz="1000">
                <a:solidFill>
                  <a:schemeClr val="lt1"/>
                </a:solidFill>
                <a:uFill>
                  <a:noFill/>
                </a:uFill>
                <a:latin typeface="Syne"/>
                <a:ea typeface="Syne"/>
                <a:cs typeface="Syne"/>
                <a:sym typeface="Syne"/>
                <a:hlinkClick r:id="rId2">
                  <a:extLst>
                    <a:ext uri="{A12FA001-AC4F-418D-AE19-62706E023703}">
                      <ahyp:hlinkClr val="tx"/>
                    </a:ext>
                  </a:extLst>
                </a:hlinkClick>
              </a:rPr>
              <a:t>Slidesgo</a:t>
            </a:r>
            <a:r>
              <a:rPr lang="en" sz="1000">
                <a:solidFill>
                  <a:schemeClr val="lt1"/>
                </a:solidFill>
                <a:latin typeface="Syne"/>
                <a:ea typeface="Syne"/>
                <a:cs typeface="Syne"/>
                <a:sym typeface="Syne"/>
              </a:rPr>
              <a:t>, including icons by </a:t>
            </a:r>
            <a:r>
              <a:rPr b="1" lang="en" sz="1000">
                <a:solidFill>
                  <a:schemeClr val="lt1"/>
                </a:solidFill>
                <a:uFill>
                  <a:noFill/>
                </a:uFill>
                <a:latin typeface="Syne"/>
                <a:ea typeface="Syne"/>
                <a:cs typeface="Syne"/>
                <a:sym typeface="Syne"/>
                <a:hlinkClick r:id="rId3">
                  <a:extLst>
                    <a:ext uri="{A12FA001-AC4F-418D-AE19-62706E023703}">
                      <ahyp:hlinkClr val="tx"/>
                    </a:ext>
                  </a:extLst>
                </a:hlinkClick>
              </a:rPr>
              <a:t>Flaticon</a:t>
            </a:r>
            <a:r>
              <a:rPr b="1" lang="en" sz="1000">
                <a:solidFill>
                  <a:schemeClr val="lt1"/>
                </a:solidFill>
                <a:latin typeface="Syne"/>
                <a:ea typeface="Syne"/>
                <a:cs typeface="Syne"/>
                <a:sym typeface="Syne"/>
              </a:rPr>
              <a:t> </a:t>
            </a:r>
            <a:r>
              <a:rPr lang="en" sz="1000">
                <a:solidFill>
                  <a:schemeClr val="lt1"/>
                </a:solidFill>
                <a:latin typeface="Syne"/>
                <a:ea typeface="Syne"/>
                <a:cs typeface="Syne"/>
                <a:sym typeface="Syne"/>
              </a:rPr>
              <a:t>and infographics &amp; images by </a:t>
            </a:r>
            <a:r>
              <a:rPr b="1" lang="en" sz="1000">
                <a:solidFill>
                  <a:schemeClr val="lt1"/>
                </a:solidFill>
                <a:uFill>
                  <a:noFill/>
                </a:uFill>
                <a:latin typeface="Syne"/>
                <a:ea typeface="Syne"/>
                <a:cs typeface="Syne"/>
                <a:sym typeface="Syne"/>
                <a:hlinkClick r:id="rId4">
                  <a:extLst>
                    <a:ext uri="{A12FA001-AC4F-418D-AE19-62706E023703}">
                      <ahyp:hlinkClr val="tx"/>
                    </a:ext>
                  </a:extLst>
                </a:hlinkClick>
              </a:rPr>
              <a:t>Freepik</a:t>
            </a:r>
            <a:endParaRPr b="1" sz="1000">
              <a:solidFill>
                <a:schemeClr val="lt1"/>
              </a:solidFill>
              <a:latin typeface="Syne"/>
              <a:ea typeface="Syne"/>
              <a:cs typeface="Syne"/>
              <a:sym typeface="Syne"/>
            </a:endParaRPr>
          </a:p>
        </p:txBody>
      </p:sp>
      <p:sp>
        <p:nvSpPr>
          <p:cNvPr id="1974" name="Google Shape;1974;p39"/>
          <p:cNvSpPr/>
          <p:nvPr/>
        </p:nvSpPr>
        <p:spPr>
          <a:xfrm>
            <a:off x="2788596" y="4894253"/>
            <a:ext cx="113197" cy="108485"/>
          </a:xfrm>
          <a:custGeom>
            <a:rect b="b" l="l" r="r" t="t"/>
            <a:pathLst>
              <a:path extrusionOk="0" h="1013" w="1057">
                <a:moveTo>
                  <a:pt x="203" y="1"/>
                </a:moveTo>
                <a:lnTo>
                  <a:pt x="259" y="372"/>
                </a:lnTo>
                <a:lnTo>
                  <a:pt x="0" y="630"/>
                </a:lnTo>
                <a:lnTo>
                  <a:pt x="360" y="687"/>
                </a:lnTo>
                <a:lnTo>
                  <a:pt x="529" y="1013"/>
                </a:lnTo>
                <a:lnTo>
                  <a:pt x="697" y="687"/>
                </a:lnTo>
                <a:lnTo>
                  <a:pt x="1057" y="630"/>
                </a:lnTo>
                <a:lnTo>
                  <a:pt x="798" y="372"/>
                </a:lnTo>
                <a:lnTo>
                  <a:pt x="855" y="1"/>
                </a:lnTo>
                <a:lnTo>
                  <a:pt x="529" y="181"/>
                </a:lnTo>
                <a:lnTo>
                  <a:pt x="2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39"/>
          <p:cNvSpPr/>
          <p:nvPr/>
        </p:nvSpPr>
        <p:spPr>
          <a:xfrm>
            <a:off x="2942377" y="256519"/>
            <a:ext cx="66397" cy="69931"/>
          </a:xfrm>
          <a:custGeom>
            <a:rect b="b" l="l" r="r" t="t"/>
            <a:pathLst>
              <a:path extrusionOk="0" h="653" w="620">
                <a:moveTo>
                  <a:pt x="226" y="0"/>
                </a:moveTo>
                <a:lnTo>
                  <a:pt x="203" y="225"/>
                </a:lnTo>
                <a:lnTo>
                  <a:pt x="1" y="337"/>
                </a:lnTo>
                <a:lnTo>
                  <a:pt x="203" y="427"/>
                </a:lnTo>
                <a:lnTo>
                  <a:pt x="248" y="652"/>
                </a:lnTo>
                <a:lnTo>
                  <a:pt x="394" y="483"/>
                </a:lnTo>
                <a:lnTo>
                  <a:pt x="619" y="517"/>
                </a:lnTo>
                <a:lnTo>
                  <a:pt x="619" y="517"/>
                </a:lnTo>
                <a:lnTo>
                  <a:pt x="507" y="326"/>
                </a:lnTo>
                <a:lnTo>
                  <a:pt x="608" y="112"/>
                </a:lnTo>
                <a:lnTo>
                  <a:pt x="608" y="112"/>
                </a:lnTo>
                <a:lnTo>
                  <a:pt x="383" y="157"/>
                </a:lnTo>
                <a:lnTo>
                  <a:pt x="2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39"/>
          <p:cNvSpPr/>
          <p:nvPr/>
        </p:nvSpPr>
        <p:spPr>
          <a:xfrm>
            <a:off x="8388531" y="2528969"/>
            <a:ext cx="80748" cy="85567"/>
          </a:xfrm>
          <a:custGeom>
            <a:rect b="b" l="l" r="r" t="t"/>
            <a:pathLst>
              <a:path extrusionOk="0" h="799" w="754">
                <a:moveTo>
                  <a:pt x="282" y="0"/>
                </a:moveTo>
                <a:lnTo>
                  <a:pt x="248" y="281"/>
                </a:lnTo>
                <a:lnTo>
                  <a:pt x="1" y="405"/>
                </a:lnTo>
                <a:lnTo>
                  <a:pt x="248" y="517"/>
                </a:lnTo>
                <a:lnTo>
                  <a:pt x="293" y="798"/>
                </a:lnTo>
                <a:lnTo>
                  <a:pt x="484" y="596"/>
                </a:lnTo>
                <a:lnTo>
                  <a:pt x="754" y="641"/>
                </a:lnTo>
                <a:lnTo>
                  <a:pt x="619" y="394"/>
                </a:lnTo>
                <a:lnTo>
                  <a:pt x="743" y="146"/>
                </a:lnTo>
                <a:lnTo>
                  <a:pt x="473" y="203"/>
                </a:lnTo>
                <a:lnTo>
                  <a:pt x="2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9"/>
          <p:cNvSpPr/>
          <p:nvPr/>
        </p:nvSpPr>
        <p:spPr>
          <a:xfrm>
            <a:off x="6453194" y="326457"/>
            <a:ext cx="67575" cy="71217"/>
          </a:xfrm>
          <a:custGeom>
            <a:rect b="b" l="l" r="r" t="t"/>
            <a:pathLst>
              <a:path extrusionOk="0" h="665" w="631">
                <a:moveTo>
                  <a:pt x="394" y="1"/>
                </a:moveTo>
                <a:lnTo>
                  <a:pt x="237" y="169"/>
                </a:lnTo>
                <a:lnTo>
                  <a:pt x="1" y="124"/>
                </a:lnTo>
                <a:lnTo>
                  <a:pt x="1" y="124"/>
                </a:lnTo>
                <a:lnTo>
                  <a:pt x="113" y="327"/>
                </a:lnTo>
                <a:lnTo>
                  <a:pt x="1" y="540"/>
                </a:lnTo>
                <a:lnTo>
                  <a:pt x="1" y="540"/>
                </a:lnTo>
                <a:lnTo>
                  <a:pt x="237" y="495"/>
                </a:lnTo>
                <a:lnTo>
                  <a:pt x="394" y="664"/>
                </a:lnTo>
                <a:lnTo>
                  <a:pt x="428" y="439"/>
                </a:lnTo>
                <a:lnTo>
                  <a:pt x="630" y="327"/>
                </a:lnTo>
                <a:lnTo>
                  <a:pt x="428" y="226"/>
                </a:lnTo>
                <a:lnTo>
                  <a:pt x="3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9"/>
          <p:cNvSpPr/>
          <p:nvPr/>
        </p:nvSpPr>
        <p:spPr>
          <a:xfrm>
            <a:off x="8692000" y="247471"/>
            <a:ext cx="84389" cy="88030"/>
          </a:xfrm>
          <a:custGeom>
            <a:rect b="b" l="l" r="r" t="t"/>
            <a:pathLst>
              <a:path extrusionOk="0" h="822" w="788">
                <a:moveTo>
                  <a:pt x="281" y="1"/>
                </a:moveTo>
                <a:lnTo>
                  <a:pt x="247" y="282"/>
                </a:lnTo>
                <a:lnTo>
                  <a:pt x="0" y="428"/>
                </a:lnTo>
                <a:lnTo>
                  <a:pt x="259" y="540"/>
                </a:lnTo>
                <a:lnTo>
                  <a:pt x="304" y="821"/>
                </a:lnTo>
                <a:lnTo>
                  <a:pt x="506" y="608"/>
                </a:lnTo>
                <a:lnTo>
                  <a:pt x="787" y="653"/>
                </a:lnTo>
                <a:lnTo>
                  <a:pt x="641" y="405"/>
                </a:lnTo>
                <a:lnTo>
                  <a:pt x="765" y="147"/>
                </a:lnTo>
                <a:lnTo>
                  <a:pt x="483" y="203"/>
                </a:lnTo>
                <a:lnTo>
                  <a:pt x="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39"/>
          <p:cNvSpPr/>
          <p:nvPr/>
        </p:nvSpPr>
        <p:spPr>
          <a:xfrm>
            <a:off x="4674797" y="4794328"/>
            <a:ext cx="88030" cy="85567"/>
          </a:xfrm>
          <a:custGeom>
            <a:rect b="b" l="l" r="r" t="t"/>
            <a:pathLst>
              <a:path extrusionOk="0" h="799" w="822">
                <a:moveTo>
                  <a:pt x="383" y="1"/>
                </a:moveTo>
                <a:lnTo>
                  <a:pt x="282" y="270"/>
                </a:lnTo>
                <a:lnTo>
                  <a:pt x="1" y="327"/>
                </a:lnTo>
                <a:lnTo>
                  <a:pt x="226" y="518"/>
                </a:lnTo>
                <a:lnTo>
                  <a:pt x="192" y="799"/>
                </a:lnTo>
                <a:lnTo>
                  <a:pt x="439" y="641"/>
                </a:lnTo>
                <a:lnTo>
                  <a:pt x="698" y="754"/>
                </a:lnTo>
                <a:lnTo>
                  <a:pt x="698" y="754"/>
                </a:lnTo>
                <a:lnTo>
                  <a:pt x="631" y="484"/>
                </a:lnTo>
                <a:lnTo>
                  <a:pt x="822" y="259"/>
                </a:lnTo>
                <a:lnTo>
                  <a:pt x="529" y="248"/>
                </a:lnTo>
                <a:lnTo>
                  <a:pt x="3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39"/>
          <p:cNvSpPr/>
          <p:nvPr/>
        </p:nvSpPr>
        <p:spPr>
          <a:xfrm>
            <a:off x="435575" y="3015194"/>
            <a:ext cx="68646" cy="71109"/>
          </a:xfrm>
          <a:custGeom>
            <a:rect b="b" l="l" r="r" t="t"/>
            <a:pathLst>
              <a:path extrusionOk="0" h="664" w="641">
                <a:moveTo>
                  <a:pt x="225" y="1"/>
                </a:moveTo>
                <a:lnTo>
                  <a:pt x="202" y="225"/>
                </a:lnTo>
                <a:lnTo>
                  <a:pt x="0" y="338"/>
                </a:lnTo>
                <a:lnTo>
                  <a:pt x="214" y="439"/>
                </a:lnTo>
                <a:lnTo>
                  <a:pt x="259" y="664"/>
                </a:lnTo>
                <a:lnTo>
                  <a:pt x="416" y="484"/>
                </a:lnTo>
                <a:lnTo>
                  <a:pt x="641" y="518"/>
                </a:lnTo>
                <a:lnTo>
                  <a:pt x="529" y="315"/>
                </a:lnTo>
                <a:lnTo>
                  <a:pt x="630" y="102"/>
                </a:lnTo>
                <a:lnTo>
                  <a:pt x="394" y="158"/>
                </a:lnTo>
                <a:lnTo>
                  <a:pt x="2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1" name="Google Shape;1981;p39"/>
          <p:cNvGrpSpPr/>
          <p:nvPr/>
        </p:nvGrpSpPr>
        <p:grpSpPr>
          <a:xfrm>
            <a:off x="8194785" y="4325172"/>
            <a:ext cx="596694" cy="566663"/>
            <a:chOff x="8095310" y="4409072"/>
            <a:chExt cx="596694" cy="566663"/>
          </a:xfrm>
        </p:grpSpPr>
        <p:grpSp>
          <p:nvGrpSpPr>
            <p:cNvPr id="1982" name="Google Shape;1982;p39"/>
            <p:cNvGrpSpPr/>
            <p:nvPr/>
          </p:nvGrpSpPr>
          <p:grpSpPr>
            <a:xfrm>
              <a:off x="8095310" y="4409072"/>
              <a:ext cx="596694" cy="566663"/>
              <a:chOff x="-2027365" y="866072"/>
              <a:chExt cx="596694" cy="566663"/>
            </a:xfrm>
          </p:grpSpPr>
          <p:sp>
            <p:nvSpPr>
              <p:cNvPr id="1983" name="Google Shape;1983;p39"/>
              <p:cNvSpPr/>
              <p:nvPr/>
            </p:nvSpPr>
            <p:spPr>
              <a:xfrm>
                <a:off x="-2027365" y="866072"/>
                <a:ext cx="596694" cy="566663"/>
              </a:xfrm>
              <a:custGeom>
                <a:rect b="b" l="l" r="r" t="t"/>
                <a:pathLst>
                  <a:path extrusionOk="0" h="2019" w="2126">
                    <a:moveTo>
                      <a:pt x="735" y="0"/>
                    </a:moveTo>
                    <a:cubicBezTo>
                      <a:pt x="571" y="0"/>
                      <a:pt x="551" y="693"/>
                      <a:pt x="551" y="693"/>
                    </a:cubicBezTo>
                    <a:cubicBezTo>
                      <a:pt x="551" y="693"/>
                      <a:pt x="79" y="851"/>
                      <a:pt x="34" y="986"/>
                    </a:cubicBezTo>
                    <a:cubicBezTo>
                      <a:pt x="0" y="1132"/>
                      <a:pt x="619" y="1312"/>
                      <a:pt x="619" y="1312"/>
                    </a:cubicBezTo>
                    <a:cubicBezTo>
                      <a:pt x="619" y="1312"/>
                      <a:pt x="574" y="1851"/>
                      <a:pt x="765" y="1997"/>
                    </a:cubicBezTo>
                    <a:cubicBezTo>
                      <a:pt x="784" y="2012"/>
                      <a:pt x="805" y="2018"/>
                      <a:pt x="825" y="2018"/>
                    </a:cubicBezTo>
                    <a:cubicBezTo>
                      <a:pt x="1000" y="2018"/>
                      <a:pt x="1215" y="1570"/>
                      <a:pt x="1215" y="1570"/>
                    </a:cubicBezTo>
                    <a:cubicBezTo>
                      <a:pt x="1215" y="1570"/>
                      <a:pt x="1564" y="1745"/>
                      <a:pt x="1806" y="1745"/>
                    </a:cubicBezTo>
                    <a:cubicBezTo>
                      <a:pt x="1831" y="1745"/>
                      <a:pt x="1855" y="1743"/>
                      <a:pt x="1878" y="1739"/>
                    </a:cubicBezTo>
                    <a:cubicBezTo>
                      <a:pt x="2125" y="1705"/>
                      <a:pt x="1709" y="1121"/>
                      <a:pt x="1709" y="1121"/>
                    </a:cubicBezTo>
                    <a:cubicBezTo>
                      <a:pt x="1709" y="1121"/>
                      <a:pt x="1990" y="671"/>
                      <a:pt x="1855" y="480"/>
                    </a:cubicBezTo>
                    <a:cubicBezTo>
                      <a:pt x="1805" y="413"/>
                      <a:pt x="1713" y="392"/>
                      <a:pt x="1616" y="392"/>
                    </a:cubicBezTo>
                    <a:cubicBezTo>
                      <a:pt x="1432" y="392"/>
                      <a:pt x="1226" y="468"/>
                      <a:pt x="1226" y="468"/>
                    </a:cubicBezTo>
                    <a:cubicBezTo>
                      <a:pt x="1226" y="468"/>
                      <a:pt x="956" y="97"/>
                      <a:pt x="765" y="8"/>
                    </a:cubicBezTo>
                    <a:cubicBezTo>
                      <a:pt x="755" y="3"/>
                      <a:pt x="745" y="0"/>
                      <a:pt x="735" y="0"/>
                    </a:cubicBezTo>
                    <a:close/>
                  </a:path>
                </a:pathLst>
              </a:custGeom>
              <a:solidFill>
                <a:srgbClr val="FBD0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39"/>
              <p:cNvSpPr/>
              <p:nvPr/>
            </p:nvSpPr>
            <p:spPr>
              <a:xfrm>
                <a:off x="-1832864" y="884034"/>
                <a:ext cx="128825" cy="115915"/>
              </a:xfrm>
              <a:custGeom>
                <a:rect b="b" l="l" r="r" t="t"/>
                <a:pathLst>
                  <a:path extrusionOk="0" h="413" w="459">
                    <a:moveTo>
                      <a:pt x="59" y="1"/>
                    </a:moveTo>
                    <a:cubicBezTo>
                      <a:pt x="29" y="1"/>
                      <a:pt x="1" y="41"/>
                      <a:pt x="27" y="67"/>
                    </a:cubicBezTo>
                    <a:lnTo>
                      <a:pt x="83" y="101"/>
                    </a:lnTo>
                    <a:cubicBezTo>
                      <a:pt x="94" y="112"/>
                      <a:pt x="117" y="123"/>
                      <a:pt x="128" y="146"/>
                    </a:cubicBezTo>
                    <a:cubicBezTo>
                      <a:pt x="162" y="168"/>
                      <a:pt x="196" y="191"/>
                      <a:pt x="218" y="225"/>
                    </a:cubicBezTo>
                    <a:cubicBezTo>
                      <a:pt x="252" y="247"/>
                      <a:pt x="286" y="270"/>
                      <a:pt x="308" y="303"/>
                    </a:cubicBezTo>
                    <a:cubicBezTo>
                      <a:pt x="342" y="326"/>
                      <a:pt x="364" y="360"/>
                      <a:pt x="387" y="393"/>
                    </a:cubicBezTo>
                    <a:cubicBezTo>
                      <a:pt x="390" y="407"/>
                      <a:pt x="399" y="412"/>
                      <a:pt x="408" y="412"/>
                    </a:cubicBezTo>
                    <a:cubicBezTo>
                      <a:pt x="430" y="412"/>
                      <a:pt x="459" y="383"/>
                      <a:pt x="443" y="360"/>
                    </a:cubicBezTo>
                    <a:cubicBezTo>
                      <a:pt x="420" y="326"/>
                      <a:pt x="398" y="292"/>
                      <a:pt x="376" y="258"/>
                    </a:cubicBezTo>
                    <a:cubicBezTo>
                      <a:pt x="342" y="225"/>
                      <a:pt x="308" y="202"/>
                      <a:pt x="274" y="180"/>
                    </a:cubicBezTo>
                    <a:cubicBezTo>
                      <a:pt x="252" y="146"/>
                      <a:pt x="218" y="112"/>
                      <a:pt x="184" y="90"/>
                    </a:cubicBezTo>
                    <a:cubicBezTo>
                      <a:pt x="162" y="78"/>
                      <a:pt x="151" y="67"/>
                      <a:pt x="128" y="56"/>
                    </a:cubicBezTo>
                    <a:lnTo>
                      <a:pt x="83" y="11"/>
                    </a:lnTo>
                    <a:cubicBezTo>
                      <a:pt x="76" y="4"/>
                      <a:pt x="68" y="1"/>
                      <a:pt x="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39"/>
              <p:cNvSpPr/>
              <p:nvPr/>
            </p:nvSpPr>
            <p:spPr>
              <a:xfrm>
                <a:off x="-1673166" y="1000510"/>
                <a:ext cx="125738" cy="29189"/>
              </a:xfrm>
              <a:custGeom>
                <a:rect b="b" l="l" r="r" t="t"/>
                <a:pathLst>
                  <a:path extrusionOk="0" h="104" w="448">
                    <a:moveTo>
                      <a:pt x="222" y="1"/>
                    </a:moveTo>
                    <a:cubicBezTo>
                      <a:pt x="200" y="1"/>
                      <a:pt x="166" y="1"/>
                      <a:pt x="133" y="12"/>
                    </a:cubicBezTo>
                    <a:lnTo>
                      <a:pt x="31" y="34"/>
                    </a:lnTo>
                    <a:cubicBezTo>
                      <a:pt x="1" y="55"/>
                      <a:pt x="17" y="103"/>
                      <a:pt x="45" y="103"/>
                    </a:cubicBezTo>
                    <a:cubicBezTo>
                      <a:pt x="48" y="103"/>
                      <a:pt x="51" y="103"/>
                      <a:pt x="54" y="102"/>
                    </a:cubicBezTo>
                    <a:lnTo>
                      <a:pt x="144" y="79"/>
                    </a:lnTo>
                    <a:cubicBezTo>
                      <a:pt x="166" y="79"/>
                      <a:pt x="200" y="68"/>
                      <a:pt x="222" y="68"/>
                    </a:cubicBezTo>
                    <a:lnTo>
                      <a:pt x="402" y="68"/>
                    </a:lnTo>
                    <a:cubicBezTo>
                      <a:pt x="408" y="71"/>
                      <a:pt x="414" y="73"/>
                      <a:pt x="418" y="73"/>
                    </a:cubicBezTo>
                    <a:cubicBezTo>
                      <a:pt x="431" y="73"/>
                      <a:pt x="439" y="62"/>
                      <a:pt x="447" y="46"/>
                    </a:cubicBezTo>
                    <a:cubicBezTo>
                      <a:pt x="447" y="23"/>
                      <a:pt x="436" y="12"/>
                      <a:pt x="4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39"/>
              <p:cNvSpPr/>
              <p:nvPr/>
            </p:nvSpPr>
            <p:spPr>
              <a:xfrm>
                <a:off x="-2000982" y="1085551"/>
                <a:ext cx="140052" cy="67360"/>
              </a:xfrm>
              <a:custGeom>
                <a:rect b="b" l="l" r="r" t="t"/>
                <a:pathLst>
                  <a:path extrusionOk="0" h="240" w="499">
                    <a:moveTo>
                      <a:pt x="445" y="0"/>
                    </a:moveTo>
                    <a:cubicBezTo>
                      <a:pt x="442" y="0"/>
                      <a:pt x="438" y="0"/>
                      <a:pt x="435" y="1"/>
                    </a:cubicBezTo>
                    <a:lnTo>
                      <a:pt x="322" y="35"/>
                    </a:lnTo>
                    <a:cubicBezTo>
                      <a:pt x="277" y="35"/>
                      <a:pt x="244" y="46"/>
                      <a:pt x="210" y="69"/>
                    </a:cubicBezTo>
                    <a:cubicBezTo>
                      <a:pt x="199" y="80"/>
                      <a:pt x="188" y="91"/>
                      <a:pt x="176" y="102"/>
                    </a:cubicBezTo>
                    <a:lnTo>
                      <a:pt x="120" y="125"/>
                    </a:lnTo>
                    <a:cubicBezTo>
                      <a:pt x="98" y="136"/>
                      <a:pt x="64" y="159"/>
                      <a:pt x="30" y="170"/>
                    </a:cubicBezTo>
                    <a:cubicBezTo>
                      <a:pt x="0" y="200"/>
                      <a:pt x="24" y="239"/>
                      <a:pt x="53" y="239"/>
                    </a:cubicBezTo>
                    <a:cubicBezTo>
                      <a:pt x="57" y="239"/>
                      <a:pt x="60" y="239"/>
                      <a:pt x="64" y="237"/>
                    </a:cubicBezTo>
                    <a:cubicBezTo>
                      <a:pt x="98" y="215"/>
                      <a:pt x="120" y="204"/>
                      <a:pt x="154" y="192"/>
                    </a:cubicBezTo>
                    <a:cubicBezTo>
                      <a:pt x="188" y="170"/>
                      <a:pt x="221" y="159"/>
                      <a:pt x="244" y="125"/>
                    </a:cubicBezTo>
                    <a:cubicBezTo>
                      <a:pt x="255" y="125"/>
                      <a:pt x="266" y="114"/>
                      <a:pt x="277" y="114"/>
                    </a:cubicBezTo>
                    <a:lnTo>
                      <a:pt x="345" y="91"/>
                    </a:lnTo>
                    <a:lnTo>
                      <a:pt x="457" y="69"/>
                    </a:lnTo>
                    <a:cubicBezTo>
                      <a:pt x="499" y="58"/>
                      <a:pt x="483" y="0"/>
                      <a:pt x="44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39"/>
              <p:cNvSpPr/>
              <p:nvPr/>
            </p:nvSpPr>
            <p:spPr>
              <a:xfrm>
                <a:off x="-1837916" y="1284261"/>
                <a:ext cx="53046" cy="132474"/>
              </a:xfrm>
              <a:custGeom>
                <a:rect b="b" l="l" r="r" t="t"/>
                <a:pathLst>
                  <a:path extrusionOk="0" h="472" w="189">
                    <a:moveTo>
                      <a:pt x="65" y="0"/>
                    </a:moveTo>
                    <a:cubicBezTo>
                      <a:pt x="62" y="0"/>
                      <a:pt x="59" y="1"/>
                      <a:pt x="56" y="2"/>
                    </a:cubicBezTo>
                    <a:cubicBezTo>
                      <a:pt x="23" y="24"/>
                      <a:pt x="11" y="58"/>
                      <a:pt x="11" y="91"/>
                    </a:cubicBezTo>
                    <a:cubicBezTo>
                      <a:pt x="0" y="136"/>
                      <a:pt x="0" y="181"/>
                      <a:pt x="11" y="226"/>
                    </a:cubicBezTo>
                    <a:cubicBezTo>
                      <a:pt x="23" y="260"/>
                      <a:pt x="34" y="305"/>
                      <a:pt x="56" y="339"/>
                    </a:cubicBezTo>
                    <a:lnTo>
                      <a:pt x="79" y="406"/>
                    </a:lnTo>
                    <a:cubicBezTo>
                      <a:pt x="90" y="418"/>
                      <a:pt x="101" y="440"/>
                      <a:pt x="112" y="462"/>
                    </a:cubicBezTo>
                    <a:cubicBezTo>
                      <a:pt x="116" y="469"/>
                      <a:pt x="123" y="472"/>
                      <a:pt x="132" y="472"/>
                    </a:cubicBezTo>
                    <a:cubicBezTo>
                      <a:pt x="155" y="472"/>
                      <a:pt x="188" y="453"/>
                      <a:pt x="180" y="429"/>
                    </a:cubicBezTo>
                    <a:lnTo>
                      <a:pt x="146" y="373"/>
                    </a:lnTo>
                    <a:cubicBezTo>
                      <a:pt x="135" y="361"/>
                      <a:pt x="135" y="339"/>
                      <a:pt x="124" y="328"/>
                    </a:cubicBezTo>
                    <a:cubicBezTo>
                      <a:pt x="112" y="294"/>
                      <a:pt x="90" y="260"/>
                      <a:pt x="79" y="238"/>
                    </a:cubicBezTo>
                    <a:cubicBezTo>
                      <a:pt x="67" y="204"/>
                      <a:pt x="67" y="170"/>
                      <a:pt x="67" y="136"/>
                    </a:cubicBezTo>
                    <a:cubicBezTo>
                      <a:pt x="67" y="114"/>
                      <a:pt x="79" y="103"/>
                      <a:pt x="79" y="91"/>
                    </a:cubicBezTo>
                    <a:cubicBezTo>
                      <a:pt x="79" y="91"/>
                      <a:pt x="79" y="69"/>
                      <a:pt x="90" y="69"/>
                    </a:cubicBezTo>
                    <a:cubicBezTo>
                      <a:pt x="121" y="49"/>
                      <a:pt x="95" y="0"/>
                      <a:pt x="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9"/>
              <p:cNvSpPr/>
              <p:nvPr/>
            </p:nvSpPr>
            <p:spPr>
              <a:xfrm>
                <a:off x="-1577179" y="1216902"/>
                <a:ext cx="72692" cy="112547"/>
              </a:xfrm>
              <a:custGeom>
                <a:rect b="b" l="l" r="r" t="t"/>
                <a:pathLst>
                  <a:path extrusionOk="0" h="401" w="259">
                    <a:moveTo>
                      <a:pt x="51" y="0"/>
                    </a:moveTo>
                    <a:cubicBezTo>
                      <a:pt x="18" y="0"/>
                      <a:pt x="0" y="45"/>
                      <a:pt x="38" y="73"/>
                    </a:cubicBezTo>
                    <a:cubicBezTo>
                      <a:pt x="49" y="73"/>
                      <a:pt x="49" y="84"/>
                      <a:pt x="60" y="95"/>
                    </a:cubicBezTo>
                    <a:cubicBezTo>
                      <a:pt x="72" y="95"/>
                      <a:pt x="72" y="107"/>
                      <a:pt x="83" y="118"/>
                    </a:cubicBezTo>
                    <a:cubicBezTo>
                      <a:pt x="94" y="152"/>
                      <a:pt x="105" y="174"/>
                      <a:pt x="117" y="208"/>
                    </a:cubicBezTo>
                    <a:cubicBezTo>
                      <a:pt x="128" y="230"/>
                      <a:pt x="139" y="264"/>
                      <a:pt x="150" y="287"/>
                    </a:cubicBezTo>
                    <a:cubicBezTo>
                      <a:pt x="173" y="320"/>
                      <a:pt x="173" y="343"/>
                      <a:pt x="184" y="376"/>
                    </a:cubicBezTo>
                    <a:cubicBezTo>
                      <a:pt x="188" y="394"/>
                      <a:pt x="201" y="401"/>
                      <a:pt x="214" y="401"/>
                    </a:cubicBezTo>
                    <a:cubicBezTo>
                      <a:pt x="235" y="401"/>
                      <a:pt x="258" y="382"/>
                      <a:pt x="251" y="354"/>
                    </a:cubicBezTo>
                    <a:cubicBezTo>
                      <a:pt x="240" y="320"/>
                      <a:pt x="229" y="298"/>
                      <a:pt x="218" y="264"/>
                    </a:cubicBezTo>
                    <a:cubicBezTo>
                      <a:pt x="207" y="230"/>
                      <a:pt x="195" y="197"/>
                      <a:pt x="173" y="163"/>
                    </a:cubicBezTo>
                    <a:cubicBezTo>
                      <a:pt x="173" y="152"/>
                      <a:pt x="162" y="140"/>
                      <a:pt x="150" y="129"/>
                    </a:cubicBezTo>
                    <a:cubicBezTo>
                      <a:pt x="150" y="95"/>
                      <a:pt x="128" y="62"/>
                      <a:pt x="105" y="39"/>
                    </a:cubicBezTo>
                    <a:cubicBezTo>
                      <a:pt x="94" y="28"/>
                      <a:pt x="83" y="17"/>
                      <a:pt x="72" y="5"/>
                    </a:cubicBezTo>
                    <a:cubicBezTo>
                      <a:pt x="64" y="2"/>
                      <a:pt x="58" y="0"/>
                      <a:pt x="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9" name="Google Shape;1989;p39"/>
            <p:cNvGrpSpPr/>
            <p:nvPr/>
          </p:nvGrpSpPr>
          <p:grpSpPr>
            <a:xfrm rot="-1373109">
              <a:off x="8318023" y="4593976"/>
              <a:ext cx="151243" cy="196832"/>
              <a:chOff x="7782088" y="667305"/>
              <a:chExt cx="198770" cy="258655"/>
            </a:xfrm>
          </p:grpSpPr>
          <p:grpSp>
            <p:nvGrpSpPr>
              <p:cNvPr id="1990" name="Google Shape;1990;p39"/>
              <p:cNvGrpSpPr/>
              <p:nvPr/>
            </p:nvGrpSpPr>
            <p:grpSpPr>
              <a:xfrm rot="-464811">
                <a:off x="7797372" y="677554"/>
                <a:ext cx="168203" cy="238155"/>
                <a:chOff x="6083334" y="4589382"/>
                <a:chExt cx="168198" cy="238149"/>
              </a:xfrm>
            </p:grpSpPr>
            <p:sp>
              <p:nvSpPr>
                <p:cNvPr id="1991" name="Google Shape;1991;p39"/>
                <p:cNvSpPr/>
                <p:nvPr/>
              </p:nvSpPr>
              <p:spPr>
                <a:xfrm>
                  <a:off x="6083334" y="4706346"/>
                  <a:ext cx="168198" cy="121185"/>
                </a:xfrm>
                <a:custGeom>
                  <a:rect b="b" l="l" r="r" t="t"/>
                  <a:pathLst>
                    <a:path extrusionOk="0" h="1062" w="1474">
                      <a:moveTo>
                        <a:pt x="182" y="0"/>
                      </a:moveTo>
                      <a:cubicBezTo>
                        <a:pt x="154" y="0"/>
                        <a:pt x="126" y="14"/>
                        <a:pt x="113" y="44"/>
                      </a:cubicBezTo>
                      <a:cubicBezTo>
                        <a:pt x="0" y="393"/>
                        <a:pt x="124" y="775"/>
                        <a:pt x="428" y="977"/>
                      </a:cubicBezTo>
                      <a:cubicBezTo>
                        <a:pt x="534" y="1034"/>
                        <a:pt x="648" y="1062"/>
                        <a:pt x="761" y="1062"/>
                      </a:cubicBezTo>
                      <a:cubicBezTo>
                        <a:pt x="980" y="1062"/>
                        <a:pt x="1193" y="957"/>
                        <a:pt x="1327" y="764"/>
                      </a:cubicBezTo>
                      <a:cubicBezTo>
                        <a:pt x="1428" y="595"/>
                        <a:pt x="1473" y="393"/>
                        <a:pt x="1451" y="202"/>
                      </a:cubicBezTo>
                      <a:cubicBezTo>
                        <a:pt x="1445" y="157"/>
                        <a:pt x="1406" y="134"/>
                        <a:pt x="1370" y="134"/>
                      </a:cubicBezTo>
                      <a:cubicBezTo>
                        <a:pt x="1335" y="134"/>
                        <a:pt x="1304" y="157"/>
                        <a:pt x="1316" y="202"/>
                      </a:cubicBezTo>
                      <a:cubicBezTo>
                        <a:pt x="1348" y="551"/>
                        <a:pt x="1126" y="922"/>
                        <a:pt x="753" y="922"/>
                      </a:cubicBezTo>
                      <a:cubicBezTo>
                        <a:pt x="742" y="922"/>
                        <a:pt x="731" y="922"/>
                        <a:pt x="720" y="921"/>
                      </a:cubicBezTo>
                      <a:cubicBezTo>
                        <a:pt x="326" y="899"/>
                        <a:pt x="146" y="426"/>
                        <a:pt x="248" y="89"/>
                      </a:cubicBezTo>
                      <a:cubicBezTo>
                        <a:pt x="268" y="34"/>
                        <a:pt x="226" y="0"/>
                        <a:pt x="182" y="0"/>
                      </a:cubicBezTo>
                      <a:close/>
                    </a:path>
                  </a:pathLst>
                </a:custGeom>
                <a:solidFill>
                  <a:srgbClr val="3F9C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39"/>
                <p:cNvSpPr/>
                <p:nvPr/>
              </p:nvSpPr>
              <p:spPr>
                <a:xfrm>
                  <a:off x="6134570" y="4589382"/>
                  <a:ext cx="34804" cy="48269"/>
                </a:xfrm>
                <a:custGeom>
                  <a:rect b="b" l="l" r="r" t="t"/>
                  <a:pathLst>
                    <a:path extrusionOk="0" h="423" w="305">
                      <a:moveTo>
                        <a:pt x="109" y="1"/>
                      </a:moveTo>
                      <a:cubicBezTo>
                        <a:pt x="86" y="1"/>
                        <a:pt x="64" y="13"/>
                        <a:pt x="57" y="35"/>
                      </a:cubicBezTo>
                      <a:cubicBezTo>
                        <a:pt x="23" y="114"/>
                        <a:pt x="1" y="192"/>
                        <a:pt x="12" y="271"/>
                      </a:cubicBezTo>
                      <a:cubicBezTo>
                        <a:pt x="1" y="327"/>
                        <a:pt x="23" y="372"/>
                        <a:pt x="57" y="406"/>
                      </a:cubicBezTo>
                      <a:cubicBezTo>
                        <a:pt x="80" y="417"/>
                        <a:pt x="102" y="423"/>
                        <a:pt x="123" y="423"/>
                      </a:cubicBezTo>
                      <a:cubicBezTo>
                        <a:pt x="144" y="423"/>
                        <a:pt x="164" y="417"/>
                        <a:pt x="181" y="406"/>
                      </a:cubicBezTo>
                      <a:cubicBezTo>
                        <a:pt x="248" y="350"/>
                        <a:pt x="293" y="282"/>
                        <a:pt x="293" y="192"/>
                      </a:cubicBezTo>
                      <a:cubicBezTo>
                        <a:pt x="305" y="102"/>
                        <a:pt x="237" y="24"/>
                        <a:pt x="147" y="12"/>
                      </a:cubicBezTo>
                      <a:cubicBezTo>
                        <a:pt x="135" y="4"/>
                        <a:pt x="122" y="1"/>
                        <a:pt x="109" y="1"/>
                      </a:cubicBezTo>
                      <a:close/>
                    </a:path>
                  </a:pathLst>
                </a:custGeom>
                <a:solidFill>
                  <a:srgbClr val="3F9C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3" name="Google Shape;1993;p39"/>
              <p:cNvSpPr/>
              <p:nvPr/>
            </p:nvSpPr>
            <p:spPr>
              <a:xfrm rot="-464821">
                <a:off x="7912152" y="680505"/>
                <a:ext cx="34805" cy="48270"/>
              </a:xfrm>
              <a:custGeom>
                <a:rect b="b" l="l" r="r" t="t"/>
                <a:pathLst>
                  <a:path extrusionOk="0" h="423" w="305">
                    <a:moveTo>
                      <a:pt x="109" y="1"/>
                    </a:moveTo>
                    <a:cubicBezTo>
                      <a:pt x="86" y="1"/>
                      <a:pt x="64" y="13"/>
                      <a:pt x="57" y="35"/>
                    </a:cubicBezTo>
                    <a:cubicBezTo>
                      <a:pt x="23" y="114"/>
                      <a:pt x="1" y="192"/>
                      <a:pt x="12" y="271"/>
                    </a:cubicBezTo>
                    <a:cubicBezTo>
                      <a:pt x="1" y="327"/>
                      <a:pt x="23" y="372"/>
                      <a:pt x="57" y="406"/>
                    </a:cubicBezTo>
                    <a:cubicBezTo>
                      <a:pt x="80" y="417"/>
                      <a:pt x="102" y="423"/>
                      <a:pt x="123" y="423"/>
                    </a:cubicBezTo>
                    <a:cubicBezTo>
                      <a:pt x="144" y="423"/>
                      <a:pt x="164" y="417"/>
                      <a:pt x="181" y="406"/>
                    </a:cubicBezTo>
                    <a:cubicBezTo>
                      <a:pt x="248" y="350"/>
                      <a:pt x="293" y="282"/>
                      <a:pt x="293" y="192"/>
                    </a:cubicBezTo>
                    <a:cubicBezTo>
                      <a:pt x="305" y="102"/>
                      <a:pt x="237" y="24"/>
                      <a:pt x="147" y="12"/>
                    </a:cubicBezTo>
                    <a:cubicBezTo>
                      <a:pt x="135" y="4"/>
                      <a:pt x="122" y="1"/>
                      <a:pt x="109" y="1"/>
                    </a:cubicBezTo>
                    <a:close/>
                  </a:path>
                </a:pathLst>
              </a:custGeom>
              <a:solidFill>
                <a:srgbClr val="3F9C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94" name="Google Shape;1994;p39"/>
          <p:cNvGrpSpPr/>
          <p:nvPr/>
        </p:nvGrpSpPr>
        <p:grpSpPr>
          <a:xfrm>
            <a:off x="56851" y="4194856"/>
            <a:ext cx="1129957" cy="948648"/>
            <a:chOff x="279851" y="4295781"/>
            <a:chExt cx="1129957" cy="948648"/>
          </a:xfrm>
        </p:grpSpPr>
        <p:grpSp>
          <p:nvGrpSpPr>
            <p:cNvPr id="1995" name="Google Shape;1995;p39"/>
            <p:cNvGrpSpPr/>
            <p:nvPr/>
          </p:nvGrpSpPr>
          <p:grpSpPr>
            <a:xfrm>
              <a:off x="279851" y="4295781"/>
              <a:ext cx="1129957" cy="948648"/>
              <a:chOff x="-2178924" y="2864681"/>
              <a:chExt cx="1129957" cy="948648"/>
            </a:xfrm>
          </p:grpSpPr>
          <p:sp>
            <p:nvSpPr>
              <p:cNvPr id="1996" name="Google Shape;1996;p39"/>
              <p:cNvSpPr/>
              <p:nvPr/>
            </p:nvSpPr>
            <p:spPr>
              <a:xfrm>
                <a:off x="-2178924" y="2864681"/>
                <a:ext cx="1129957" cy="948648"/>
              </a:xfrm>
              <a:custGeom>
                <a:rect b="b" l="l" r="r" t="t"/>
                <a:pathLst>
                  <a:path extrusionOk="0" h="3380" w="4026">
                    <a:moveTo>
                      <a:pt x="2496" y="1"/>
                    </a:moveTo>
                    <a:cubicBezTo>
                      <a:pt x="2119" y="1"/>
                      <a:pt x="1620" y="475"/>
                      <a:pt x="1620" y="475"/>
                    </a:cubicBezTo>
                    <a:cubicBezTo>
                      <a:pt x="1620" y="475"/>
                      <a:pt x="889" y="59"/>
                      <a:pt x="507" y="59"/>
                    </a:cubicBezTo>
                    <a:cubicBezTo>
                      <a:pt x="125" y="59"/>
                      <a:pt x="664" y="1341"/>
                      <a:pt x="664" y="1341"/>
                    </a:cubicBezTo>
                    <a:cubicBezTo>
                      <a:pt x="664" y="1341"/>
                      <a:pt x="1" y="1959"/>
                      <a:pt x="35" y="2229"/>
                    </a:cubicBezTo>
                    <a:cubicBezTo>
                      <a:pt x="55" y="2346"/>
                      <a:pt x="304" y="2378"/>
                      <a:pt x="571" y="2378"/>
                    </a:cubicBezTo>
                    <a:cubicBezTo>
                      <a:pt x="896" y="2378"/>
                      <a:pt x="1249" y="2330"/>
                      <a:pt x="1249" y="2330"/>
                    </a:cubicBezTo>
                    <a:cubicBezTo>
                      <a:pt x="1249" y="2330"/>
                      <a:pt x="1564" y="3286"/>
                      <a:pt x="1968" y="3376"/>
                    </a:cubicBezTo>
                    <a:cubicBezTo>
                      <a:pt x="1982" y="3378"/>
                      <a:pt x="1996" y="3380"/>
                      <a:pt x="2009" y="3380"/>
                    </a:cubicBezTo>
                    <a:cubicBezTo>
                      <a:pt x="2386" y="3380"/>
                      <a:pt x="2418" y="2330"/>
                      <a:pt x="2418" y="2330"/>
                    </a:cubicBezTo>
                    <a:cubicBezTo>
                      <a:pt x="2418" y="2330"/>
                      <a:pt x="2461" y="2332"/>
                      <a:pt x="2531" y="2332"/>
                    </a:cubicBezTo>
                    <a:cubicBezTo>
                      <a:pt x="2778" y="2332"/>
                      <a:pt x="3366" y="2311"/>
                      <a:pt x="3655" y="2128"/>
                    </a:cubicBezTo>
                    <a:cubicBezTo>
                      <a:pt x="4026" y="1880"/>
                      <a:pt x="2913" y="1217"/>
                      <a:pt x="2913" y="1217"/>
                    </a:cubicBezTo>
                    <a:cubicBezTo>
                      <a:pt x="2913" y="1217"/>
                      <a:pt x="3048" y="273"/>
                      <a:pt x="2677" y="48"/>
                    </a:cubicBezTo>
                    <a:cubicBezTo>
                      <a:pt x="2622" y="15"/>
                      <a:pt x="2561" y="1"/>
                      <a:pt x="2496" y="1"/>
                    </a:cubicBezTo>
                    <a:close/>
                  </a:path>
                </a:pathLst>
              </a:custGeom>
              <a:solidFill>
                <a:srgbClr val="FBD0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7" name="Google Shape;1997;p39"/>
              <p:cNvGrpSpPr/>
              <p:nvPr/>
            </p:nvGrpSpPr>
            <p:grpSpPr>
              <a:xfrm>
                <a:off x="-2149735" y="2908183"/>
                <a:ext cx="961838" cy="874269"/>
                <a:chOff x="-2149735" y="2908183"/>
                <a:chExt cx="961838" cy="874269"/>
              </a:xfrm>
            </p:grpSpPr>
            <p:sp>
              <p:nvSpPr>
                <p:cNvPr id="1998" name="Google Shape;1998;p39"/>
                <p:cNvSpPr/>
                <p:nvPr/>
              </p:nvSpPr>
              <p:spPr>
                <a:xfrm>
                  <a:off x="-2047573" y="2908745"/>
                  <a:ext cx="291330" cy="121247"/>
                </a:xfrm>
                <a:custGeom>
                  <a:rect b="b" l="l" r="r" t="t"/>
                  <a:pathLst>
                    <a:path extrusionOk="0" h="432" w="1038">
                      <a:moveTo>
                        <a:pt x="88" y="1"/>
                      </a:moveTo>
                      <a:cubicBezTo>
                        <a:pt x="23" y="1"/>
                        <a:pt x="0" y="106"/>
                        <a:pt x="72" y="127"/>
                      </a:cubicBezTo>
                      <a:cubicBezTo>
                        <a:pt x="140" y="150"/>
                        <a:pt x="219" y="161"/>
                        <a:pt x="286" y="183"/>
                      </a:cubicBezTo>
                      <a:cubicBezTo>
                        <a:pt x="365" y="195"/>
                        <a:pt x="432" y="217"/>
                        <a:pt x="511" y="251"/>
                      </a:cubicBezTo>
                      <a:cubicBezTo>
                        <a:pt x="578" y="273"/>
                        <a:pt x="646" y="284"/>
                        <a:pt x="713" y="318"/>
                      </a:cubicBezTo>
                      <a:cubicBezTo>
                        <a:pt x="781" y="341"/>
                        <a:pt x="837" y="374"/>
                        <a:pt x="893" y="419"/>
                      </a:cubicBezTo>
                      <a:cubicBezTo>
                        <a:pt x="906" y="428"/>
                        <a:pt x="920" y="432"/>
                        <a:pt x="933" y="432"/>
                      </a:cubicBezTo>
                      <a:cubicBezTo>
                        <a:pt x="989" y="432"/>
                        <a:pt x="1038" y="366"/>
                        <a:pt x="983" y="329"/>
                      </a:cubicBezTo>
                      <a:cubicBezTo>
                        <a:pt x="927" y="284"/>
                        <a:pt x="859" y="239"/>
                        <a:pt x="792" y="206"/>
                      </a:cubicBezTo>
                      <a:cubicBezTo>
                        <a:pt x="725" y="172"/>
                        <a:pt x="646" y="161"/>
                        <a:pt x="567" y="138"/>
                      </a:cubicBezTo>
                      <a:cubicBezTo>
                        <a:pt x="500" y="105"/>
                        <a:pt x="421" y="82"/>
                        <a:pt x="342" y="71"/>
                      </a:cubicBezTo>
                      <a:cubicBezTo>
                        <a:pt x="264" y="48"/>
                        <a:pt x="185" y="26"/>
                        <a:pt x="106" y="3"/>
                      </a:cubicBezTo>
                      <a:cubicBezTo>
                        <a:pt x="100" y="2"/>
                        <a:pt x="94" y="1"/>
                        <a:pt x="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39"/>
                <p:cNvSpPr/>
                <p:nvPr/>
              </p:nvSpPr>
              <p:spPr>
                <a:xfrm>
                  <a:off x="-1689725" y="2908183"/>
                  <a:ext cx="206289" cy="128545"/>
                </a:xfrm>
                <a:custGeom>
                  <a:rect b="b" l="l" r="r" t="t"/>
                  <a:pathLst>
                    <a:path extrusionOk="0" h="458" w="735">
                      <a:moveTo>
                        <a:pt x="650" y="0"/>
                      </a:moveTo>
                      <a:cubicBezTo>
                        <a:pt x="644" y="0"/>
                        <a:pt x="637" y="2"/>
                        <a:pt x="630" y="5"/>
                      </a:cubicBezTo>
                      <a:lnTo>
                        <a:pt x="641" y="5"/>
                      </a:lnTo>
                      <a:cubicBezTo>
                        <a:pt x="585" y="17"/>
                        <a:pt x="529" y="39"/>
                        <a:pt x="484" y="73"/>
                      </a:cubicBezTo>
                      <a:cubicBezTo>
                        <a:pt x="428" y="95"/>
                        <a:pt x="371" y="118"/>
                        <a:pt x="326" y="140"/>
                      </a:cubicBezTo>
                      <a:cubicBezTo>
                        <a:pt x="270" y="163"/>
                        <a:pt x="214" y="197"/>
                        <a:pt x="169" y="230"/>
                      </a:cubicBezTo>
                      <a:lnTo>
                        <a:pt x="23" y="343"/>
                      </a:lnTo>
                      <a:cubicBezTo>
                        <a:pt x="0" y="376"/>
                        <a:pt x="0" y="410"/>
                        <a:pt x="23" y="433"/>
                      </a:cubicBezTo>
                      <a:cubicBezTo>
                        <a:pt x="34" y="449"/>
                        <a:pt x="51" y="458"/>
                        <a:pt x="68" y="458"/>
                      </a:cubicBezTo>
                      <a:cubicBezTo>
                        <a:pt x="85" y="458"/>
                        <a:pt x="102" y="449"/>
                        <a:pt x="113" y="433"/>
                      </a:cubicBezTo>
                      <a:lnTo>
                        <a:pt x="259" y="320"/>
                      </a:lnTo>
                      <a:cubicBezTo>
                        <a:pt x="293" y="298"/>
                        <a:pt x="338" y="275"/>
                        <a:pt x="383" y="253"/>
                      </a:cubicBezTo>
                      <a:cubicBezTo>
                        <a:pt x="428" y="219"/>
                        <a:pt x="484" y="208"/>
                        <a:pt x="529" y="185"/>
                      </a:cubicBezTo>
                      <a:cubicBezTo>
                        <a:pt x="574" y="163"/>
                        <a:pt x="619" y="140"/>
                        <a:pt x="664" y="129"/>
                      </a:cubicBezTo>
                      <a:cubicBezTo>
                        <a:pt x="734" y="119"/>
                        <a:pt x="705" y="0"/>
                        <a:pt x="6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39"/>
                <p:cNvSpPr/>
                <p:nvPr/>
              </p:nvSpPr>
              <p:spPr>
                <a:xfrm>
                  <a:off x="-2149735" y="3284273"/>
                  <a:ext cx="195343" cy="200114"/>
                </a:xfrm>
                <a:custGeom>
                  <a:rect b="b" l="l" r="r" t="t"/>
                  <a:pathLst>
                    <a:path extrusionOk="0" h="713" w="696">
                      <a:moveTo>
                        <a:pt x="628" y="0"/>
                      </a:moveTo>
                      <a:cubicBezTo>
                        <a:pt x="611" y="0"/>
                        <a:pt x="594" y="9"/>
                        <a:pt x="583" y="26"/>
                      </a:cubicBezTo>
                      <a:lnTo>
                        <a:pt x="583" y="14"/>
                      </a:lnTo>
                      <a:lnTo>
                        <a:pt x="403" y="149"/>
                      </a:lnTo>
                      <a:cubicBezTo>
                        <a:pt x="347" y="194"/>
                        <a:pt x="302" y="239"/>
                        <a:pt x="268" y="296"/>
                      </a:cubicBezTo>
                      <a:cubicBezTo>
                        <a:pt x="257" y="318"/>
                        <a:pt x="234" y="352"/>
                        <a:pt x="223" y="374"/>
                      </a:cubicBezTo>
                      <a:cubicBezTo>
                        <a:pt x="200" y="408"/>
                        <a:pt x="189" y="430"/>
                        <a:pt x="167" y="453"/>
                      </a:cubicBezTo>
                      <a:cubicBezTo>
                        <a:pt x="133" y="475"/>
                        <a:pt x="110" y="498"/>
                        <a:pt x="99" y="532"/>
                      </a:cubicBezTo>
                      <a:lnTo>
                        <a:pt x="65" y="565"/>
                      </a:lnTo>
                      <a:cubicBezTo>
                        <a:pt x="65" y="577"/>
                        <a:pt x="54" y="588"/>
                        <a:pt x="43" y="599"/>
                      </a:cubicBezTo>
                      <a:cubicBezTo>
                        <a:pt x="1" y="650"/>
                        <a:pt x="41" y="713"/>
                        <a:pt x="87" y="713"/>
                      </a:cubicBezTo>
                      <a:cubicBezTo>
                        <a:pt x="103" y="713"/>
                        <a:pt x="119" y="706"/>
                        <a:pt x="133" y="689"/>
                      </a:cubicBezTo>
                      <a:cubicBezTo>
                        <a:pt x="155" y="667"/>
                        <a:pt x="167" y="644"/>
                        <a:pt x="189" y="610"/>
                      </a:cubicBezTo>
                      <a:cubicBezTo>
                        <a:pt x="212" y="588"/>
                        <a:pt x="234" y="565"/>
                        <a:pt x="245" y="543"/>
                      </a:cubicBezTo>
                      <a:cubicBezTo>
                        <a:pt x="302" y="487"/>
                        <a:pt x="335" y="430"/>
                        <a:pt x="369" y="374"/>
                      </a:cubicBezTo>
                      <a:cubicBezTo>
                        <a:pt x="380" y="352"/>
                        <a:pt x="392" y="329"/>
                        <a:pt x="414" y="318"/>
                      </a:cubicBezTo>
                      <a:lnTo>
                        <a:pt x="504" y="251"/>
                      </a:lnTo>
                      <a:lnTo>
                        <a:pt x="673" y="104"/>
                      </a:lnTo>
                      <a:cubicBezTo>
                        <a:pt x="695" y="82"/>
                        <a:pt x="695" y="48"/>
                        <a:pt x="673" y="26"/>
                      </a:cubicBezTo>
                      <a:cubicBezTo>
                        <a:pt x="661" y="9"/>
                        <a:pt x="644" y="0"/>
                        <a:pt x="6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9"/>
                <p:cNvSpPr/>
                <p:nvPr/>
              </p:nvSpPr>
              <p:spPr>
                <a:xfrm>
                  <a:off x="-1755962" y="3572235"/>
                  <a:ext cx="169522" cy="210218"/>
                </a:xfrm>
                <a:custGeom>
                  <a:rect b="b" l="l" r="r" t="t"/>
                  <a:pathLst>
                    <a:path extrusionOk="0" h="749" w="604">
                      <a:moveTo>
                        <a:pt x="101" y="0"/>
                      </a:moveTo>
                      <a:cubicBezTo>
                        <a:pt x="85" y="0"/>
                        <a:pt x="70" y="7"/>
                        <a:pt x="57" y="23"/>
                      </a:cubicBezTo>
                      <a:lnTo>
                        <a:pt x="45" y="23"/>
                      </a:lnTo>
                      <a:cubicBezTo>
                        <a:pt x="0" y="79"/>
                        <a:pt x="0" y="158"/>
                        <a:pt x="23" y="225"/>
                      </a:cubicBezTo>
                      <a:cubicBezTo>
                        <a:pt x="45" y="304"/>
                        <a:pt x="79" y="371"/>
                        <a:pt x="135" y="439"/>
                      </a:cubicBezTo>
                      <a:cubicBezTo>
                        <a:pt x="180" y="495"/>
                        <a:pt x="225" y="540"/>
                        <a:pt x="281" y="585"/>
                      </a:cubicBezTo>
                      <a:lnTo>
                        <a:pt x="371" y="664"/>
                      </a:lnTo>
                      <a:cubicBezTo>
                        <a:pt x="405" y="686"/>
                        <a:pt x="439" y="709"/>
                        <a:pt x="461" y="731"/>
                      </a:cubicBezTo>
                      <a:cubicBezTo>
                        <a:pt x="476" y="744"/>
                        <a:pt x="492" y="749"/>
                        <a:pt x="508" y="749"/>
                      </a:cubicBezTo>
                      <a:cubicBezTo>
                        <a:pt x="561" y="749"/>
                        <a:pt x="604" y="685"/>
                        <a:pt x="551" y="641"/>
                      </a:cubicBezTo>
                      <a:cubicBezTo>
                        <a:pt x="529" y="619"/>
                        <a:pt x="506" y="607"/>
                        <a:pt x="484" y="585"/>
                      </a:cubicBezTo>
                      <a:lnTo>
                        <a:pt x="405" y="529"/>
                      </a:lnTo>
                      <a:cubicBezTo>
                        <a:pt x="360" y="484"/>
                        <a:pt x="304" y="439"/>
                        <a:pt x="259" y="394"/>
                      </a:cubicBezTo>
                      <a:cubicBezTo>
                        <a:pt x="225" y="349"/>
                        <a:pt x="191" y="304"/>
                        <a:pt x="169" y="248"/>
                      </a:cubicBezTo>
                      <a:cubicBezTo>
                        <a:pt x="158" y="214"/>
                        <a:pt x="146" y="180"/>
                        <a:pt x="146" y="158"/>
                      </a:cubicBezTo>
                      <a:cubicBezTo>
                        <a:pt x="146" y="146"/>
                        <a:pt x="146" y="135"/>
                        <a:pt x="146" y="124"/>
                      </a:cubicBezTo>
                      <a:lnTo>
                        <a:pt x="146" y="113"/>
                      </a:lnTo>
                      <a:cubicBezTo>
                        <a:pt x="198" y="70"/>
                        <a:pt x="151" y="0"/>
                        <a:pt x="1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39"/>
                <p:cNvSpPr/>
                <p:nvPr/>
              </p:nvSpPr>
              <p:spPr>
                <a:xfrm>
                  <a:off x="-1381556" y="3274731"/>
                  <a:ext cx="193659" cy="154085"/>
                </a:xfrm>
                <a:custGeom>
                  <a:rect b="b" l="l" r="r" t="t"/>
                  <a:pathLst>
                    <a:path extrusionOk="0" h="549" w="690">
                      <a:moveTo>
                        <a:pt x="95" y="1"/>
                      </a:moveTo>
                      <a:cubicBezTo>
                        <a:pt x="22" y="1"/>
                        <a:pt x="0" y="107"/>
                        <a:pt x="83" y="127"/>
                      </a:cubicBezTo>
                      <a:cubicBezTo>
                        <a:pt x="105" y="127"/>
                        <a:pt x="128" y="138"/>
                        <a:pt x="150" y="150"/>
                      </a:cubicBezTo>
                      <a:cubicBezTo>
                        <a:pt x="173" y="150"/>
                        <a:pt x="184" y="161"/>
                        <a:pt x="207" y="183"/>
                      </a:cubicBezTo>
                      <a:cubicBezTo>
                        <a:pt x="218" y="195"/>
                        <a:pt x="240" y="217"/>
                        <a:pt x="252" y="240"/>
                      </a:cubicBezTo>
                      <a:cubicBezTo>
                        <a:pt x="274" y="251"/>
                        <a:pt x="308" y="273"/>
                        <a:pt x="330" y="296"/>
                      </a:cubicBezTo>
                      <a:cubicBezTo>
                        <a:pt x="353" y="318"/>
                        <a:pt x="409" y="363"/>
                        <a:pt x="454" y="408"/>
                      </a:cubicBezTo>
                      <a:cubicBezTo>
                        <a:pt x="488" y="442"/>
                        <a:pt x="533" y="487"/>
                        <a:pt x="578" y="532"/>
                      </a:cubicBezTo>
                      <a:cubicBezTo>
                        <a:pt x="589" y="543"/>
                        <a:pt x="603" y="549"/>
                        <a:pt x="618" y="549"/>
                      </a:cubicBezTo>
                      <a:cubicBezTo>
                        <a:pt x="634" y="549"/>
                        <a:pt x="651" y="543"/>
                        <a:pt x="668" y="532"/>
                      </a:cubicBezTo>
                      <a:cubicBezTo>
                        <a:pt x="690" y="509"/>
                        <a:pt x="690" y="464"/>
                        <a:pt x="668" y="442"/>
                      </a:cubicBezTo>
                      <a:cubicBezTo>
                        <a:pt x="623" y="397"/>
                        <a:pt x="578" y="352"/>
                        <a:pt x="533" y="318"/>
                      </a:cubicBezTo>
                      <a:cubicBezTo>
                        <a:pt x="488" y="262"/>
                        <a:pt x="443" y="228"/>
                        <a:pt x="398" y="183"/>
                      </a:cubicBezTo>
                      <a:cubicBezTo>
                        <a:pt x="375" y="172"/>
                        <a:pt x="353" y="150"/>
                        <a:pt x="330" y="127"/>
                      </a:cubicBezTo>
                      <a:cubicBezTo>
                        <a:pt x="319" y="116"/>
                        <a:pt x="296" y="93"/>
                        <a:pt x="285" y="82"/>
                      </a:cubicBezTo>
                      <a:cubicBezTo>
                        <a:pt x="252" y="60"/>
                        <a:pt x="229" y="37"/>
                        <a:pt x="195" y="26"/>
                      </a:cubicBezTo>
                      <a:cubicBezTo>
                        <a:pt x="173" y="15"/>
                        <a:pt x="139" y="4"/>
                        <a:pt x="117" y="4"/>
                      </a:cubicBezTo>
                      <a:cubicBezTo>
                        <a:pt x="109" y="2"/>
                        <a:pt x="102" y="1"/>
                        <a:pt x="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03" name="Google Shape;2003;p39"/>
            <p:cNvGrpSpPr/>
            <p:nvPr/>
          </p:nvGrpSpPr>
          <p:grpSpPr>
            <a:xfrm rot="2307777">
              <a:off x="660959" y="4587482"/>
              <a:ext cx="198767" cy="258651"/>
              <a:chOff x="7782088" y="667305"/>
              <a:chExt cx="198770" cy="258655"/>
            </a:xfrm>
          </p:grpSpPr>
          <p:grpSp>
            <p:nvGrpSpPr>
              <p:cNvPr id="2004" name="Google Shape;2004;p39"/>
              <p:cNvGrpSpPr/>
              <p:nvPr/>
            </p:nvGrpSpPr>
            <p:grpSpPr>
              <a:xfrm rot="-464811">
                <a:off x="7797372" y="677554"/>
                <a:ext cx="168203" cy="238155"/>
                <a:chOff x="6083334" y="4589382"/>
                <a:chExt cx="168198" cy="238149"/>
              </a:xfrm>
            </p:grpSpPr>
            <p:sp>
              <p:nvSpPr>
                <p:cNvPr id="2005" name="Google Shape;2005;p39"/>
                <p:cNvSpPr/>
                <p:nvPr/>
              </p:nvSpPr>
              <p:spPr>
                <a:xfrm>
                  <a:off x="6083334" y="4706346"/>
                  <a:ext cx="168198" cy="121185"/>
                </a:xfrm>
                <a:custGeom>
                  <a:rect b="b" l="l" r="r" t="t"/>
                  <a:pathLst>
                    <a:path extrusionOk="0" h="1062" w="1474">
                      <a:moveTo>
                        <a:pt x="182" y="0"/>
                      </a:moveTo>
                      <a:cubicBezTo>
                        <a:pt x="154" y="0"/>
                        <a:pt x="126" y="14"/>
                        <a:pt x="113" y="44"/>
                      </a:cubicBezTo>
                      <a:cubicBezTo>
                        <a:pt x="0" y="393"/>
                        <a:pt x="124" y="775"/>
                        <a:pt x="428" y="977"/>
                      </a:cubicBezTo>
                      <a:cubicBezTo>
                        <a:pt x="534" y="1034"/>
                        <a:pt x="648" y="1062"/>
                        <a:pt x="761" y="1062"/>
                      </a:cubicBezTo>
                      <a:cubicBezTo>
                        <a:pt x="980" y="1062"/>
                        <a:pt x="1193" y="957"/>
                        <a:pt x="1327" y="764"/>
                      </a:cubicBezTo>
                      <a:cubicBezTo>
                        <a:pt x="1428" y="595"/>
                        <a:pt x="1473" y="393"/>
                        <a:pt x="1451" y="202"/>
                      </a:cubicBezTo>
                      <a:cubicBezTo>
                        <a:pt x="1445" y="157"/>
                        <a:pt x="1406" y="134"/>
                        <a:pt x="1370" y="134"/>
                      </a:cubicBezTo>
                      <a:cubicBezTo>
                        <a:pt x="1335" y="134"/>
                        <a:pt x="1304" y="157"/>
                        <a:pt x="1316" y="202"/>
                      </a:cubicBezTo>
                      <a:cubicBezTo>
                        <a:pt x="1348" y="551"/>
                        <a:pt x="1126" y="922"/>
                        <a:pt x="753" y="922"/>
                      </a:cubicBezTo>
                      <a:cubicBezTo>
                        <a:pt x="742" y="922"/>
                        <a:pt x="731" y="922"/>
                        <a:pt x="720" y="921"/>
                      </a:cubicBezTo>
                      <a:cubicBezTo>
                        <a:pt x="326" y="899"/>
                        <a:pt x="146" y="426"/>
                        <a:pt x="248" y="89"/>
                      </a:cubicBezTo>
                      <a:cubicBezTo>
                        <a:pt x="268" y="34"/>
                        <a:pt x="226" y="0"/>
                        <a:pt x="182" y="0"/>
                      </a:cubicBezTo>
                      <a:close/>
                    </a:path>
                  </a:pathLst>
                </a:custGeom>
                <a:solidFill>
                  <a:srgbClr val="3F9C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39"/>
                <p:cNvSpPr/>
                <p:nvPr/>
              </p:nvSpPr>
              <p:spPr>
                <a:xfrm>
                  <a:off x="6134570" y="4589382"/>
                  <a:ext cx="34804" cy="48269"/>
                </a:xfrm>
                <a:custGeom>
                  <a:rect b="b" l="l" r="r" t="t"/>
                  <a:pathLst>
                    <a:path extrusionOk="0" h="423" w="305">
                      <a:moveTo>
                        <a:pt x="109" y="1"/>
                      </a:moveTo>
                      <a:cubicBezTo>
                        <a:pt x="86" y="1"/>
                        <a:pt x="64" y="13"/>
                        <a:pt x="57" y="35"/>
                      </a:cubicBezTo>
                      <a:cubicBezTo>
                        <a:pt x="23" y="114"/>
                        <a:pt x="1" y="192"/>
                        <a:pt x="12" y="271"/>
                      </a:cubicBezTo>
                      <a:cubicBezTo>
                        <a:pt x="1" y="327"/>
                        <a:pt x="23" y="372"/>
                        <a:pt x="57" y="406"/>
                      </a:cubicBezTo>
                      <a:cubicBezTo>
                        <a:pt x="80" y="417"/>
                        <a:pt x="102" y="423"/>
                        <a:pt x="123" y="423"/>
                      </a:cubicBezTo>
                      <a:cubicBezTo>
                        <a:pt x="144" y="423"/>
                        <a:pt x="164" y="417"/>
                        <a:pt x="181" y="406"/>
                      </a:cubicBezTo>
                      <a:cubicBezTo>
                        <a:pt x="248" y="350"/>
                        <a:pt x="293" y="282"/>
                        <a:pt x="293" y="192"/>
                      </a:cubicBezTo>
                      <a:cubicBezTo>
                        <a:pt x="305" y="102"/>
                        <a:pt x="237" y="24"/>
                        <a:pt x="147" y="12"/>
                      </a:cubicBezTo>
                      <a:cubicBezTo>
                        <a:pt x="135" y="4"/>
                        <a:pt x="122" y="1"/>
                        <a:pt x="109" y="1"/>
                      </a:cubicBezTo>
                      <a:close/>
                    </a:path>
                  </a:pathLst>
                </a:custGeom>
                <a:solidFill>
                  <a:srgbClr val="3F9C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7" name="Google Shape;2007;p39"/>
              <p:cNvSpPr/>
              <p:nvPr/>
            </p:nvSpPr>
            <p:spPr>
              <a:xfrm rot="-464821">
                <a:off x="7912152" y="680505"/>
                <a:ext cx="34805" cy="48270"/>
              </a:xfrm>
              <a:custGeom>
                <a:rect b="b" l="l" r="r" t="t"/>
                <a:pathLst>
                  <a:path extrusionOk="0" h="423" w="305">
                    <a:moveTo>
                      <a:pt x="109" y="1"/>
                    </a:moveTo>
                    <a:cubicBezTo>
                      <a:pt x="86" y="1"/>
                      <a:pt x="64" y="13"/>
                      <a:pt x="57" y="35"/>
                    </a:cubicBezTo>
                    <a:cubicBezTo>
                      <a:pt x="23" y="114"/>
                      <a:pt x="1" y="192"/>
                      <a:pt x="12" y="271"/>
                    </a:cubicBezTo>
                    <a:cubicBezTo>
                      <a:pt x="1" y="327"/>
                      <a:pt x="23" y="372"/>
                      <a:pt x="57" y="406"/>
                    </a:cubicBezTo>
                    <a:cubicBezTo>
                      <a:pt x="80" y="417"/>
                      <a:pt x="102" y="423"/>
                      <a:pt x="123" y="423"/>
                    </a:cubicBezTo>
                    <a:cubicBezTo>
                      <a:pt x="144" y="423"/>
                      <a:pt x="164" y="417"/>
                      <a:pt x="181" y="406"/>
                    </a:cubicBezTo>
                    <a:cubicBezTo>
                      <a:pt x="248" y="350"/>
                      <a:pt x="293" y="282"/>
                      <a:pt x="293" y="192"/>
                    </a:cubicBezTo>
                    <a:cubicBezTo>
                      <a:pt x="305" y="102"/>
                      <a:pt x="237" y="24"/>
                      <a:pt x="147" y="12"/>
                    </a:cubicBezTo>
                    <a:cubicBezTo>
                      <a:pt x="135" y="4"/>
                      <a:pt x="122" y="1"/>
                      <a:pt x="109" y="1"/>
                    </a:cubicBezTo>
                    <a:close/>
                  </a:path>
                </a:pathLst>
              </a:custGeom>
              <a:solidFill>
                <a:srgbClr val="3F9C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008" name="Shape 2008"/>
        <p:cNvGrpSpPr/>
        <p:nvPr/>
      </p:nvGrpSpPr>
      <p:grpSpPr>
        <a:xfrm>
          <a:off x="0" y="0"/>
          <a:ext cx="0" cy="0"/>
          <a:chOff x="0" y="0"/>
          <a:chExt cx="0" cy="0"/>
        </a:xfrm>
      </p:grpSpPr>
      <p:sp>
        <p:nvSpPr>
          <p:cNvPr id="2009" name="Google Shape;2009;p40"/>
          <p:cNvSpPr/>
          <p:nvPr/>
        </p:nvSpPr>
        <p:spPr>
          <a:xfrm>
            <a:off x="-2575" y="-6425"/>
            <a:ext cx="9146700" cy="5149800"/>
          </a:xfrm>
          <a:prstGeom prst="rect">
            <a:avLst/>
          </a:prstGeom>
          <a:gradFill>
            <a:gsLst>
              <a:gs pos="0">
                <a:srgbClr val="CCEBEF"/>
              </a:gs>
              <a:gs pos="100000">
                <a:srgbClr val="6FBFCA"/>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40"/>
          <p:cNvSpPr/>
          <p:nvPr/>
        </p:nvSpPr>
        <p:spPr>
          <a:xfrm>
            <a:off x="270860" y="2648811"/>
            <a:ext cx="109663" cy="114482"/>
          </a:xfrm>
          <a:custGeom>
            <a:rect b="b" l="l" r="r" t="t"/>
            <a:pathLst>
              <a:path extrusionOk="0" h="1069" w="1024">
                <a:moveTo>
                  <a:pt x="630" y="1"/>
                </a:moveTo>
                <a:lnTo>
                  <a:pt x="371" y="270"/>
                </a:lnTo>
                <a:lnTo>
                  <a:pt x="0" y="203"/>
                </a:lnTo>
                <a:lnTo>
                  <a:pt x="180" y="540"/>
                </a:lnTo>
                <a:lnTo>
                  <a:pt x="0" y="866"/>
                </a:lnTo>
                <a:lnTo>
                  <a:pt x="0" y="866"/>
                </a:lnTo>
                <a:lnTo>
                  <a:pt x="371" y="810"/>
                </a:lnTo>
                <a:lnTo>
                  <a:pt x="630" y="1069"/>
                </a:lnTo>
                <a:lnTo>
                  <a:pt x="686" y="698"/>
                </a:lnTo>
                <a:lnTo>
                  <a:pt x="1023" y="540"/>
                </a:lnTo>
                <a:lnTo>
                  <a:pt x="686" y="372"/>
                </a:lnTo>
                <a:lnTo>
                  <a:pt x="6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40"/>
          <p:cNvSpPr/>
          <p:nvPr/>
        </p:nvSpPr>
        <p:spPr>
          <a:xfrm>
            <a:off x="3593317" y="4797384"/>
            <a:ext cx="50655" cy="54296"/>
          </a:xfrm>
          <a:custGeom>
            <a:rect b="b" l="l" r="r" t="t"/>
            <a:pathLst>
              <a:path extrusionOk="0" h="507" w="473">
                <a:moveTo>
                  <a:pt x="292" y="0"/>
                </a:moveTo>
                <a:lnTo>
                  <a:pt x="169" y="135"/>
                </a:lnTo>
                <a:lnTo>
                  <a:pt x="0" y="101"/>
                </a:lnTo>
                <a:lnTo>
                  <a:pt x="79" y="259"/>
                </a:lnTo>
                <a:lnTo>
                  <a:pt x="0" y="416"/>
                </a:lnTo>
                <a:lnTo>
                  <a:pt x="169" y="382"/>
                </a:lnTo>
                <a:lnTo>
                  <a:pt x="292" y="506"/>
                </a:lnTo>
                <a:lnTo>
                  <a:pt x="315" y="337"/>
                </a:lnTo>
                <a:lnTo>
                  <a:pt x="472" y="259"/>
                </a:lnTo>
                <a:lnTo>
                  <a:pt x="315" y="180"/>
                </a:lnTo>
                <a:lnTo>
                  <a:pt x="2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40"/>
          <p:cNvSpPr/>
          <p:nvPr/>
        </p:nvSpPr>
        <p:spPr>
          <a:xfrm>
            <a:off x="5233352" y="500032"/>
            <a:ext cx="66397" cy="69931"/>
          </a:xfrm>
          <a:custGeom>
            <a:rect b="b" l="l" r="r" t="t"/>
            <a:pathLst>
              <a:path extrusionOk="0" h="653" w="620">
                <a:moveTo>
                  <a:pt x="226" y="0"/>
                </a:moveTo>
                <a:lnTo>
                  <a:pt x="203" y="225"/>
                </a:lnTo>
                <a:lnTo>
                  <a:pt x="1" y="337"/>
                </a:lnTo>
                <a:lnTo>
                  <a:pt x="203" y="427"/>
                </a:lnTo>
                <a:lnTo>
                  <a:pt x="248" y="652"/>
                </a:lnTo>
                <a:lnTo>
                  <a:pt x="394" y="483"/>
                </a:lnTo>
                <a:lnTo>
                  <a:pt x="619" y="517"/>
                </a:lnTo>
                <a:lnTo>
                  <a:pt x="619" y="517"/>
                </a:lnTo>
                <a:lnTo>
                  <a:pt x="507" y="326"/>
                </a:lnTo>
                <a:lnTo>
                  <a:pt x="608" y="112"/>
                </a:lnTo>
                <a:lnTo>
                  <a:pt x="608" y="112"/>
                </a:lnTo>
                <a:lnTo>
                  <a:pt x="383" y="157"/>
                </a:lnTo>
                <a:lnTo>
                  <a:pt x="2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40"/>
          <p:cNvSpPr/>
          <p:nvPr/>
        </p:nvSpPr>
        <p:spPr>
          <a:xfrm>
            <a:off x="8731243" y="3131407"/>
            <a:ext cx="80748" cy="85567"/>
          </a:xfrm>
          <a:custGeom>
            <a:rect b="b" l="l" r="r" t="t"/>
            <a:pathLst>
              <a:path extrusionOk="0" h="799" w="754">
                <a:moveTo>
                  <a:pt x="282" y="0"/>
                </a:moveTo>
                <a:lnTo>
                  <a:pt x="248" y="281"/>
                </a:lnTo>
                <a:lnTo>
                  <a:pt x="1" y="405"/>
                </a:lnTo>
                <a:lnTo>
                  <a:pt x="248" y="517"/>
                </a:lnTo>
                <a:lnTo>
                  <a:pt x="293" y="798"/>
                </a:lnTo>
                <a:lnTo>
                  <a:pt x="484" y="596"/>
                </a:lnTo>
                <a:lnTo>
                  <a:pt x="754" y="641"/>
                </a:lnTo>
                <a:lnTo>
                  <a:pt x="619" y="394"/>
                </a:lnTo>
                <a:lnTo>
                  <a:pt x="743" y="146"/>
                </a:lnTo>
                <a:lnTo>
                  <a:pt x="473" y="203"/>
                </a:lnTo>
                <a:lnTo>
                  <a:pt x="2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40"/>
          <p:cNvSpPr/>
          <p:nvPr/>
        </p:nvSpPr>
        <p:spPr>
          <a:xfrm>
            <a:off x="8603019" y="499395"/>
            <a:ext cx="67575" cy="71217"/>
          </a:xfrm>
          <a:custGeom>
            <a:rect b="b" l="l" r="r" t="t"/>
            <a:pathLst>
              <a:path extrusionOk="0" h="665" w="631">
                <a:moveTo>
                  <a:pt x="394" y="1"/>
                </a:moveTo>
                <a:lnTo>
                  <a:pt x="237" y="169"/>
                </a:lnTo>
                <a:lnTo>
                  <a:pt x="1" y="124"/>
                </a:lnTo>
                <a:lnTo>
                  <a:pt x="1" y="124"/>
                </a:lnTo>
                <a:lnTo>
                  <a:pt x="113" y="327"/>
                </a:lnTo>
                <a:lnTo>
                  <a:pt x="1" y="540"/>
                </a:lnTo>
                <a:lnTo>
                  <a:pt x="1" y="540"/>
                </a:lnTo>
                <a:lnTo>
                  <a:pt x="237" y="495"/>
                </a:lnTo>
                <a:lnTo>
                  <a:pt x="394" y="664"/>
                </a:lnTo>
                <a:lnTo>
                  <a:pt x="428" y="439"/>
                </a:lnTo>
                <a:lnTo>
                  <a:pt x="630" y="327"/>
                </a:lnTo>
                <a:lnTo>
                  <a:pt x="428" y="226"/>
                </a:lnTo>
                <a:lnTo>
                  <a:pt x="3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40"/>
          <p:cNvSpPr/>
          <p:nvPr/>
        </p:nvSpPr>
        <p:spPr>
          <a:xfrm>
            <a:off x="8401756" y="2204253"/>
            <a:ext cx="54296" cy="55474"/>
          </a:xfrm>
          <a:custGeom>
            <a:rect b="b" l="l" r="r" t="t"/>
            <a:pathLst>
              <a:path extrusionOk="0" h="518" w="507">
                <a:moveTo>
                  <a:pt x="214" y="0"/>
                </a:moveTo>
                <a:lnTo>
                  <a:pt x="169" y="180"/>
                </a:lnTo>
                <a:lnTo>
                  <a:pt x="0" y="237"/>
                </a:lnTo>
                <a:lnTo>
                  <a:pt x="147" y="338"/>
                </a:lnTo>
                <a:lnTo>
                  <a:pt x="147" y="518"/>
                </a:lnTo>
                <a:lnTo>
                  <a:pt x="293" y="405"/>
                </a:lnTo>
                <a:lnTo>
                  <a:pt x="473" y="461"/>
                </a:lnTo>
                <a:lnTo>
                  <a:pt x="473" y="461"/>
                </a:lnTo>
                <a:lnTo>
                  <a:pt x="405" y="293"/>
                </a:lnTo>
                <a:lnTo>
                  <a:pt x="506" y="135"/>
                </a:lnTo>
                <a:lnTo>
                  <a:pt x="506" y="135"/>
                </a:lnTo>
                <a:lnTo>
                  <a:pt x="326" y="147"/>
                </a:lnTo>
                <a:lnTo>
                  <a:pt x="2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40"/>
          <p:cNvSpPr/>
          <p:nvPr/>
        </p:nvSpPr>
        <p:spPr>
          <a:xfrm>
            <a:off x="6094825" y="4851684"/>
            <a:ext cx="84389" cy="88030"/>
          </a:xfrm>
          <a:custGeom>
            <a:rect b="b" l="l" r="r" t="t"/>
            <a:pathLst>
              <a:path extrusionOk="0" h="822" w="788">
                <a:moveTo>
                  <a:pt x="281" y="1"/>
                </a:moveTo>
                <a:lnTo>
                  <a:pt x="247" y="282"/>
                </a:lnTo>
                <a:lnTo>
                  <a:pt x="0" y="428"/>
                </a:lnTo>
                <a:lnTo>
                  <a:pt x="259" y="540"/>
                </a:lnTo>
                <a:lnTo>
                  <a:pt x="304" y="821"/>
                </a:lnTo>
                <a:lnTo>
                  <a:pt x="506" y="608"/>
                </a:lnTo>
                <a:lnTo>
                  <a:pt x="787" y="653"/>
                </a:lnTo>
                <a:lnTo>
                  <a:pt x="641" y="405"/>
                </a:lnTo>
                <a:lnTo>
                  <a:pt x="765" y="147"/>
                </a:lnTo>
                <a:lnTo>
                  <a:pt x="483" y="203"/>
                </a:lnTo>
                <a:lnTo>
                  <a:pt x="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40"/>
          <p:cNvSpPr/>
          <p:nvPr/>
        </p:nvSpPr>
        <p:spPr>
          <a:xfrm>
            <a:off x="4605195" y="4541026"/>
            <a:ext cx="132473" cy="134937"/>
          </a:xfrm>
          <a:custGeom>
            <a:rect b="b" l="l" r="r" t="t"/>
            <a:pathLst>
              <a:path extrusionOk="0" h="1260" w="1237">
                <a:moveTo>
                  <a:pt x="540" y="0"/>
                </a:moveTo>
                <a:lnTo>
                  <a:pt x="416" y="428"/>
                </a:lnTo>
                <a:lnTo>
                  <a:pt x="0" y="574"/>
                </a:lnTo>
                <a:lnTo>
                  <a:pt x="371" y="810"/>
                </a:lnTo>
                <a:lnTo>
                  <a:pt x="371" y="1260"/>
                </a:lnTo>
                <a:lnTo>
                  <a:pt x="720" y="978"/>
                </a:lnTo>
                <a:lnTo>
                  <a:pt x="1147" y="1113"/>
                </a:lnTo>
                <a:lnTo>
                  <a:pt x="1147" y="1113"/>
                </a:lnTo>
                <a:lnTo>
                  <a:pt x="990" y="697"/>
                </a:lnTo>
                <a:lnTo>
                  <a:pt x="1237" y="338"/>
                </a:lnTo>
                <a:lnTo>
                  <a:pt x="1237" y="338"/>
                </a:lnTo>
                <a:lnTo>
                  <a:pt x="799" y="360"/>
                </a:lnTo>
                <a:lnTo>
                  <a:pt x="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40"/>
          <p:cNvSpPr/>
          <p:nvPr/>
        </p:nvSpPr>
        <p:spPr>
          <a:xfrm>
            <a:off x="680775" y="404607"/>
            <a:ext cx="68646" cy="71109"/>
          </a:xfrm>
          <a:custGeom>
            <a:rect b="b" l="l" r="r" t="t"/>
            <a:pathLst>
              <a:path extrusionOk="0" h="664" w="641">
                <a:moveTo>
                  <a:pt x="225" y="1"/>
                </a:moveTo>
                <a:lnTo>
                  <a:pt x="202" y="225"/>
                </a:lnTo>
                <a:lnTo>
                  <a:pt x="0" y="338"/>
                </a:lnTo>
                <a:lnTo>
                  <a:pt x="214" y="439"/>
                </a:lnTo>
                <a:lnTo>
                  <a:pt x="259" y="664"/>
                </a:lnTo>
                <a:lnTo>
                  <a:pt x="416" y="484"/>
                </a:lnTo>
                <a:lnTo>
                  <a:pt x="641" y="518"/>
                </a:lnTo>
                <a:lnTo>
                  <a:pt x="529" y="315"/>
                </a:lnTo>
                <a:lnTo>
                  <a:pt x="630" y="102"/>
                </a:lnTo>
                <a:lnTo>
                  <a:pt x="394" y="158"/>
                </a:lnTo>
                <a:lnTo>
                  <a:pt x="2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40"/>
          <p:cNvSpPr/>
          <p:nvPr/>
        </p:nvSpPr>
        <p:spPr>
          <a:xfrm>
            <a:off x="3764926" y="271613"/>
            <a:ext cx="39838" cy="39731"/>
          </a:xfrm>
          <a:custGeom>
            <a:rect b="b" l="l" r="r" t="t"/>
            <a:pathLst>
              <a:path extrusionOk="0" h="371" w="372">
                <a:moveTo>
                  <a:pt x="158" y="0"/>
                </a:moveTo>
                <a:lnTo>
                  <a:pt x="124" y="124"/>
                </a:lnTo>
                <a:lnTo>
                  <a:pt x="0" y="169"/>
                </a:lnTo>
                <a:lnTo>
                  <a:pt x="101" y="247"/>
                </a:lnTo>
                <a:lnTo>
                  <a:pt x="101" y="371"/>
                </a:lnTo>
                <a:lnTo>
                  <a:pt x="203" y="292"/>
                </a:lnTo>
                <a:lnTo>
                  <a:pt x="338" y="337"/>
                </a:lnTo>
                <a:lnTo>
                  <a:pt x="293" y="214"/>
                </a:lnTo>
                <a:lnTo>
                  <a:pt x="371" y="112"/>
                </a:lnTo>
                <a:lnTo>
                  <a:pt x="236" y="112"/>
                </a:lnTo>
                <a:lnTo>
                  <a:pt x="1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0" name="Google Shape;2020;p40"/>
          <p:cNvGrpSpPr/>
          <p:nvPr/>
        </p:nvGrpSpPr>
        <p:grpSpPr>
          <a:xfrm>
            <a:off x="-610575" y="4397630"/>
            <a:ext cx="1662816" cy="752173"/>
            <a:chOff x="5935450" y="921661"/>
            <a:chExt cx="739786" cy="334641"/>
          </a:xfrm>
        </p:grpSpPr>
        <p:sp>
          <p:nvSpPr>
            <p:cNvPr id="2021" name="Google Shape;2021;p40"/>
            <p:cNvSpPr/>
            <p:nvPr/>
          </p:nvSpPr>
          <p:spPr>
            <a:xfrm>
              <a:off x="5935450" y="921661"/>
              <a:ext cx="739786" cy="334641"/>
            </a:xfrm>
            <a:custGeom>
              <a:rect b="b" l="l" r="r" t="t"/>
              <a:pathLst>
                <a:path extrusionOk="0" h="2833" w="6263">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40"/>
            <p:cNvSpPr/>
            <p:nvPr/>
          </p:nvSpPr>
          <p:spPr>
            <a:xfrm>
              <a:off x="6282962" y="966429"/>
              <a:ext cx="44531" cy="25396"/>
            </a:xfrm>
            <a:custGeom>
              <a:rect b="b" l="l" r="r" t="t"/>
              <a:pathLst>
                <a:path extrusionOk="0" h="215" w="377">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40"/>
            <p:cNvSpPr/>
            <p:nvPr/>
          </p:nvSpPr>
          <p:spPr>
            <a:xfrm>
              <a:off x="6171456" y="969973"/>
              <a:ext cx="77132" cy="98042"/>
            </a:xfrm>
            <a:custGeom>
              <a:rect b="b" l="l" r="r" t="t"/>
              <a:pathLst>
                <a:path extrusionOk="0" h="830" w="653">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40"/>
            <p:cNvSpPr/>
            <p:nvPr/>
          </p:nvSpPr>
          <p:spPr>
            <a:xfrm>
              <a:off x="6508809" y="1003047"/>
              <a:ext cx="74416" cy="136904"/>
            </a:xfrm>
            <a:custGeom>
              <a:rect b="b" l="l" r="r" t="t"/>
              <a:pathLst>
                <a:path extrusionOk="0" h="1159" w="63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40"/>
            <p:cNvSpPr/>
            <p:nvPr/>
          </p:nvSpPr>
          <p:spPr>
            <a:xfrm>
              <a:off x="5997582" y="1091992"/>
              <a:ext cx="63785" cy="54454"/>
            </a:xfrm>
            <a:custGeom>
              <a:rect b="b" l="l" r="r" t="t"/>
              <a:pathLst>
                <a:path extrusionOk="0" h="461" w="54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40"/>
            <p:cNvSpPr/>
            <p:nvPr/>
          </p:nvSpPr>
          <p:spPr>
            <a:xfrm>
              <a:off x="6381238" y="947648"/>
              <a:ext cx="91779" cy="39571"/>
            </a:xfrm>
            <a:custGeom>
              <a:rect b="b" l="l" r="r" t="t"/>
              <a:pathLst>
                <a:path extrusionOk="0" h="335" w="777">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7" name="Google Shape;2027;p40"/>
          <p:cNvGrpSpPr/>
          <p:nvPr/>
        </p:nvGrpSpPr>
        <p:grpSpPr>
          <a:xfrm flipH="1">
            <a:off x="7162208" y="4192638"/>
            <a:ext cx="2533396" cy="1146012"/>
            <a:chOff x="5935450" y="921661"/>
            <a:chExt cx="739786" cy="334641"/>
          </a:xfrm>
        </p:grpSpPr>
        <p:sp>
          <p:nvSpPr>
            <p:cNvPr id="2028" name="Google Shape;2028;p40"/>
            <p:cNvSpPr/>
            <p:nvPr/>
          </p:nvSpPr>
          <p:spPr>
            <a:xfrm>
              <a:off x="5935450" y="921661"/>
              <a:ext cx="739786" cy="334641"/>
            </a:xfrm>
            <a:custGeom>
              <a:rect b="b" l="l" r="r" t="t"/>
              <a:pathLst>
                <a:path extrusionOk="0" h="2833" w="6263">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40"/>
            <p:cNvSpPr/>
            <p:nvPr/>
          </p:nvSpPr>
          <p:spPr>
            <a:xfrm>
              <a:off x="6282962" y="966429"/>
              <a:ext cx="44531" cy="25396"/>
            </a:xfrm>
            <a:custGeom>
              <a:rect b="b" l="l" r="r" t="t"/>
              <a:pathLst>
                <a:path extrusionOk="0" h="215" w="377">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40"/>
            <p:cNvSpPr/>
            <p:nvPr/>
          </p:nvSpPr>
          <p:spPr>
            <a:xfrm>
              <a:off x="6171456" y="969973"/>
              <a:ext cx="77132" cy="98042"/>
            </a:xfrm>
            <a:custGeom>
              <a:rect b="b" l="l" r="r" t="t"/>
              <a:pathLst>
                <a:path extrusionOk="0" h="830" w="653">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40"/>
            <p:cNvSpPr/>
            <p:nvPr/>
          </p:nvSpPr>
          <p:spPr>
            <a:xfrm>
              <a:off x="6508809" y="1003047"/>
              <a:ext cx="74416" cy="136904"/>
            </a:xfrm>
            <a:custGeom>
              <a:rect b="b" l="l" r="r" t="t"/>
              <a:pathLst>
                <a:path extrusionOk="0" h="1159" w="63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40"/>
            <p:cNvSpPr/>
            <p:nvPr/>
          </p:nvSpPr>
          <p:spPr>
            <a:xfrm>
              <a:off x="5997582" y="1091992"/>
              <a:ext cx="63785" cy="54454"/>
            </a:xfrm>
            <a:custGeom>
              <a:rect b="b" l="l" r="r" t="t"/>
              <a:pathLst>
                <a:path extrusionOk="0" h="461" w="54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40"/>
            <p:cNvSpPr/>
            <p:nvPr/>
          </p:nvSpPr>
          <p:spPr>
            <a:xfrm>
              <a:off x="6381238" y="947648"/>
              <a:ext cx="91779" cy="39571"/>
            </a:xfrm>
            <a:custGeom>
              <a:rect b="b" l="l" r="r" t="t"/>
              <a:pathLst>
                <a:path extrusionOk="0" h="335" w="777">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4" name="Google Shape;2034;p40"/>
          <p:cNvGrpSpPr/>
          <p:nvPr/>
        </p:nvGrpSpPr>
        <p:grpSpPr>
          <a:xfrm>
            <a:off x="-268032" y="4740183"/>
            <a:ext cx="1662816" cy="752173"/>
            <a:chOff x="5935450" y="921661"/>
            <a:chExt cx="739786" cy="334641"/>
          </a:xfrm>
        </p:grpSpPr>
        <p:sp>
          <p:nvSpPr>
            <p:cNvPr id="2035" name="Google Shape;2035;p40"/>
            <p:cNvSpPr/>
            <p:nvPr/>
          </p:nvSpPr>
          <p:spPr>
            <a:xfrm>
              <a:off x="5935450" y="921661"/>
              <a:ext cx="739786" cy="334641"/>
            </a:xfrm>
            <a:custGeom>
              <a:rect b="b" l="l" r="r" t="t"/>
              <a:pathLst>
                <a:path extrusionOk="0" h="2833" w="6263">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40"/>
            <p:cNvSpPr/>
            <p:nvPr/>
          </p:nvSpPr>
          <p:spPr>
            <a:xfrm>
              <a:off x="6282962" y="966429"/>
              <a:ext cx="44531" cy="25396"/>
            </a:xfrm>
            <a:custGeom>
              <a:rect b="b" l="l" r="r" t="t"/>
              <a:pathLst>
                <a:path extrusionOk="0" h="215" w="377">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40"/>
            <p:cNvSpPr/>
            <p:nvPr/>
          </p:nvSpPr>
          <p:spPr>
            <a:xfrm>
              <a:off x="6171456" y="969973"/>
              <a:ext cx="77132" cy="98042"/>
            </a:xfrm>
            <a:custGeom>
              <a:rect b="b" l="l" r="r" t="t"/>
              <a:pathLst>
                <a:path extrusionOk="0" h="830" w="653">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0"/>
            <p:cNvSpPr/>
            <p:nvPr/>
          </p:nvSpPr>
          <p:spPr>
            <a:xfrm>
              <a:off x="6508809" y="1003047"/>
              <a:ext cx="74416" cy="136904"/>
            </a:xfrm>
            <a:custGeom>
              <a:rect b="b" l="l" r="r" t="t"/>
              <a:pathLst>
                <a:path extrusionOk="0" h="1159" w="63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40"/>
            <p:cNvSpPr/>
            <p:nvPr/>
          </p:nvSpPr>
          <p:spPr>
            <a:xfrm>
              <a:off x="5997582" y="1091992"/>
              <a:ext cx="63785" cy="54454"/>
            </a:xfrm>
            <a:custGeom>
              <a:rect b="b" l="l" r="r" t="t"/>
              <a:pathLst>
                <a:path extrusionOk="0" h="461" w="54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40"/>
            <p:cNvSpPr/>
            <p:nvPr/>
          </p:nvSpPr>
          <p:spPr>
            <a:xfrm>
              <a:off x="6381238" y="947648"/>
              <a:ext cx="91779" cy="39571"/>
            </a:xfrm>
            <a:custGeom>
              <a:rect b="b" l="l" r="r" t="t"/>
              <a:pathLst>
                <a:path extrusionOk="0" h="335" w="777">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5" name="Shape 135"/>
        <p:cNvGrpSpPr/>
        <p:nvPr/>
      </p:nvGrpSpPr>
      <p:grpSpPr>
        <a:xfrm>
          <a:off x="0" y="0"/>
          <a:ext cx="0" cy="0"/>
          <a:chOff x="0" y="0"/>
          <a:chExt cx="0" cy="0"/>
        </a:xfrm>
      </p:grpSpPr>
      <p:sp>
        <p:nvSpPr>
          <p:cNvPr id="136" name="Google Shape;136;p5"/>
          <p:cNvSpPr/>
          <p:nvPr/>
        </p:nvSpPr>
        <p:spPr>
          <a:xfrm flipH="1">
            <a:off x="-2575" y="-6425"/>
            <a:ext cx="9146700" cy="5149800"/>
          </a:xfrm>
          <a:prstGeom prst="rect">
            <a:avLst/>
          </a:prstGeom>
          <a:gradFill>
            <a:gsLst>
              <a:gs pos="0">
                <a:srgbClr val="CCEBEF">
                  <a:alpha val="55294"/>
                </a:srgbClr>
              </a:gs>
              <a:gs pos="100000">
                <a:srgbClr val="599FA8"/>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5"/>
          <p:cNvSpPr/>
          <p:nvPr/>
        </p:nvSpPr>
        <p:spPr>
          <a:xfrm flipH="1">
            <a:off x="-623457" y="-755275"/>
            <a:ext cx="9767468" cy="5222114"/>
          </a:xfrm>
          <a:custGeom>
            <a:rect b="b" l="l" r="r" t="t"/>
            <a:pathLst>
              <a:path extrusionOk="0" h="12277" w="18756">
                <a:moveTo>
                  <a:pt x="10452" y="0"/>
                </a:moveTo>
                <a:cubicBezTo>
                  <a:pt x="8309" y="0"/>
                  <a:pt x="7598" y="2260"/>
                  <a:pt x="7598" y="2260"/>
                </a:cubicBezTo>
                <a:cubicBezTo>
                  <a:pt x="7302" y="1340"/>
                  <a:pt x="6272" y="505"/>
                  <a:pt x="5103" y="505"/>
                </a:cubicBezTo>
                <a:cubicBezTo>
                  <a:pt x="4629" y="505"/>
                  <a:pt x="4132" y="642"/>
                  <a:pt x="3652" y="967"/>
                </a:cubicBezTo>
                <a:cubicBezTo>
                  <a:pt x="1977" y="2091"/>
                  <a:pt x="3225" y="4508"/>
                  <a:pt x="3225" y="4508"/>
                </a:cubicBezTo>
                <a:cubicBezTo>
                  <a:pt x="2873" y="4382"/>
                  <a:pt x="2437" y="4297"/>
                  <a:pt x="2001" y="4297"/>
                </a:cubicBezTo>
                <a:cubicBezTo>
                  <a:pt x="1000" y="4297"/>
                  <a:pt x="1" y="4744"/>
                  <a:pt x="32" y="6161"/>
                </a:cubicBezTo>
                <a:cubicBezTo>
                  <a:pt x="58" y="7741"/>
                  <a:pt x="1373" y="7918"/>
                  <a:pt x="1959" y="7918"/>
                </a:cubicBezTo>
                <a:cubicBezTo>
                  <a:pt x="2127" y="7918"/>
                  <a:pt x="2235" y="7903"/>
                  <a:pt x="2236" y="7903"/>
                </a:cubicBezTo>
                <a:lnTo>
                  <a:pt x="2236" y="7903"/>
                </a:lnTo>
                <a:cubicBezTo>
                  <a:pt x="2235" y="7903"/>
                  <a:pt x="268" y="9826"/>
                  <a:pt x="2191" y="10950"/>
                </a:cubicBezTo>
                <a:cubicBezTo>
                  <a:pt x="2543" y="11156"/>
                  <a:pt x="2854" y="11240"/>
                  <a:pt x="3127" y="11240"/>
                </a:cubicBezTo>
                <a:cubicBezTo>
                  <a:pt x="4345" y="11240"/>
                  <a:pt x="4810" y="9567"/>
                  <a:pt x="4810" y="9567"/>
                </a:cubicBezTo>
                <a:lnTo>
                  <a:pt x="4810" y="9567"/>
                </a:lnTo>
                <a:cubicBezTo>
                  <a:pt x="4810" y="9567"/>
                  <a:pt x="4394" y="11906"/>
                  <a:pt x="6890" y="12243"/>
                </a:cubicBezTo>
                <a:cubicBezTo>
                  <a:pt x="7062" y="12266"/>
                  <a:pt x="7223" y="12277"/>
                  <a:pt x="7375" y="12277"/>
                </a:cubicBezTo>
                <a:cubicBezTo>
                  <a:pt x="9440" y="12277"/>
                  <a:pt x="9723" y="10287"/>
                  <a:pt x="9723" y="10287"/>
                </a:cubicBezTo>
                <a:cubicBezTo>
                  <a:pt x="9723" y="10287"/>
                  <a:pt x="10125" y="12102"/>
                  <a:pt x="11875" y="12102"/>
                </a:cubicBezTo>
                <a:cubicBezTo>
                  <a:pt x="11998" y="12102"/>
                  <a:pt x="12127" y="12093"/>
                  <a:pt x="12264" y="12074"/>
                </a:cubicBezTo>
                <a:cubicBezTo>
                  <a:pt x="14344" y="11782"/>
                  <a:pt x="13973" y="9579"/>
                  <a:pt x="13973" y="9578"/>
                </a:cubicBezTo>
                <a:lnTo>
                  <a:pt x="13973" y="9578"/>
                </a:lnTo>
                <a:cubicBezTo>
                  <a:pt x="14662" y="10528"/>
                  <a:pt x="15551" y="10939"/>
                  <a:pt x="16363" y="10939"/>
                </a:cubicBezTo>
                <a:cubicBezTo>
                  <a:pt x="17656" y="10939"/>
                  <a:pt x="18755" y="9898"/>
                  <a:pt x="18548" y="8331"/>
                </a:cubicBezTo>
                <a:cubicBezTo>
                  <a:pt x="18294" y="6416"/>
                  <a:pt x="16911" y="6180"/>
                  <a:pt x="16244" y="6180"/>
                </a:cubicBezTo>
                <a:cubicBezTo>
                  <a:pt x="16025" y="6180"/>
                  <a:pt x="15884" y="6206"/>
                  <a:pt x="15884" y="6206"/>
                </a:cubicBezTo>
                <a:cubicBezTo>
                  <a:pt x="15884" y="6206"/>
                  <a:pt x="17424" y="4508"/>
                  <a:pt x="16210" y="3294"/>
                </a:cubicBezTo>
                <a:cubicBezTo>
                  <a:pt x="15721" y="2805"/>
                  <a:pt x="15203" y="2659"/>
                  <a:pt x="14762" y="2659"/>
                </a:cubicBezTo>
                <a:cubicBezTo>
                  <a:pt x="14118" y="2659"/>
                  <a:pt x="13635" y="2968"/>
                  <a:pt x="13635" y="2968"/>
                </a:cubicBezTo>
                <a:cubicBezTo>
                  <a:pt x="13635" y="2968"/>
                  <a:pt x="13961" y="719"/>
                  <a:pt x="11218" y="90"/>
                </a:cubicBezTo>
                <a:cubicBezTo>
                  <a:pt x="10944" y="28"/>
                  <a:pt x="10689" y="0"/>
                  <a:pt x="10452" y="0"/>
                </a:cubicBezTo>
                <a:close/>
              </a:path>
            </a:pathLst>
          </a:custGeom>
          <a:solidFill>
            <a:srgbClr val="CCEBEF">
              <a:alpha val="30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5"/>
          <p:cNvSpPr txBox="1"/>
          <p:nvPr>
            <p:ph idx="1" type="subTitle"/>
          </p:nvPr>
        </p:nvSpPr>
        <p:spPr>
          <a:xfrm>
            <a:off x="715877" y="2374550"/>
            <a:ext cx="3745500" cy="303300"/>
          </a:xfrm>
          <a:prstGeom prst="rect">
            <a:avLst/>
          </a:prstGeom>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Font typeface="Bebas Neue"/>
              <a:buNone/>
              <a:defRPr b="1" sz="2000">
                <a:latin typeface="Montserrat"/>
                <a:ea typeface="Montserrat"/>
                <a:cs typeface="Montserrat"/>
                <a:sym typeface="Montserrat"/>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39" name="Google Shape;139;p5"/>
          <p:cNvSpPr txBox="1"/>
          <p:nvPr>
            <p:ph idx="2" type="subTitle"/>
          </p:nvPr>
        </p:nvSpPr>
        <p:spPr>
          <a:xfrm>
            <a:off x="4682623" y="2374550"/>
            <a:ext cx="3745500" cy="3033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Bebas Neue"/>
              <a:buNone/>
              <a:defRPr b="1" sz="2000">
                <a:latin typeface="Montserrat"/>
                <a:ea typeface="Montserrat"/>
                <a:cs typeface="Montserrat"/>
                <a:sym typeface="Montserrat"/>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40" name="Google Shape;140;p5"/>
          <p:cNvSpPr txBox="1"/>
          <p:nvPr>
            <p:ph idx="3" type="subTitle"/>
          </p:nvPr>
        </p:nvSpPr>
        <p:spPr>
          <a:xfrm>
            <a:off x="715877" y="2635525"/>
            <a:ext cx="3745500" cy="7779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1" name="Google Shape;141;p5"/>
          <p:cNvSpPr txBox="1"/>
          <p:nvPr>
            <p:ph idx="4" type="subTitle"/>
          </p:nvPr>
        </p:nvSpPr>
        <p:spPr>
          <a:xfrm>
            <a:off x="4682623" y="2635525"/>
            <a:ext cx="3745500" cy="7779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2" name="Google Shape;142;p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143" name="Google Shape;143;p5"/>
          <p:cNvSpPr/>
          <p:nvPr/>
        </p:nvSpPr>
        <p:spPr>
          <a:xfrm>
            <a:off x="8913560" y="2251669"/>
            <a:ext cx="80748" cy="85567"/>
          </a:xfrm>
          <a:custGeom>
            <a:rect b="b" l="l" r="r" t="t"/>
            <a:pathLst>
              <a:path extrusionOk="0" h="799" w="754">
                <a:moveTo>
                  <a:pt x="282" y="0"/>
                </a:moveTo>
                <a:lnTo>
                  <a:pt x="248" y="281"/>
                </a:lnTo>
                <a:lnTo>
                  <a:pt x="1" y="405"/>
                </a:lnTo>
                <a:lnTo>
                  <a:pt x="248" y="517"/>
                </a:lnTo>
                <a:lnTo>
                  <a:pt x="293" y="798"/>
                </a:lnTo>
                <a:lnTo>
                  <a:pt x="484" y="596"/>
                </a:lnTo>
                <a:lnTo>
                  <a:pt x="754" y="641"/>
                </a:lnTo>
                <a:lnTo>
                  <a:pt x="619" y="394"/>
                </a:lnTo>
                <a:lnTo>
                  <a:pt x="743" y="146"/>
                </a:lnTo>
                <a:lnTo>
                  <a:pt x="473" y="203"/>
                </a:lnTo>
                <a:lnTo>
                  <a:pt x="2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5"/>
          <p:cNvSpPr/>
          <p:nvPr/>
        </p:nvSpPr>
        <p:spPr>
          <a:xfrm>
            <a:off x="4839161" y="200407"/>
            <a:ext cx="67575" cy="71217"/>
          </a:xfrm>
          <a:custGeom>
            <a:rect b="b" l="l" r="r" t="t"/>
            <a:pathLst>
              <a:path extrusionOk="0" h="665" w="631">
                <a:moveTo>
                  <a:pt x="394" y="1"/>
                </a:moveTo>
                <a:lnTo>
                  <a:pt x="237" y="169"/>
                </a:lnTo>
                <a:lnTo>
                  <a:pt x="1" y="124"/>
                </a:lnTo>
                <a:lnTo>
                  <a:pt x="1" y="124"/>
                </a:lnTo>
                <a:lnTo>
                  <a:pt x="113" y="327"/>
                </a:lnTo>
                <a:lnTo>
                  <a:pt x="1" y="540"/>
                </a:lnTo>
                <a:lnTo>
                  <a:pt x="1" y="540"/>
                </a:lnTo>
                <a:lnTo>
                  <a:pt x="237" y="495"/>
                </a:lnTo>
                <a:lnTo>
                  <a:pt x="394" y="664"/>
                </a:lnTo>
                <a:lnTo>
                  <a:pt x="428" y="439"/>
                </a:lnTo>
                <a:lnTo>
                  <a:pt x="630" y="327"/>
                </a:lnTo>
                <a:lnTo>
                  <a:pt x="428" y="226"/>
                </a:lnTo>
                <a:lnTo>
                  <a:pt x="3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5"/>
          <p:cNvSpPr/>
          <p:nvPr/>
        </p:nvSpPr>
        <p:spPr>
          <a:xfrm>
            <a:off x="4784849" y="4749453"/>
            <a:ext cx="54296" cy="55474"/>
          </a:xfrm>
          <a:custGeom>
            <a:rect b="b" l="l" r="r" t="t"/>
            <a:pathLst>
              <a:path extrusionOk="0" h="518" w="507">
                <a:moveTo>
                  <a:pt x="214" y="0"/>
                </a:moveTo>
                <a:lnTo>
                  <a:pt x="169" y="180"/>
                </a:lnTo>
                <a:lnTo>
                  <a:pt x="0" y="237"/>
                </a:lnTo>
                <a:lnTo>
                  <a:pt x="147" y="338"/>
                </a:lnTo>
                <a:lnTo>
                  <a:pt x="147" y="518"/>
                </a:lnTo>
                <a:lnTo>
                  <a:pt x="293" y="405"/>
                </a:lnTo>
                <a:lnTo>
                  <a:pt x="473" y="461"/>
                </a:lnTo>
                <a:lnTo>
                  <a:pt x="473" y="461"/>
                </a:lnTo>
                <a:lnTo>
                  <a:pt x="405" y="293"/>
                </a:lnTo>
                <a:lnTo>
                  <a:pt x="506" y="135"/>
                </a:lnTo>
                <a:lnTo>
                  <a:pt x="506" y="135"/>
                </a:lnTo>
                <a:lnTo>
                  <a:pt x="326" y="147"/>
                </a:lnTo>
                <a:lnTo>
                  <a:pt x="2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5"/>
          <p:cNvSpPr/>
          <p:nvPr/>
        </p:nvSpPr>
        <p:spPr>
          <a:xfrm>
            <a:off x="8727602" y="4103966"/>
            <a:ext cx="88030" cy="85567"/>
          </a:xfrm>
          <a:custGeom>
            <a:rect b="b" l="l" r="r" t="t"/>
            <a:pathLst>
              <a:path extrusionOk="0" h="799" w="822">
                <a:moveTo>
                  <a:pt x="383" y="1"/>
                </a:moveTo>
                <a:lnTo>
                  <a:pt x="282" y="270"/>
                </a:lnTo>
                <a:lnTo>
                  <a:pt x="1" y="327"/>
                </a:lnTo>
                <a:lnTo>
                  <a:pt x="226" y="518"/>
                </a:lnTo>
                <a:lnTo>
                  <a:pt x="192" y="799"/>
                </a:lnTo>
                <a:lnTo>
                  <a:pt x="439" y="641"/>
                </a:lnTo>
                <a:lnTo>
                  <a:pt x="698" y="754"/>
                </a:lnTo>
                <a:lnTo>
                  <a:pt x="698" y="754"/>
                </a:lnTo>
                <a:lnTo>
                  <a:pt x="631" y="484"/>
                </a:lnTo>
                <a:lnTo>
                  <a:pt x="822" y="259"/>
                </a:lnTo>
                <a:lnTo>
                  <a:pt x="529" y="248"/>
                </a:lnTo>
                <a:lnTo>
                  <a:pt x="3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5"/>
          <p:cNvSpPr/>
          <p:nvPr/>
        </p:nvSpPr>
        <p:spPr>
          <a:xfrm>
            <a:off x="-19083" y="2443244"/>
            <a:ext cx="68646" cy="71109"/>
          </a:xfrm>
          <a:custGeom>
            <a:rect b="b" l="l" r="r" t="t"/>
            <a:pathLst>
              <a:path extrusionOk="0" h="664" w="641">
                <a:moveTo>
                  <a:pt x="225" y="1"/>
                </a:moveTo>
                <a:lnTo>
                  <a:pt x="202" y="225"/>
                </a:lnTo>
                <a:lnTo>
                  <a:pt x="0" y="338"/>
                </a:lnTo>
                <a:lnTo>
                  <a:pt x="214" y="439"/>
                </a:lnTo>
                <a:lnTo>
                  <a:pt x="259" y="664"/>
                </a:lnTo>
                <a:lnTo>
                  <a:pt x="416" y="484"/>
                </a:lnTo>
                <a:lnTo>
                  <a:pt x="641" y="518"/>
                </a:lnTo>
                <a:lnTo>
                  <a:pt x="529" y="315"/>
                </a:lnTo>
                <a:lnTo>
                  <a:pt x="630" y="102"/>
                </a:lnTo>
                <a:lnTo>
                  <a:pt x="394" y="158"/>
                </a:lnTo>
                <a:lnTo>
                  <a:pt x="2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 name="Google Shape;148;p5"/>
          <p:cNvGrpSpPr/>
          <p:nvPr/>
        </p:nvGrpSpPr>
        <p:grpSpPr>
          <a:xfrm flipH="1">
            <a:off x="6981153" y="4288751"/>
            <a:ext cx="2544530" cy="1421163"/>
            <a:chOff x="-167550" y="-6"/>
            <a:chExt cx="1944170" cy="1085852"/>
          </a:xfrm>
        </p:grpSpPr>
        <p:sp>
          <p:nvSpPr>
            <p:cNvPr id="149" name="Google Shape;149;p5"/>
            <p:cNvSpPr/>
            <p:nvPr/>
          </p:nvSpPr>
          <p:spPr>
            <a:xfrm>
              <a:off x="-167550" y="-6"/>
              <a:ext cx="1944170" cy="1085852"/>
            </a:xfrm>
            <a:custGeom>
              <a:rect b="b" l="l" r="r" t="t"/>
              <a:pathLst>
                <a:path extrusionOk="0" h="11673" w="20900">
                  <a:moveTo>
                    <a:pt x="11993" y="0"/>
                  </a:moveTo>
                  <a:cubicBezTo>
                    <a:pt x="9503" y="0"/>
                    <a:pt x="7724" y="2512"/>
                    <a:pt x="7724" y="2512"/>
                  </a:cubicBezTo>
                  <a:cubicBezTo>
                    <a:pt x="7267" y="1937"/>
                    <a:pt x="6152" y="1212"/>
                    <a:pt x="4885" y="1212"/>
                  </a:cubicBezTo>
                  <a:cubicBezTo>
                    <a:pt x="4219" y="1212"/>
                    <a:pt x="3511" y="1412"/>
                    <a:pt x="2833" y="1938"/>
                  </a:cubicBezTo>
                  <a:cubicBezTo>
                    <a:pt x="877" y="3467"/>
                    <a:pt x="1923" y="6604"/>
                    <a:pt x="1923" y="6604"/>
                  </a:cubicBezTo>
                  <a:cubicBezTo>
                    <a:pt x="1923" y="6604"/>
                    <a:pt x="0" y="8313"/>
                    <a:pt x="1574" y="9966"/>
                  </a:cubicBezTo>
                  <a:cubicBezTo>
                    <a:pt x="1962" y="10374"/>
                    <a:pt x="2446" y="10515"/>
                    <a:pt x="2927" y="10515"/>
                  </a:cubicBezTo>
                  <a:cubicBezTo>
                    <a:pt x="3982" y="10515"/>
                    <a:pt x="5025" y="9842"/>
                    <a:pt x="5025" y="9842"/>
                  </a:cubicBezTo>
                  <a:cubicBezTo>
                    <a:pt x="5025" y="9842"/>
                    <a:pt x="6856" y="11673"/>
                    <a:pt x="9356" y="11673"/>
                  </a:cubicBezTo>
                  <a:cubicBezTo>
                    <a:pt x="9661" y="11673"/>
                    <a:pt x="9976" y="11646"/>
                    <a:pt x="10298" y="11584"/>
                  </a:cubicBezTo>
                  <a:cubicBezTo>
                    <a:pt x="13277" y="11011"/>
                    <a:pt x="13840" y="9887"/>
                    <a:pt x="13840" y="9887"/>
                  </a:cubicBezTo>
                  <a:cubicBezTo>
                    <a:pt x="14391" y="10830"/>
                    <a:pt x="15933" y="11503"/>
                    <a:pt x="17424" y="11503"/>
                  </a:cubicBezTo>
                  <a:cubicBezTo>
                    <a:pt x="19097" y="11503"/>
                    <a:pt x="20705" y="10656"/>
                    <a:pt x="20776" y="8392"/>
                  </a:cubicBezTo>
                  <a:cubicBezTo>
                    <a:pt x="20900" y="4119"/>
                    <a:pt x="16369" y="4074"/>
                    <a:pt x="16369" y="4074"/>
                  </a:cubicBezTo>
                  <a:cubicBezTo>
                    <a:pt x="16144" y="3029"/>
                    <a:pt x="15492" y="589"/>
                    <a:pt x="12659" y="61"/>
                  </a:cubicBezTo>
                  <a:cubicBezTo>
                    <a:pt x="12432" y="20"/>
                    <a:pt x="12210" y="0"/>
                    <a:pt x="119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5"/>
            <p:cNvSpPr/>
            <p:nvPr/>
          </p:nvSpPr>
          <p:spPr>
            <a:xfrm>
              <a:off x="21656" y="354684"/>
              <a:ext cx="33581" cy="170882"/>
            </a:xfrm>
            <a:custGeom>
              <a:rect b="b" l="l" r="r" t="t"/>
              <a:pathLst>
                <a:path extrusionOk="0" h="1837" w="361">
                  <a:moveTo>
                    <a:pt x="280" y="0"/>
                  </a:moveTo>
                  <a:cubicBezTo>
                    <a:pt x="256" y="0"/>
                    <a:pt x="231" y="12"/>
                    <a:pt x="215" y="37"/>
                  </a:cubicBezTo>
                  <a:cubicBezTo>
                    <a:pt x="46" y="599"/>
                    <a:pt x="1" y="1195"/>
                    <a:pt x="80" y="1779"/>
                  </a:cubicBezTo>
                  <a:cubicBezTo>
                    <a:pt x="84" y="1819"/>
                    <a:pt x="109" y="1836"/>
                    <a:pt x="137" y="1836"/>
                  </a:cubicBezTo>
                  <a:cubicBezTo>
                    <a:pt x="180" y="1836"/>
                    <a:pt x="228" y="1796"/>
                    <a:pt x="215" y="1734"/>
                  </a:cubicBezTo>
                  <a:cubicBezTo>
                    <a:pt x="147" y="1183"/>
                    <a:pt x="192" y="610"/>
                    <a:pt x="361" y="82"/>
                  </a:cubicBezTo>
                  <a:cubicBezTo>
                    <a:pt x="361" y="32"/>
                    <a:pt x="321" y="0"/>
                    <a:pt x="28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5"/>
            <p:cNvSpPr/>
            <p:nvPr/>
          </p:nvSpPr>
          <p:spPr>
            <a:xfrm>
              <a:off x="71794" y="218036"/>
              <a:ext cx="68092" cy="66976"/>
            </a:xfrm>
            <a:custGeom>
              <a:rect b="b" l="l" r="r" t="t"/>
              <a:pathLst>
                <a:path extrusionOk="0" h="720" w="732">
                  <a:moveTo>
                    <a:pt x="624" y="1"/>
                  </a:moveTo>
                  <a:cubicBezTo>
                    <a:pt x="612" y="1"/>
                    <a:pt x="600" y="4"/>
                    <a:pt x="586" y="10"/>
                  </a:cubicBezTo>
                  <a:cubicBezTo>
                    <a:pt x="350" y="157"/>
                    <a:pt x="159" y="359"/>
                    <a:pt x="24" y="606"/>
                  </a:cubicBezTo>
                  <a:cubicBezTo>
                    <a:pt x="1" y="668"/>
                    <a:pt x="47" y="720"/>
                    <a:pt x="97" y="720"/>
                  </a:cubicBezTo>
                  <a:cubicBezTo>
                    <a:pt x="119" y="720"/>
                    <a:pt x="142" y="709"/>
                    <a:pt x="159" y="685"/>
                  </a:cubicBezTo>
                  <a:cubicBezTo>
                    <a:pt x="283" y="460"/>
                    <a:pt x="451" y="269"/>
                    <a:pt x="665" y="145"/>
                  </a:cubicBezTo>
                  <a:cubicBezTo>
                    <a:pt x="732" y="97"/>
                    <a:pt x="693" y="1"/>
                    <a:pt x="624"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5"/>
            <p:cNvSpPr/>
            <p:nvPr/>
          </p:nvSpPr>
          <p:spPr>
            <a:xfrm>
              <a:off x="211326" y="169200"/>
              <a:ext cx="183626" cy="35069"/>
            </a:xfrm>
            <a:custGeom>
              <a:rect b="b" l="l" r="r" t="t"/>
              <a:pathLst>
                <a:path extrusionOk="0" h="377" w="1974">
                  <a:moveTo>
                    <a:pt x="817" y="0"/>
                  </a:moveTo>
                  <a:cubicBezTo>
                    <a:pt x="568" y="0"/>
                    <a:pt x="318" y="36"/>
                    <a:pt x="76" y="108"/>
                  </a:cubicBezTo>
                  <a:cubicBezTo>
                    <a:pt x="1" y="140"/>
                    <a:pt x="28" y="244"/>
                    <a:pt x="98" y="244"/>
                  </a:cubicBezTo>
                  <a:cubicBezTo>
                    <a:pt x="102" y="244"/>
                    <a:pt x="106" y="244"/>
                    <a:pt x="109" y="243"/>
                  </a:cubicBezTo>
                  <a:cubicBezTo>
                    <a:pt x="338" y="176"/>
                    <a:pt x="572" y="143"/>
                    <a:pt x="804" y="143"/>
                  </a:cubicBezTo>
                  <a:cubicBezTo>
                    <a:pt x="1154" y="143"/>
                    <a:pt x="1501" y="218"/>
                    <a:pt x="1818" y="367"/>
                  </a:cubicBezTo>
                  <a:cubicBezTo>
                    <a:pt x="1832" y="374"/>
                    <a:pt x="1845" y="376"/>
                    <a:pt x="1857" y="376"/>
                  </a:cubicBezTo>
                  <a:cubicBezTo>
                    <a:pt x="1928" y="376"/>
                    <a:pt x="1973" y="281"/>
                    <a:pt x="1897" y="243"/>
                  </a:cubicBezTo>
                  <a:cubicBezTo>
                    <a:pt x="1560" y="81"/>
                    <a:pt x="1190" y="0"/>
                    <a:pt x="81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5"/>
            <p:cNvSpPr/>
            <p:nvPr/>
          </p:nvSpPr>
          <p:spPr>
            <a:xfrm>
              <a:off x="444159" y="226315"/>
              <a:ext cx="36372" cy="26139"/>
            </a:xfrm>
            <a:custGeom>
              <a:rect b="b" l="l" r="r" t="t"/>
              <a:pathLst>
                <a:path extrusionOk="0" h="281" w="391">
                  <a:moveTo>
                    <a:pt x="102" y="0"/>
                  </a:moveTo>
                  <a:cubicBezTo>
                    <a:pt x="80" y="0"/>
                    <a:pt x="57" y="0"/>
                    <a:pt x="46" y="11"/>
                  </a:cubicBezTo>
                  <a:cubicBezTo>
                    <a:pt x="23" y="23"/>
                    <a:pt x="12" y="34"/>
                    <a:pt x="12" y="56"/>
                  </a:cubicBezTo>
                  <a:cubicBezTo>
                    <a:pt x="1" y="101"/>
                    <a:pt x="23" y="135"/>
                    <a:pt x="57" y="146"/>
                  </a:cubicBezTo>
                  <a:lnTo>
                    <a:pt x="80" y="157"/>
                  </a:lnTo>
                  <a:cubicBezTo>
                    <a:pt x="113" y="180"/>
                    <a:pt x="158" y="191"/>
                    <a:pt x="192" y="225"/>
                  </a:cubicBezTo>
                  <a:lnTo>
                    <a:pt x="226" y="259"/>
                  </a:lnTo>
                  <a:cubicBezTo>
                    <a:pt x="241" y="274"/>
                    <a:pt x="259" y="281"/>
                    <a:pt x="277" y="281"/>
                  </a:cubicBezTo>
                  <a:cubicBezTo>
                    <a:pt x="335" y="281"/>
                    <a:pt x="390" y="207"/>
                    <a:pt x="338" y="146"/>
                  </a:cubicBezTo>
                  <a:cubicBezTo>
                    <a:pt x="271" y="79"/>
                    <a:pt x="192" y="34"/>
                    <a:pt x="102"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5"/>
            <p:cNvSpPr/>
            <p:nvPr/>
          </p:nvSpPr>
          <p:spPr>
            <a:xfrm>
              <a:off x="617086" y="168269"/>
              <a:ext cx="74883" cy="73674"/>
            </a:xfrm>
            <a:custGeom>
              <a:rect b="b" l="l" r="r" t="t"/>
              <a:pathLst>
                <a:path extrusionOk="0" h="792" w="805">
                  <a:moveTo>
                    <a:pt x="682" y="1"/>
                  </a:moveTo>
                  <a:cubicBezTo>
                    <a:pt x="667" y="1"/>
                    <a:pt x="651" y="6"/>
                    <a:pt x="638" y="17"/>
                  </a:cubicBezTo>
                  <a:lnTo>
                    <a:pt x="53" y="658"/>
                  </a:lnTo>
                  <a:cubicBezTo>
                    <a:pt x="0" y="711"/>
                    <a:pt x="51" y="791"/>
                    <a:pt x="108" y="791"/>
                  </a:cubicBezTo>
                  <a:cubicBezTo>
                    <a:pt x="123" y="791"/>
                    <a:pt x="140" y="785"/>
                    <a:pt x="154" y="770"/>
                  </a:cubicBezTo>
                  <a:lnTo>
                    <a:pt x="750" y="141"/>
                  </a:lnTo>
                  <a:cubicBezTo>
                    <a:pt x="804" y="78"/>
                    <a:pt x="743" y="1"/>
                    <a:pt x="682"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5"/>
            <p:cNvSpPr/>
            <p:nvPr/>
          </p:nvSpPr>
          <p:spPr>
            <a:xfrm>
              <a:off x="731037" y="47248"/>
              <a:ext cx="167534" cy="92185"/>
            </a:xfrm>
            <a:custGeom>
              <a:rect b="b" l="l" r="r" t="t"/>
              <a:pathLst>
                <a:path extrusionOk="0" h="991" w="1801">
                  <a:moveTo>
                    <a:pt x="1691" y="0"/>
                  </a:moveTo>
                  <a:cubicBezTo>
                    <a:pt x="1685" y="0"/>
                    <a:pt x="1679" y="1"/>
                    <a:pt x="1672" y="3"/>
                  </a:cubicBezTo>
                  <a:cubicBezTo>
                    <a:pt x="1077" y="183"/>
                    <a:pt x="537" y="475"/>
                    <a:pt x="54" y="868"/>
                  </a:cubicBezTo>
                  <a:cubicBezTo>
                    <a:pt x="1" y="912"/>
                    <a:pt x="51" y="990"/>
                    <a:pt x="113" y="990"/>
                  </a:cubicBezTo>
                  <a:cubicBezTo>
                    <a:pt x="130" y="990"/>
                    <a:pt x="149" y="984"/>
                    <a:pt x="166" y="969"/>
                  </a:cubicBezTo>
                  <a:cubicBezTo>
                    <a:pt x="616" y="598"/>
                    <a:pt x="1144" y="317"/>
                    <a:pt x="1706" y="149"/>
                  </a:cubicBezTo>
                  <a:cubicBezTo>
                    <a:pt x="1800" y="128"/>
                    <a:pt x="1768" y="0"/>
                    <a:pt x="1691"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5"/>
            <p:cNvSpPr/>
            <p:nvPr/>
          </p:nvSpPr>
          <p:spPr>
            <a:xfrm>
              <a:off x="970196" y="44551"/>
              <a:ext cx="160557" cy="63906"/>
            </a:xfrm>
            <a:custGeom>
              <a:rect b="b" l="l" r="r" t="t"/>
              <a:pathLst>
                <a:path extrusionOk="0" h="687" w="1726">
                  <a:moveTo>
                    <a:pt x="368" y="1"/>
                  </a:moveTo>
                  <a:cubicBezTo>
                    <a:pt x="267" y="1"/>
                    <a:pt x="166" y="14"/>
                    <a:pt x="68" y="43"/>
                  </a:cubicBezTo>
                  <a:cubicBezTo>
                    <a:pt x="1" y="77"/>
                    <a:pt x="23" y="178"/>
                    <a:pt x="102" y="178"/>
                  </a:cubicBezTo>
                  <a:cubicBezTo>
                    <a:pt x="192" y="155"/>
                    <a:pt x="283" y="144"/>
                    <a:pt x="374" y="144"/>
                  </a:cubicBezTo>
                  <a:cubicBezTo>
                    <a:pt x="556" y="144"/>
                    <a:pt x="735" y="189"/>
                    <a:pt x="900" y="279"/>
                  </a:cubicBezTo>
                  <a:cubicBezTo>
                    <a:pt x="1024" y="346"/>
                    <a:pt x="1136" y="425"/>
                    <a:pt x="1249" y="504"/>
                  </a:cubicBezTo>
                  <a:cubicBezTo>
                    <a:pt x="1350" y="594"/>
                    <a:pt x="1462" y="650"/>
                    <a:pt x="1597" y="684"/>
                  </a:cubicBezTo>
                  <a:cubicBezTo>
                    <a:pt x="1605" y="685"/>
                    <a:pt x="1611" y="686"/>
                    <a:pt x="1618" y="686"/>
                  </a:cubicBezTo>
                  <a:cubicBezTo>
                    <a:pt x="1703" y="686"/>
                    <a:pt x="1726" y="558"/>
                    <a:pt x="1642" y="538"/>
                  </a:cubicBezTo>
                  <a:cubicBezTo>
                    <a:pt x="1496" y="493"/>
                    <a:pt x="1372" y="425"/>
                    <a:pt x="1260" y="335"/>
                  </a:cubicBezTo>
                  <a:cubicBezTo>
                    <a:pt x="1148" y="245"/>
                    <a:pt x="1013" y="178"/>
                    <a:pt x="878" y="122"/>
                  </a:cubicBezTo>
                  <a:cubicBezTo>
                    <a:pt x="720" y="43"/>
                    <a:pt x="545" y="1"/>
                    <a:pt x="36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5"/>
            <p:cNvSpPr/>
            <p:nvPr/>
          </p:nvSpPr>
          <p:spPr>
            <a:xfrm>
              <a:off x="1183029" y="163153"/>
              <a:ext cx="88278" cy="168464"/>
            </a:xfrm>
            <a:custGeom>
              <a:rect b="b" l="l" r="r" t="t"/>
              <a:pathLst>
                <a:path extrusionOk="0" h="1811" w="949">
                  <a:moveTo>
                    <a:pt x="110" y="0"/>
                  </a:moveTo>
                  <a:cubicBezTo>
                    <a:pt x="52" y="0"/>
                    <a:pt x="0" y="77"/>
                    <a:pt x="51" y="128"/>
                  </a:cubicBezTo>
                  <a:cubicBezTo>
                    <a:pt x="265" y="353"/>
                    <a:pt x="434" y="600"/>
                    <a:pt x="557" y="881"/>
                  </a:cubicBezTo>
                  <a:cubicBezTo>
                    <a:pt x="613" y="1016"/>
                    <a:pt x="658" y="1151"/>
                    <a:pt x="692" y="1297"/>
                  </a:cubicBezTo>
                  <a:cubicBezTo>
                    <a:pt x="737" y="1455"/>
                    <a:pt x="737" y="1612"/>
                    <a:pt x="782" y="1758"/>
                  </a:cubicBezTo>
                  <a:cubicBezTo>
                    <a:pt x="796" y="1794"/>
                    <a:pt x="827" y="1811"/>
                    <a:pt x="858" y="1811"/>
                  </a:cubicBezTo>
                  <a:cubicBezTo>
                    <a:pt x="904" y="1811"/>
                    <a:pt x="948" y="1774"/>
                    <a:pt x="928" y="1713"/>
                  </a:cubicBezTo>
                  <a:cubicBezTo>
                    <a:pt x="883" y="1567"/>
                    <a:pt x="883" y="1399"/>
                    <a:pt x="838" y="1241"/>
                  </a:cubicBezTo>
                  <a:cubicBezTo>
                    <a:pt x="805" y="1095"/>
                    <a:pt x="748" y="949"/>
                    <a:pt x="681" y="803"/>
                  </a:cubicBezTo>
                  <a:cubicBezTo>
                    <a:pt x="557" y="510"/>
                    <a:pt x="377" y="252"/>
                    <a:pt x="164" y="27"/>
                  </a:cubicBezTo>
                  <a:cubicBezTo>
                    <a:pt x="147" y="8"/>
                    <a:pt x="128" y="0"/>
                    <a:pt x="11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5"/>
            <p:cNvSpPr/>
            <p:nvPr/>
          </p:nvSpPr>
          <p:spPr>
            <a:xfrm>
              <a:off x="-21134" y="685097"/>
              <a:ext cx="60744" cy="129859"/>
            </a:xfrm>
            <a:custGeom>
              <a:rect b="b" l="l" r="r" t="t"/>
              <a:pathLst>
                <a:path extrusionOk="0" h="1396" w="653">
                  <a:moveTo>
                    <a:pt x="570" y="1"/>
                  </a:moveTo>
                  <a:cubicBezTo>
                    <a:pt x="563" y="1"/>
                    <a:pt x="557" y="2"/>
                    <a:pt x="551" y="4"/>
                  </a:cubicBezTo>
                  <a:cubicBezTo>
                    <a:pt x="292" y="127"/>
                    <a:pt x="112" y="375"/>
                    <a:pt x="67" y="667"/>
                  </a:cubicBezTo>
                  <a:cubicBezTo>
                    <a:pt x="34" y="802"/>
                    <a:pt x="11" y="948"/>
                    <a:pt x="11" y="1094"/>
                  </a:cubicBezTo>
                  <a:cubicBezTo>
                    <a:pt x="0" y="1206"/>
                    <a:pt x="56" y="1319"/>
                    <a:pt x="169" y="1386"/>
                  </a:cubicBezTo>
                  <a:cubicBezTo>
                    <a:pt x="180" y="1393"/>
                    <a:pt x="191" y="1395"/>
                    <a:pt x="201" y="1395"/>
                  </a:cubicBezTo>
                  <a:cubicBezTo>
                    <a:pt x="266" y="1395"/>
                    <a:pt x="313" y="1290"/>
                    <a:pt x="236" y="1251"/>
                  </a:cubicBezTo>
                  <a:cubicBezTo>
                    <a:pt x="157" y="1206"/>
                    <a:pt x="157" y="1117"/>
                    <a:pt x="157" y="1038"/>
                  </a:cubicBezTo>
                  <a:cubicBezTo>
                    <a:pt x="169" y="914"/>
                    <a:pt x="191" y="802"/>
                    <a:pt x="214" y="678"/>
                  </a:cubicBezTo>
                  <a:cubicBezTo>
                    <a:pt x="270" y="464"/>
                    <a:pt x="371" y="240"/>
                    <a:pt x="596" y="138"/>
                  </a:cubicBezTo>
                  <a:cubicBezTo>
                    <a:pt x="630" y="127"/>
                    <a:pt x="652" y="93"/>
                    <a:pt x="641" y="49"/>
                  </a:cubicBezTo>
                  <a:cubicBezTo>
                    <a:pt x="632" y="21"/>
                    <a:pt x="600" y="1"/>
                    <a:pt x="570"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5"/>
            <p:cNvSpPr/>
            <p:nvPr/>
          </p:nvSpPr>
          <p:spPr>
            <a:xfrm>
              <a:off x="18586" y="874395"/>
              <a:ext cx="59441" cy="44465"/>
            </a:xfrm>
            <a:custGeom>
              <a:rect b="b" l="l" r="r" t="t"/>
              <a:pathLst>
                <a:path extrusionOk="0" h="478" w="639">
                  <a:moveTo>
                    <a:pt x="79" y="1"/>
                  </a:moveTo>
                  <a:cubicBezTo>
                    <a:pt x="72" y="1"/>
                    <a:pt x="64" y="1"/>
                    <a:pt x="56" y="3"/>
                  </a:cubicBezTo>
                  <a:cubicBezTo>
                    <a:pt x="23" y="15"/>
                    <a:pt x="0" y="60"/>
                    <a:pt x="0" y="105"/>
                  </a:cubicBezTo>
                  <a:cubicBezTo>
                    <a:pt x="63" y="326"/>
                    <a:pt x="274" y="478"/>
                    <a:pt x="504" y="478"/>
                  </a:cubicBezTo>
                  <a:cubicBezTo>
                    <a:pt x="520" y="478"/>
                    <a:pt x="535" y="477"/>
                    <a:pt x="551" y="476"/>
                  </a:cubicBezTo>
                  <a:cubicBezTo>
                    <a:pt x="554" y="476"/>
                    <a:pt x="557" y="476"/>
                    <a:pt x="560" y="476"/>
                  </a:cubicBezTo>
                  <a:cubicBezTo>
                    <a:pt x="638" y="476"/>
                    <a:pt x="638" y="329"/>
                    <a:pt x="560" y="329"/>
                  </a:cubicBezTo>
                  <a:cubicBezTo>
                    <a:pt x="557" y="329"/>
                    <a:pt x="554" y="329"/>
                    <a:pt x="551" y="329"/>
                  </a:cubicBezTo>
                  <a:lnTo>
                    <a:pt x="529" y="307"/>
                  </a:lnTo>
                  <a:lnTo>
                    <a:pt x="405" y="307"/>
                  </a:lnTo>
                  <a:cubicBezTo>
                    <a:pt x="382" y="307"/>
                    <a:pt x="371" y="307"/>
                    <a:pt x="360" y="296"/>
                  </a:cubicBezTo>
                  <a:lnTo>
                    <a:pt x="349" y="296"/>
                  </a:lnTo>
                  <a:cubicBezTo>
                    <a:pt x="326" y="284"/>
                    <a:pt x="304" y="273"/>
                    <a:pt x="281" y="262"/>
                  </a:cubicBezTo>
                  <a:lnTo>
                    <a:pt x="270" y="251"/>
                  </a:lnTo>
                  <a:lnTo>
                    <a:pt x="236" y="217"/>
                  </a:lnTo>
                  <a:lnTo>
                    <a:pt x="214" y="195"/>
                  </a:lnTo>
                  <a:lnTo>
                    <a:pt x="203" y="183"/>
                  </a:lnTo>
                  <a:cubicBezTo>
                    <a:pt x="180" y="161"/>
                    <a:pt x="169" y="138"/>
                    <a:pt x="158" y="116"/>
                  </a:cubicBezTo>
                  <a:cubicBezTo>
                    <a:pt x="158" y="116"/>
                    <a:pt x="158" y="116"/>
                    <a:pt x="158" y="105"/>
                  </a:cubicBezTo>
                  <a:cubicBezTo>
                    <a:pt x="158" y="105"/>
                    <a:pt x="158" y="105"/>
                    <a:pt x="158" y="93"/>
                  </a:cubicBezTo>
                  <a:lnTo>
                    <a:pt x="146" y="60"/>
                  </a:lnTo>
                  <a:cubicBezTo>
                    <a:pt x="137" y="22"/>
                    <a:pt x="112" y="1"/>
                    <a:pt x="79"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5"/>
            <p:cNvSpPr/>
            <p:nvPr/>
          </p:nvSpPr>
          <p:spPr>
            <a:xfrm>
              <a:off x="587691" y="1014951"/>
              <a:ext cx="217394" cy="34511"/>
            </a:xfrm>
            <a:custGeom>
              <a:rect b="b" l="l" r="r" t="t"/>
              <a:pathLst>
                <a:path extrusionOk="0" h="371" w="2337">
                  <a:moveTo>
                    <a:pt x="116" y="0"/>
                  </a:moveTo>
                  <a:cubicBezTo>
                    <a:pt x="46" y="0"/>
                    <a:pt x="0" y="96"/>
                    <a:pt x="77" y="134"/>
                  </a:cubicBezTo>
                  <a:cubicBezTo>
                    <a:pt x="372" y="260"/>
                    <a:pt x="676" y="337"/>
                    <a:pt x="1000" y="337"/>
                  </a:cubicBezTo>
                  <a:cubicBezTo>
                    <a:pt x="1022" y="337"/>
                    <a:pt x="1044" y="337"/>
                    <a:pt x="1066" y="336"/>
                  </a:cubicBezTo>
                  <a:cubicBezTo>
                    <a:pt x="1460" y="347"/>
                    <a:pt x="1853" y="359"/>
                    <a:pt x="2247" y="370"/>
                  </a:cubicBezTo>
                  <a:cubicBezTo>
                    <a:pt x="2250" y="370"/>
                    <a:pt x="2253" y="370"/>
                    <a:pt x="2256" y="370"/>
                  </a:cubicBezTo>
                  <a:cubicBezTo>
                    <a:pt x="2336" y="370"/>
                    <a:pt x="2333" y="224"/>
                    <a:pt x="2235" y="224"/>
                  </a:cubicBezTo>
                  <a:lnTo>
                    <a:pt x="1122" y="190"/>
                  </a:lnTo>
                  <a:cubicBezTo>
                    <a:pt x="1098" y="191"/>
                    <a:pt x="1074" y="191"/>
                    <a:pt x="1050" y="191"/>
                  </a:cubicBezTo>
                  <a:cubicBezTo>
                    <a:pt x="738" y="191"/>
                    <a:pt x="437" y="125"/>
                    <a:pt x="156" y="10"/>
                  </a:cubicBezTo>
                  <a:cubicBezTo>
                    <a:pt x="142" y="3"/>
                    <a:pt x="129" y="0"/>
                    <a:pt x="116"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5"/>
            <p:cNvSpPr/>
            <p:nvPr/>
          </p:nvSpPr>
          <p:spPr>
            <a:xfrm>
              <a:off x="892802" y="919139"/>
              <a:ext cx="198417" cy="104092"/>
            </a:xfrm>
            <a:custGeom>
              <a:rect b="b" l="l" r="r" t="t"/>
              <a:pathLst>
                <a:path extrusionOk="0" h="1119" w="2133">
                  <a:moveTo>
                    <a:pt x="2018" y="1"/>
                  </a:moveTo>
                  <a:cubicBezTo>
                    <a:pt x="2002" y="1"/>
                    <a:pt x="1985" y="6"/>
                    <a:pt x="1968" y="17"/>
                  </a:cubicBezTo>
                  <a:cubicBezTo>
                    <a:pt x="1417" y="467"/>
                    <a:pt x="765" y="804"/>
                    <a:pt x="68" y="973"/>
                  </a:cubicBezTo>
                  <a:cubicBezTo>
                    <a:pt x="1" y="1018"/>
                    <a:pt x="23" y="1119"/>
                    <a:pt x="102" y="1119"/>
                  </a:cubicBezTo>
                  <a:cubicBezTo>
                    <a:pt x="822" y="928"/>
                    <a:pt x="1496" y="590"/>
                    <a:pt x="2070" y="118"/>
                  </a:cubicBezTo>
                  <a:cubicBezTo>
                    <a:pt x="2132" y="74"/>
                    <a:pt x="2081" y="1"/>
                    <a:pt x="201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5"/>
            <p:cNvSpPr/>
            <p:nvPr/>
          </p:nvSpPr>
          <p:spPr>
            <a:xfrm>
              <a:off x="1388885" y="418590"/>
              <a:ext cx="148185" cy="50232"/>
            </a:xfrm>
            <a:custGeom>
              <a:rect b="b" l="l" r="r" t="t"/>
              <a:pathLst>
                <a:path extrusionOk="0" h="540" w="1593">
                  <a:moveTo>
                    <a:pt x="283" y="1"/>
                  </a:moveTo>
                  <a:cubicBezTo>
                    <a:pt x="222" y="1"/>
                    <a:pt x="160" y="5"/>
                    <a:pt x="98" y="13"/>
                  </a:cubicBezTo>
                  <a:cubicBezTo>
                    <a:pt x="1" y="35"/>
                    <a:pt x="38" y="160"/>
                    <a:pt x="121" y="160"/>
                  </a:cubicBezTo>
                  <a:cubicBezTo>
                    <a:pt x="125" y="160"/>
                    <a:pt x="128" y="160"/>
                    <a:pt x="132" y="159"/>
                  </a:cubicBezTo>
                  <a:cubicBezTo>
                    <a:pt x="188" y="151"/>
                    <a:pt x="244" y="147"/>
                    <a:pt x="299" y="147"/>
                  </a:cubicBezTo>
                  <a:cubicBezTo>
                    <a:pt x="708" y="147"/>
                    <a:pt x="1091" y="352"/>
                    <a:pt x="1447" y="530"/>
                  </a:cubicBezTo>
                  <a:cubicBezTo>
                    <a:pt x="1459" y="537"/>
                    <a:pt x="1471" y="540"/>
                    <a:pt x="1482" y="540"/>
                  </a:cubicBezTo>
                  <a:cubicBezTo>
                    <a:pt x="1546" y="540"/>
                    <a:pt x="1593" y="445"/>
                    <a:pt x="1526" y="406"/>
                  </a:cubicBezTo>
                  <a:cubicBezTo>
                    <a:pt x="1131" y="199"/>
                    <a:pt x="719" y="1"/>
                    <a:pt x="283"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5"/>
            <p:cNvSpPr/>
            <p:nvPr/>
          </p:nvSpPr>
          <p:spPr>
            <a:xfrm>
              <a:off x="1587207" y="500263"/>
              <a:ext cx="59720" cy="37209"/>
            </a:xfrm>
            <a:custGeom>
              <a:rect b="b" l="l" r="r" t="t"/>
              <a:pathLst>
                <a:path extrusionOk="0" h="400" w="642">
                  <a:moveTo>
                    <a:pt x="68" y="1"/>
                  </a:moveTo>
                  <a:cubicBezTo>
                    <a:pt x="35" y="1"/>
                    <a:pt x="1" y="34"/>
                    <a:pt x="1" y="79"/>
                  </a:cubicBezTo>
                  <a:cubicBezTo>
                    <a:pt x="1" y="124"/>
                    <a:pt x="35" y="158"/>
                    <a:pt x="68" y="158"/>
                  </a:cubicBezTo>
                  <a:lnTo>
                    <a:pt x="125" y="158"/>
                  </a:lnTo>
                  <a:lnTo>
                    <a:pt x="192" y="169"/>
                  </a:lnTo>
                  <a:cubicBezTo>
                    <a:pt x="237" y="180"/>
                    <a:pt x="271" y="192"/>
                    <a:pt x="316" y="214"/>
                  </a:cubicBezTo>
                  <a:cubicBezTo>
                    <a:pt x="394" y="248"/>
                    <a:pt x="462" y="304"/>
                    <a:pt x="518" y="383"/>
                  </a:cubicBezTo>
                  <a:cubicBezTo>
                    <a:pt x="529" y="394"/>
                    <a:pt x="546" y="400"/>
                    <a:pt x="564" y="400"/>
                  </a:cubicBezTo>
                  <a:cubicBezTo>
                    <a:pt x="583" y="400"/>
                    <a:pt x="602" y="394"/>
                    <a:pt x="619" y="383"/>
                  </a:cubicBezTo>
                  <a:cubicBezTo>
                    <a:pt x="642" y="349"/>
                    <a:pt x="642" y="304"/>
                    <a:pt x="619" y="270"/>
                  </a:cubicBezTo>
                  <a:cubicBezTo>
                    <a:pt x="484" y="113"/>
                    <a:pt x="282" y="12"/>
                    <a:pt x="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5"/>
            <p:cNvSpPr/>
            <p:nvPr/>
          </p:nvSpPr>
          <p:spPr>
            <a:xfrm>
              <a:off x="1251306" y="951510"/>
              <a:ext cx="224184" cy="71720"/>
            </a:xfrm>
            <a:custGeom>
              <a:rect b="b" l="l" r="r" t="t"/>
              <a:pathLst>
                <a:path extrusionOk="0" h="771" w="2410">
                  <a:moveTo>
                    <a:pt x="109" y="0"/>
                  </a:moveTo>
                  <a:cubicBezTo>
                    <a:pt x="44" y="0"/>
                    <a:pt x="0" y="92"/>
                    <a:pt x="59" y="141"/>
                  </a:cubicBezTo>
                  <a:cubicBezTo>
                    <a:pt x="745" y="546"/>
                    <a:pt x="1532" y="760"/>
                    <a:pt x="2330" y="771"/>
                  </a:cubicBezTo>
                  <a:cubicBezTo>
                    <a:pt x="2409" y="760"/>
                    <a:pt x="2409" y="625"/>
                    <a:pt x="2330" y="613"/>
                  </a:cubicBezTo>
                  <a:cubicBezTo>
                    <a:pt x="1555" y="602"/>
                    <a:pt x="801" y="400"/>
                    <a:pt x="138" y="6"/>
                  </a:cubicBezTo>
                  <a:cubicBezTo>
                    <a:pt x="128" y="2"/>
                    <a:pt x="118" y="0"/>
                    <a:pt x="10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5"/>
            <p:cNvSpPr/>
            <p:nvPr/>
          </p:nvSpPr>
          <p:spPr>
            <a:xfrm>
              <a:off x="717177" y="443241"/>
              <a:ext cx="36651" cy="50604"/>
            </a:xfrm>
            <a:custGeom>
              <a:rect b="b" l="l" r="r" t="t"/>
              <a:pathLst>
                <a:path extrusionOk="0" h="544" w="394">
                  <a:moveTo>
                    <a:pt x="242" y="1"/>
                  </a:moveTo>
                  <a:cubicBezTo>
                    <a:pt x="217" y="1"/>
                    <a:pt x="191" y="7"/>
                    <a:pt x="169" y="18"/>
                  </a:cubicBezTo>
                  <a:lnTo>
                    <a:pt x="146" y="29"/>
                  </a:lnTo>
                  <a:lnTo>
                    <a:pt x="113" y="29"/>
                  </a:lnTo>
                  <a:cubicBezTo>
                    <a:pt x="68" y="29"/>
                    <a:pt x="34" y="63"/>
                    <a:pt x="34" y="96"/>
                  </a:cubicBezTo>
                  <a:cubicBezTo>
                    <a:pt x="23" y="153"/>
                    <a:pt x="23" y="220"/>
                    <a:pt x="11" y="276"/>
                  </a:cubicBezTo>
                  <a:cubicBezTo>
                    <a:pt x="0" y="321"/>
                    <a:pt x="0" y="366"/>
                    <a:pt x="11" y="411"/>
                  </a:cubicBezTo>
                  <a:cubicBezTo>
                    <a:pt x="23" y="467"/>
                    <a:pt x="56" y="524"/>
                    <a:pt x="113" y="535"/>
                  </a:cubicBezTo>
                  <a:cubicBezTo>
                    <a:pt x="128" y="541"/>
                    <a:pt x="145" y="544"/>
                    <a:pt x="162" y="544"/>
                  </a:cubicBezTo>
                  <a:cubicBezTo>
                    <a:pt x="205" y="544"/>
                    <a:pt x="249" y="526"/>
                    <a:pt x="281" y="501"/>
                  </a:cubicBezTo>
                  <a:cubicBezTo>
                    <a:pt x="326" y="456"/>
                    <a:pt x="349" y="411"/>
                    <a:pt x="360" y="355"/>
                  </a:cubicBezTo>
                  <a:cubicBezTo>
                    <a:pt x="360" y="299"/>
                    <a:pt x="371" y="243"/>
                    <a:pt x="371" y="186"/>
                  </a:cubicBezTo>
                  <a:cubicBezTo>
                    <a:pt x="394" y="119"/>
                    <a:pt x="360" y="63"/>
                    <a:pt x="315" y="18"/>
                  </a:cubicBezTo>
                  <a:cubicBezTo>
                    <a:pt x="293" y="7"/>
                    <a:pt x="267" y="1"/>
                    <a:pt x="242" y="1"/>
                  </a:cubicBezTo>
                  <a:close/>
                </a:path>
              </a:pathLst>
            </a:custGeom>
            <a:solidFill>
              <a:schemeClr val="accent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5"/>
            <p:cNvSpPr/>
            <p:nvPr/>
          </p:nvSpPr>
          <p:spPr>
            <a:xfrm>
              <a:off x="799780" y="446962"/>
              <a:ext cx="29395" cy="46790"/>
            </a:xfrm>
            <a:custGeom>
              <a:rect b="b" l="l" r="r" t="t"/>
              <a:pathLst>
                <a:path extrusionOk="0" h="503" w="316">
                  <a:moveTo>
                    <a:pt x="135" y="0"/>
                  </a:moveTo>
                  <a:cubicBezTo>
                    <a:pt x="102" y="0"/>
                    <a:pt x="79" y="23"/>
                    <a:pt x="68" y="45"/>
                  </a:cubicBezTo>
                  <a:cubicBezTo>
                    <a:pt x="34" y="101"/>
                    <a:pt x="23" y="158"/>
                    <a:pt x="12" y="225"/>
                  </a:cubicBezTo>
                  <a:cubicBezTo>
                    <a:pt x="0" y="281"/>
                    <a:pt x="0" y="349"/>
                    <a:pt x="12" y="416"/>
                  </a:cubicBezTo>
                  <a:cubicBezTo>
                    <a:pt x="23" y="427"/>
                    <a:pt x="34" y="450"/>
                    <a:pt x="45" y="461"/>
                  </a:cubicBezTo>
                  <a:lnTo>
                    <a:pt x="57" y="461"/>
                  </a:lnTo>
                  <a:cubicBezTo>
                    <a:pt x="68" y="472"/>
                    <a:pt x="68" y="484"/>
                    <a:pt x="79" y="484"/>
                  </a:cubicBezTo>
                  <a:cubicBezTo>
                    <a:pt x="99" y="497"/>
                    <a:pt x="122" y="502"/>
                    <a:pt x="145" y="502"/>
                  </a:cubicBezTo>
                  <a:cubicBezTo>
                    <a:pt x="162" y="502"/>
                    <a:pt x="178" y="500"/>
                    <a:pt x="191" y="495"/>
                  </a:cubicBezTo>
                  <a:cubicBezTo>
                    <a:pt x="259" y="472"/>
                    <a:pt x="304" y="405"/>
                    <a:pt x="304" y="326"/>
                  </a:cubicBezTo>
                  <a:cubicBezTo>
                    <a:pt x="304" y="315"/>
                    <a:pt x="304" y="304"/>
                    <a:pt x="304" y="293"/>
                  </a:cubicBezTo>
                  <a:cubicBezTo>
                    <a:pt x="304" y="259"/>
                    <a:pt x="304" y="214"/>
                    <a:pt x="304" y="180"/>
                  </a:cubicBezTo>
                  <a:cubicBezTo>
                    <a:pt x="315" y="135"/>
                    <a:pt x="293" y="90"/>
                    <a:pt x="259" y="79"/>
                  </a:cubicBezTo>
                  <a:lnTo>
                    <a:pt x="225" y="79"/>
                  </a:lnTo>
                  <a:lnTo>
                    <a:pt x="214" y="68"/>
                  </a:lnTo>
                  <a:lnTo>
                    <a:pt x="191" y="56"/>
                  </a:lnTo>
                  <a:cubicBezTo>
                    <a:pt x="191" y="45"/>
                    <a:pt x="191" y="45"/>
                    <a:pt x="191" y="45"/>
                  </a:cubicBezTo>
                  <a:cubicBezTo>
                    <a:pt x="180" y="23"/>
                    <a:pt x="158" y="11"/>
                    <a:pt x="135" y="0"/>
                  </a:cubicBezTo>
                  <a:close/>
                </a:path>
              </a:pathLst>
            </a:custGeom>
            <a:solidFill>
              <a:schemeClr val="accent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5"/>
            <p:cNvSpPr/>
            <p:nvPr/>
          </p:nvSpPr>
          <p:spPr>
            <a:xfrm>
              <a:off x="714014" y="560913"/>
              <a:ext cx="117208" cy="75627"/>
            </a:xfrm>
            <a:custGeom>
              <a:rect b="b" l="l" r="r" t="t"/>
              <a:pathLst>
                <a:path extrusionOk="0" h="813" w="1260">
                  <a:moveTo>
                    <a:pt x="1181" y="1"/>
                  </a:moveTo>
                  <a:cubicBezTo>
                    <a:pt x="1136" y="1"/>
                    <a:pt x="1102" y="34"/>
                    <a:pt x="1102" y="68"/>
                  </a:cubicBezTo>
                  <a:cubicBezTo>
                    <a:pt x="1102" y="237"/>
                    <a:pt x="1057" y="383"/>
                    <a:pt x="967" y="518"/>
                  </a:cubicBezTo>
                  <a:cubicBezTo>
                    <a:pt x="877" y="619"/>
                    <a:pt x="754" y="664"/>
                    <a:pt x="619" y="664"/>
                  </a:cubicBezTo>
                  <a:cubicBezTo>
                    <a:pt x="327" y="641"/>
                    <a:pt x="158" y="349"/>
                    <a:pt x="169" y="79"/>
                  </a:cubicBezTo>
                  <a:cubicBezTo>
                    <a:pt x="175" y="29"/>
                    <a:pt x="141" y="3"/>
                    <a:pt x="104" y="3"/>
                  </a:cubicBezTo>
                  <a:cubicBezTo>
                    <a:pt x="68" y="3"/>
                    <a:pt x="29" y="29"/>
                    <a:pt x="23" y="79"/>
                  </a:cubicBezTo>
                  <a:cubicBezTo>
                    <a:pt x="0" y="360"/>
                    <a:pt x="147" y="619"/>
                    <a:pt x="394" y="754"/>
                  </a:cubicBezTo>
                  <a:cubicBezTo>
                    <a:pt x="473" y="793"/>
                    <a:pt x="558" y="812"/>
                    <a:pt x="642" y="812"/>
                  </a:cubicBezTo>
                  <a:cubicBezTo>
                    <a:pt x="822" y="812"/>
                    <a:pt x="999" y="727"/>
                    <a:pt x="1113" y="574"/>
                  </a:cubicBezTo>
                  <a:cubicBezTo>
                    <a:pt x="1203" y="417"/>
                    <a:pt x="1248" y="248"/>
                    <a:pt x="1260" y="79"/>
                  </a:cubicBezTo>
                  <a:cubicBezTo>
                    <a:pt x="1260" y="34"/>
                    <a:pt x="1226" y="1"/>
                    <a:pt x="1181" y="1"/>
                  </a:cubicBezTo>
                  <a:close/>
                </a:path>
              </a:pathLst>
            </a:custGeom>
            <a:solidFill>
              <a:schemeClr val="accent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 name="Google Shape;168;p5"/>
          <p:cNvGrpSpPr/>
          <p:nvPr/>
        </p:nvGrpSpPr>
        <p:grpSpPr>
          <a:xfrm flipH="1">
            <a:off x="-495029" y="-550436"/>
            <a:ext cx="1713102" cy="1156456"/>
            <a:chOff x="2251342" y="373064"/>
            <a:chExt cx="1713102" cy="1156456"/>
          </a:xfrm>
        </p:grpSpPr>
        <p:sp>
          <p:nvSpPr>
            <p:cNvPr id="169" name="Google Shape;169;p5"/>
            <p:cNvSpPr/>
            <p:nvPr/>
          </p:nvSpPr>
          <p:spPr>
            <a:xfrm>
              <a:off x="2251342" y="373064"/>
              <a:ext cx="1713102" cy="1156456"/>
            </a:xfrm>
            <a:custGeom>
              <a:rect b="b" l="l" r="r" t="t"/>
              <a:pathLst>
                <a:path extrusionOk="0" h="12432" w="18416">
                  <a:moveTo>
                    <a:pt x="6845" y="0"/>
                  </a:moveTo>
                  <a:cubicBezTo>
                    <a:pt x="6533" y="0"/>
                    <a:pt x="6188" y="87"/>
                    <a:pt x="5813" y="290"/>
                  </a:cubicBezTo>
                  <a:cubicBezTo>
                    <a:pt x="4812" y="819"/>
                    <a:pt x="4205" y="1864"/>
                    <a:pt x="4239" y="2988"/>
                  </a:cubicBezTo>
                  <a:cubicBezTo>
                    <a:pt x="4239" y="2988"/>
                    <a:pt x="3653" y="2669"/>
                    <a:pt x="2949" y="2669"/>
                  </a:cubicBezTo>
                  <a:cubicBezTo>
                    <a:pt x="2230" y="2669"/>
                    <a:pt x="1388" y="3002"/>
                    <a:pt x="922" y="4349"/>
                  </a:cubicBezTo>
                  <a:cubicBezTo>
                    <a:pt x="0" y="7013"/>
                    <a:pt x="2271" y="7485"/>
                    <a:pt x="2271" y="7485"/>
                  </a:cubicBezTo>
                  <a:cubicBezTo>
                    <a:pt x="2271" y="7485"/>
                    <a:pt x="1046" y="11195"/>
                    <a:pt x="4059" y="12196"/>
                  </a:cubicBezTo>
                  <a:cubicBezTo>
                    <a:pt x="4554" y="12362"/>
                    <a:pt x="5013" y="12432"/>
                    <a:pt x="5436" y="12432"/>
                  </a:cubicBezTo>
                  <a:cubicBezTo>
                    <a:pt x="7587" y="12432"/>
                    <a:pt x="8781" y="10633"/>
                    <a:pt x="8781" y="10633"/>
                  </a:cubicBezTo>
                  <a:cubicBezTo>
                    <a:pt x="8781" y="10633"/>
                    <a:pt x="9436" y="11953"/>
                    <a:pt x="11076" y="11953"/>
                  </a:cubicBezTo>
                  <a:cubicBezTo>
                    <a:pt x="11271" y="11953"/>
                    <a:pt x="11480" y="11934"/>
                    <a:pt x="11704" y="11892"/>
                  </a:cubicBezTo>
                  <a:cubicBezTo>
                    <a:pt x="13795" y="11499"/>
                    <a:pt x="13615" y="9284"/>
                    <a:pt x="13615" y="9284"/>
                  </a:cubicBezTo>
                  <a:lnTo>
                    <a:pt x="13615" y="9284"/>
                  </a:lnTo>
                  <a:cubicBezTo>
                    <a:pt x="13615" y="9284"/>
                    <a:pt x="14680" y="9900"/>
                    <a:pt x="15733" y="9900"/>
                  </a:cubicBezTo>
                  <a:cubicBezTo>
                    <a:pt x="16490" y="9900"/>
                    <a:pt x="17240" y="9582"/>
                    <a:pt x="17584" y="8486"/>
                  </a:cubicBezTo>
                  <a:cubicBezTo>
                    <a:pt x="18416" y="5866"/>
                    <a:pt x="16324" y="4956"/>
                    <a:pt x="16324" y="4956"/>
                  </a:cubicBezTo>
                  <a:cubicBezTo>
                    <a:pt x="16324" y="4956"/>
                    <a:pt x="18112" y="2685"/>
                    <a:pt x="15672" y="897"/>
                  </a:cubicBezTo>
                  <a:cubicBezTo>
                    <a:pt x="15135" y="505"/>
                    <a:pt x="14640" y="352"/>
                    <a:pt x="14195" y="352"/>
                  </a:cubicBezTo>
                  <a:cubicBezTo>
                    <a:pt x="12611" y="352"/>
                    <a:pt x="11659" y="2291"/>
                    <a:pt x="11659" y="2291"/>
                  </a:cubicBezTo>
                  <a:cubicBezTo>
                    <a:pt x="11603" y="1538"/>
                    <a:pt x="11018" y="920"/>
                    <a:pt x="10254" y="852"/>
                  </a:cubicBezTo>
                  <a:cubicBezTo>
                    <a:pt x="10163" y="841"/>
                    <a:pt x="10077" y="836"/>
                    <a:pt x="9996" y="836"/>
                  </a:cubicBezTo>
                  <a:cubicBezTo>
                    <a:pt x="8877" y="836"/>
                    <a:pt x="8691" y="1853"/>
                    <a:pt x="8691" y="1853"/>
                  </a:cubicBezTo>
                  <a:cubicBezTo>
                    <a:pt x="8621" y="1073"/>
                    <a:pt x="7943" y="0"/>
                    <a:pt x="68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5"/>
            <p:cNvSpPr/>
            <p:nvPr/>
          </p:nvSpPr>
          <p:spPr>
            <a:xfrm>
              <a:off x="2394502" y="663011"/>
              <a:ext cx="169580" cy="101115"/>
            </a:xfrm>
            <a:custGeom>
              <a:rect b="b" l="l" r="r" t="t"/>
              <a:pathLst>
                <a:path extrusionOk="0" h="1087" w="1823">
                  <a:moveTo>
                    <a:pt x="1593" y="1"/>
                  </a:moveTo>
                  <a:cubicBezTo>
                    <a:pt x="927" y="1"/>
                    <a:pt x="318" y="374"/>
                    <a:pt x="24" y="973"/>
                  </a:cubicBezTo>
                  <a:cubicBezTo>
                    <a:pt x="1" y="1035"/>
                    <a:pt x="53" y="1087"/>
                    <a:pt x="102" y="1087"/>
                  </a:cubicBezTo>
                  <a:cubicBezTo>
                    <a:pt x="124" y="1087"/>
                    <a:pt x="145" y="1076"/>
                    <a:pt x="159" y="1052"/>
                  </a:cubicBezTo>
                  <a:cubicBezTo>
                    <a:pt x="417" y="504"/>
                    <a:pt x="971" y="156"/>
                    <a:pt x="1574" y="156"/>
                  </a:cubicBezTo>
                  <a:cubicBezTo>
                    <a:pt x="1627" y="156"/>
                    <a:pt x="1680" y="158"/>
                    <a:pt x="1733" y="164"/>
                  </a:cubicBezTo>
                  <a:cubicBezTo>
                    <a:pt x="1736" y="164"/>
                    <a:pt x="1739" y="164"/>
                    <a:pt x="1742" y="164"/>
                  </a:cubicBezTo>
                  <a:cubicBezTo>
                    <a:pt x="1823" y="164"/>
                    <a:pt x="1820" y="17"/>
                    <a:pt x="1733" y="6"/>
                  </a:cubicBezTo>
                  <a:cubicBezTo>
                    <a:pt x="1686" y="3"/>
                    <a:pt x="1640" y="1"/>
                    <a:pt x="1593"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5"/>
            <p:cNvSpPr/>
            <p:nvPr/>
          </p:nvSpPr>
          <p:spPr>
            <a:xfrm>
              <a:off x="2599614" y="670918"/>
              <a:ext cx="53395" cy="27535"/>
            </a:xfrm>
            <a:custGeom>
              <a:rect b="b" l="l" r="r" t="t"/>
              <a:pathLst>
                <a:path extrusionOk="0" h="296" w="574">
                  <a:moveTo>
                    <a:pt x="79" y="0"/>
                  </a:moveTo>
                  <a:cubicBezTo>
                    <a:pt x="34" y="0"/>
                    <a:pt x="0" y="34"/>
                    <a:pt x="0" y="79"/>
                  </a:cubicBezTo>
                  <a:cubicBezTo>
                    <a:pt x="0" y="124"/>
                    <a:pt x="34" y="157"/>
                    <a:pt x="79" y="157"/>
                  </a:cubicBezTo>
                  <a:lnTo>
                    <a:pt x="169" y="157"/>
                  </a:lnTo>
                  <a:cubicBezTo>
                    <a:pt x="203" y="157"/>
                    <a:pt x="236" y="169"/>
                    <a:pt x="281" y="180"/>
                  </a:cubicBezTo>
                  <a:lnTo>
                    <a:pt x="304" y="191"/>
                  </a:lnTo>
                  <a:lnTo>
                    <a:pt x="315" y="202"/>
                  </a:lnTo>
                  <a:cubicBezTo>
                    <a:pt x="326" y="202"/>
                    <a:pt x="349" y="214"/>
                    <a:pt x="360" y="225"/>
                  </a:cubicBezTo>
                  <a:cubicBezTo>
                    <a:pt x="382" y="225"/>
                    <a:pt x="394" y="236"/>
                    <a:pt x="405" y="247"/>
                  </a:cubicBezTo>
                  <a:lnTo>
                    <a:pt x="427" y="270"/>
                  </a:lnTo>
                  <a:cubicBezTo>
                    <a:pt x="427" y="270"/>
                    <a:pt x="442" y="275"/>
                    <a:pt x="449" y="275"/>
                  </a:cubicBezTo>
                  <a:cubicBezTo>
                    <a:pt x="451" y="275"/>
                    <a:pt x="452" y="274"/>
                    <a:pt x="452" y="273"/>
                  </a:cubicBezTo>
                  <a:lnTo>
                    <a:pt x="452" y="273"/>
                  </a:lnTo>
                  <a:cubicBezTo>
                    <a:pt x="463" y="288"/>
                    <a:pt x="479" y="295"/>
                    <a:pt x="496" y="295"/>
                  </a:cubicBezTo>
                  <a:cubicBezTo>
                    <a:pt x="514" y="295"/>
                    <a:pt x="534" y="287"/>
                    <a:pt x="551" y="270"/>
                  </a:cubicBezTo>
                  <a:cubicBezTo>
                    <a:pt x="574" y="247"/>
                    <a:pt x="574" y="202"/>
                    <a:pt x="551" y="180"/>
                  </a:cubicBezTo>
                  <a:cubicBezTo>
                    <a:pt x="416" y="67"/>
                    <a:pt x="247" y="11"/>
                    <a:pt x="7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5"/>
            <p:cNvSpPr/>
            <p:nvPr/>
          </p:nvSpPr>
          <p:spPr>
            <a:xfrm>
              <a:off x="2342317" y="815846"/>
              <a:ext cx="40372" cy="99813"/>
            </a:xfrm>
            <a:custGeom>
              <a:rect b="b" l="l" r="r" t="t"/>
              <a:pathLst>
                <a:path extrusionOk="0" h="1073" w="434">
                  <a:moveTo>
                    <a:pt x="329" y="0"/>
                  </a:moveTo>
                  <a:cubicBezTo>
                    <a:pt x="310" y="0"/>
                    <a:pt x="289" y="8"/>
                    <a:pt x="270" y="27"/>
                  </a:cubicBezTo>
                  <a:cubicBezTo>
                    <a:pt x="0" y="275"/>
                    <a:pt x="34" y="668"/>
                    <a:pt x="68" y="1005"/>
                  </a:cubicBezTo>
                  <a:cubicBezTo>
                    <a:pt x="62" y="1050"/>
                    <a:pt x="102" y="1073"/>
                    <a:pt x="141" y="1073"/>
                  </a:cubicBezTo>
                  <a:cubicBezTo>
                    <a:pt x="180" y="1073"/>
                    <a:pt x="220" y="1050"/>
                    <a:pt x="214" y="1005"/>
                  </a:cubicBezTo>
                  <a:cubicBezTo>
                    <a:pt x="180" y="713"/>
                    <a:pt x="147" y="353"/>
                    <a:pt x="383" y="128"/>
                  </a:cubicBezTo>
                  <a:cubicBezTo>
                    <a:pt x="434" y="77"/>
                    <a:pt x="388" y="0"/>
                    <a:pt x="32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5"/>
            <p:cNvSpPr/>
            <p:nvPr/>
          </p:nvSpPr>
          <p:spPr>
            <a:xfrm>
              <a:off x="2690031" y="455202"/>
              <a:ext cx="143255" cy="169487"/>
            </a:xfrm>
            <a:custGeom>
              <a:rect b="b" l="l" r="r" t="t"/>
              <a:pathLst>
                <a:path extrusionOk="0" h="1822" w="1540">
                  <a:moveTo>
                    <a:pt x="1430" y="1"/>
                  </a:moveTo>
                  <a:cubicBezTo>
                    <a:pt x="1424" y="1"/>
                    <a:pt x="1418" y="1"/>
                    <a:pt x="1412" y="3"/>
                  </a:cubicBezTo>
                  <a:cubicBezTo>
                    <a:pt x="658" y="284"/>
                    <a:pt x="107" y="947"/>
                    <a:pt x="6" y="1746"/>
                  </a:cubicBezTo>
                  <a:cubicBezTo>
                    <a:pt x="1" y="1796"/>
                    <a:pt x="34" y="1822"/>
                    <a:pt x="71" y="1822"/>
                  </a:cubicBezTo>
                  <a:cubicBezTo>
                    <a:pt x="107" y="1822"/>
                    <a:pt x="147" y="1796"/>
                    <a:pt x="152" y="1746"/>
                  </a:cubicBezTo>
                  <a:cubicBezTo>
                    <a:pt x="254" y="1015"/>
                    <a:pt x="759" y="408"/>
                    <a:pt x="1445" y="149"/>
                  </a:cubicBezTo>
                  <a:cubicBezTo>
                    <a:pt x="1539" y="128"/>
                    <a:pt x="1507" y="1"/>
                    <a:pt x="1430"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5"/>
            <p:cNvSpPr/>
            <p:nvPr/>
          </p:nvSpPr>
          <p:spPr>
            <a:xfrm>
              <a:off x="2895794" y="434272"/>
              <a:ext cx="68837" cy="29395"/>
            </a:xfrm>
            <a:custGeom>
              <a:rect b="b" l="l" r="r" t="t"/>
              <a:pathLst>
                <a:path extrusionOk="0" h="316" w="740">
                  <a:moveTo>
                    <a:pt x="159" y="0"/>
                  </a:moveTo>
                  <a:cubicBezTo>
                    <a:pt x="135" y="0"/>
                    <a:pt x="112" y="1"/>
                    <a:pt x="88" y="3"/>
                  </a:cubicBezTo>
                  <a:cubicBezTo>
                    <a:pt x="82" y="2"/>
                    <a:pt x="77" y="1"/>
                    <a:pt x="73" y="1"/>
                  </a:cubicBezTo>
                  <a:cubicBezTo>
                    <a:pt x="0" y="1"/>
                    <a:pt x="3" y="150"/>
                    <a:pt x="80" y="150"/>
                  </a:cubicBezTo>
                  <a:cubicBezTo>
                    <a:pt x="82" y="150"/>
                    <a:pt x="85" y="150"/>
                    <a:pt x="88" y="149"/>
                  </a:cubicBezTo>
                  <a:cubicBezTo>
                    <a:pt x="116" y="147"/>
                    <a:pt x="143" y="145"/>
                    <a:pt x="170" y="145"/>
                  </a:cubicBezTo>
                  <a:cubicBezTo>
                    <a:pt x="251" y="145"/>
                    <a:pt x="327" y="158"/>
                    <a:pt x="402" y="183"/>
                  </a:cubicBezTo>
                  <a:cubicBezTo>
                    <a:pt x="447" y="194"/>
                    <a:pt x="504" y="206"/>
                    <a:pt x="549" y="217"/>
                  </a:cubicBezTo>
                  <a:cubicBezTo>
                    <a:pt x="560" y="228"/>
                    <a:pt x="571" y="228"/>
                    <a:pt x="582" y="239"/>
                  </a:cubicBezTo>
                  <a:cubicBezTo>
                    <a:pt x="580" y="237"/>
                    <a:pt x="580" y="236"/>
                    <a:pt x="580" y="236"/>
                  </a:cubicBezTo>
                  <a:cubicBezTo>
                    <a:pt x="582" y="236"/>
                    <a:pt x="592" y="243"/>
                    <a:pt x="590" y="243"/>
                  </a:cubicBezTo>
                  <a:cubicBezTo>
                    <a:pt x="589" y="243"/>
                    <a:pt x="587" y="242"/>
                    <a:pt x="582" y="239"/>
                  </a:cubicBezTo>
                  <a:lnTo>
                    <a:pt x="582" y="239"/>
                  </a:lnTo>
                  <a:cubicBezTo>
                    <a:pt x="582" y="290"/>
                    <a:pt x="619" y="315"/>
                    <a:pt x="655" y="315"/>
                  </a:cubicBezTo>
                  <a:cubicBezTo>
                    <a:pt x="692" y="315"/>
                    <a:pt x="729" y="290"/>
                    <a:pt x="729" y="239"/>
                  </a:cubicBezTo>
                  <a:cubicBezTo>
                    <a:pt x="740" y="116"/>
                    <a:pt x="594" y="82"/>
                    <a:pt x="492" y="48"/>
                  </a:cubicBezTo>
                  <a:cubicBezTo>
                    <a:pt x="381" y="20"/>
                    <a:pt x="270" y="0"/>
                    <a:pt x="15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5"/>
            <p:cNvSpPr/>
            <p:nvPr/>
          </p:nvSpPr>
          <p:spPr>
            <a:xfrm>
              <a:off x="3094023" y="491015"/>
              <a:ext cx="107348" cy="66790"/>
            </a:xfrm>
            <a:custGeom>
              <a:rect b="b" l="l" r="r" t="t"/>
              <a:pathLst>
                <a:path extrusionOk="0" h="718" w="1154">
                  <a:moveTo>
                    <a:pt x="930" y="1"/>
                  </a:moveTo>
                  <a:cubicBezTo>
                    <a:pt x="773" y="1"/>
                    <a:pt x="621" y="49"/>
                    <a:pt x="498" y="146"/>
                  </a:cubicBezTo>
                  <a:cubicBezTo>
                    <a:pt x="329" y="259"/>
                    <a:pt x="183" y="416"/>
                    <a:pt x="59" y="585"/>
                  </a:cubicBezTo>
                  <a:cubicBezTo>
                    <a:pt x="0" y="636"/>
                    <a:pt x="55" y="718"/>
                    <a:pt x="114" y="718"/>
                  </a:cubicBezTo>
                  <a:cubicBezTo>
                    <a:pt x="134" y="718"/>
                    <a:pt x="155" y="709"/>
                    <a:pt x="171" y="686"/>
                  </a:cubicBezTo>
                  <a:cubicBezTo>
                    <a:pt x="354" y="453"/>
                    <a:pt x="601" y="146"/>
                    <a:pt x="920" y="146"/>
                  </a:cubicBezTo>
                  <a:cubicBezTo>
                    <a:pt x="954" y="146"/>
                    <a:pt x="990" y="150"/>
                    <a:pt x="1026" y="158"/>
                  </a:cubicBezTo>
                  <a:cubicBezTo>
                    <a:pt x="1032" y="159"/>
                    <a:pt x="1038" y="160"/>
                    <a:pt x="1044" y="160"/>
                  </a:cubicBezTo>
                  <a:cubicBezTo>
                    <a:pt x="1121" y="160"/>
                    <a:pt x="1154" y="32"/>
                    <a:pt x="1060" y="12"/>
                  </a:cubicBezTo>
                  <a:cubicBezTo>
                    <a:pt x="1016" y="4"/>
                    <a:pt x="973" y="1"/>
                    <a:pt x="930"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5"/>
            <p:cNvSpPr/>
            <p:nvPr/>
          </p:nvSpPr>
          <p:spPr>
            <a:xfrm>
              <a:off x="3246950" y="506270"/>
              <a:ext cx="41860" cy="36093"/>
            </a:xfrm>
            <a:custGeom>
              <a:rect b="b" l="l" r="r" t="t"/>
              <a:pathLst>
                <a:path extrusionOk="0" h="388" w="450">
                  <a:moveTo>
                    <a:pt x="76" y="0"/>
                  </a:moveTo>
                  <a:cubicBezTo>
                    <a:pt x="70" y="0"/>
                    <a:pt x="63" y="2"/>
                    <a:pt x="56" y="5"/>
                  </a:cubicBezTo>
                  <a:cubicBezTo>
                    <a:pt x="45" y="5"/>
                    <a:pt x="23" y="27"/>
                    <a:pt x="11" y="39"/>
                  </a:cubicBezTo>
                  <a:cubicBezTo>
                    <a:pt x="0" y="72"/>
                    <a:pt x="11" y="117"/>
                    <a:pt x="45" y="140"/>
                  </a:cubicBezTo>
                  <a:cubicBezTo>
                    <a:pt x="68" y="151"/>
                    <a:pt x="101" y="162"/>
                    <a:pt x="124" y="185"/>
                  </a:cubicBezTo>
                  <a:lnTo>
                    <a:pt x="169" y="207"/>
                  </a:lnTo>
                  <a:lnTo>
                    <a:pt x="191" y="219"/>
                  </a:lnTo>
                  <a:cubicBezTo>
                    <a:pt x="214" y="241"/>
                    <a:pt x="236" y="264"/>
                    <a:pt x="259" y="286"/>
                  </a:cubicBezTo>
                  <a:lnTo>
                    <a:pt x="270" y="308"/>
                  </a:lnTo>
                  <a:cubicBezTo>
                    <a:pt x="281" y="320"/>
                    <a:pt x="293" y="342"/>
                    <a:pt x="293" y="353"/>
                  </a:cubicBezTo>
                  <a:cubicBezTo>
                    <a:pt x="307" y="375"/>
                    <a:pt x="331" y="388"/>
                    <a:pt x="358" y="388"/>
                  </a:cubicBezTo>
                  <a:cubicBezTo>
                    <a:pt x="373" y="388"/>
                    <a:pt x="389" y="384"/>
                    <a:pt x="405" y="376"/>
                  </a:cubicBezTo>
                  <a:cubicBezTo>
                    <a:pt x="439" y="365"/>
                    <a:pt x="450" y="320"/>
                    <a:pt x="439" y="286"/>
                  </a:cubicBezTo>
                  <a:cubicBezTo>
                    <a:pt x="360" y="162"/>
                    <a:pt x="248" y="72"/>
                    <a:pt x="124" y="16"/>
                  </a:cubicBezTo>
                  <a:cubicBezTo>
                    <a:pt x="108" y="8"/>
                    <a:pt x="92" y="0"/>
                    <a:pt x="76"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5"/>
            <p:cNvSpPr/>
            <p:nvPr/>
          </p:nvSpPr>
          <p:spPr>
            <a:xfrm>
              <a:off x="3374762" y="505619"/>
              <a:ext cx="69953" cy="86604"/>
            </a:xfrm>
            <a:custGeom>
              <a:rect b="b" l="l" r="r" t="t"/>
              <a:pathLst>
                <a:path extrusionOk="0" h="931" w="752">
                  <a:moveTo>
                    <a:pt x="666" y="0"/>
                  </a:moveTo>
                  <a:cubicBezTo>
                    <a:pt x="653" y="0"/>
                    <a:pt x="639" y="4"/>
                    <a:pt x="627" y="12"/>
                  </a:cubicBezTo>
                  <a:cubicBezTo>
                    <a:pt x="335" y="214"/>
                    <a:pt x="121" y="507"/>
                    <a:pt x="20" y="844"/>
                  </a:cubicBezTo>
                  <a:cubicBezTo>
                    <a:pt x="0" y="897"/>
                    <a:pt x="43" y="931"/>
                    <a:pt x="86" y="931"/>
                  </a:cubicBezTo>
                  <a:cubicBezTo>
                    <a:pt x="116" y="931"/>
                    <a:pt x="146" y="914"/>
                    <a:pt x="155" y="878"/>
                  </a:cubicBezTo>
                  <a:cubicBezTo>
                    <a:pt x="256" y="585"/>
                    <a:pt x="448" y="327"/>
                    <a:pt x="695" y="147"/>
                  </a:cubicBezTo>
                  <a:cubicBezTo>
                    <a:pt x="740" y="124"/>
                    <a:pt x="751" y="79"/>
                    <a:pt x="729" y="34"/>
                  </a:cubicBezTo>
                  <a:cubicBezTo>
                    <a:pt x="714" y="13"/>
                    <a:pt x="690" y="0"/>
                    <a:pt x="666"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5"/>
            <p:cNvSpPr/>
            <p:nvPr/>
          </p:nvSpPr>
          <p:spPr>
            <a:xfrm>
              <a:off x="3502108" y="449806"/>
              <a:ext cx="246882" cy="106883"/>
            </a:xfrm>
            <a:custGeom>
              <a:rect b="b" l="l" r="r" t="t"/>
              <a:pathLst>
                <a:path extrusionOk="0" h="1149" w="2654">
                  <a:moveTo>
                    <a:pt x="939" y="0"/>
                  </a:moveTo>
                  <a:cubicBezTo>
                    <a:pt x="635" y="0"/>
                    <a:pt x="334" y="81"/>
                    <a:pt x="68" y="241"/>
                  </a:cubicBezTo>
                  <a:cubicBezTo>
                    <a:pt x="1" y="289"/>
                    <a:pt x="48" y="386"/>
                    <a:pt x="112" y="386"/>
                  </a:cubicBezTo>
                  <a:cubicBezTo>
                    <a:pt x="123" y="386"/>
                    <a:pt x="135" y="383"/>
                    <a:pt x="147" y="376"/>
                  </a:cubicBezTo>
                  <a:cubicBezTo>
                    <a:pt x="383" y="227"/>
                    <a:pt x="652" y="152"/>
                    <a:pt x="924" y="152"/>
                  </a:cubicBezTo>
                  <a:cubicBezTo>
                    <a:pt x="1105" y="152"/>
                    <a:pt x="1287" y="185"/>
                    <a:pt x="1462" y="252"/>
                  </a:cubicBezTo>
                  <a:cubicBezTo>
                    <a:pt x="1676" y="320"/>
                    <a:pt x="1867" y="421"/>
                    <a:pt x="2047" y="567"/>
                  </a:cubicBezTo>
                  <a:cubicBezTo>
                    <a:pt x="2136" y="634"/>
                    <a:pt x="2215" y="713"/>
                    <a:pt x="2294" y="792"/>
                  </a:cubicBezTo>
                  <a:cubicBezTo>
                    <a:pt x="2361" y="859"/>
                    <a:pt x="2485" y="960"/>
                    <a:pt x="2496" y="1073"/>
                  </a:cubicBezTo>
                  <a:cubicBezTo>
                    <a:pt x="2502" y="1123"/>
                    <a:pt x="2541" y="1149"/>
                    <a:pt x="2579" y="1149"/>
                  </a:cubicBezTo>
                  <a:cubicBezTo>
                    <a:pt x="2617" y="1149"/>
                    <a:pt x="2654" y="1123"/>
                    <a:pt x="2654" y="1073"/>
                  </a:cubicBezTo>
                  <a:cubicBezTo>
                    <a:pt x="2631" y="960"/>
                    <a:pt x="2575" y="848"/>
                    <a:pt x="2485" y="769"/>
                  </a:cubicBezTo>
                  <a:cubicBezTo>
                    <a:pt x="2395" y="679"/>
                    <a:pt x="2305" y="578"/>
                    <a:pt x="2204" y="500"/>
                  </a:cubicBezTo>
                  <a:cubicBezTo>
                    <a:pt x="2013" y="342"/>
                    <a:pt x="1799" y="207"/>
                    <a:pt x="1563" y="117"/>
                  </a:cubicBezTo>
                  <a:cubicBezTo>
                    <a:pt x="1361" y="39"/>
                    <a:pt x="1149" y="0"/>
                    <a:pt x="93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5"/>
            <p:cNvSpPr/>
            <p:nvPr/>
          </p:nvSpPr>
          <p:spPr>
            <a:xfrm>
              <a:off x="3411319" y="1225512"/>
              <a:ext cx="82511" cy="178417"/>
            </a:xfrm>
            <a:custGeom>
              <a:rect b="b" l="l" r="r" t="t"/>
              <a:pathLst>
                <a:path extrusionOk="0" h="1918" w="887">
                  <a:moveTo>
                    <a:pt x="721" y="1"/>
                  </a:moveTo>
                  <a:cubicBezTo>
                    <a:pt x="675" y="1"/>
                    <a:pt x="630" y="37"/>
                    <a:pt x="650" y="98"/>
                  </a:cubicBezTo>
                  <a:cubicBezTo>
                    <a:pt x="729" y="412"/>
                    <a:pt x="684" y="750"/>
                    <a:pt x="538" y="1042"/>
                  </a:cubicBezTo>
                  <a:cubicBezTo>
                    <a:pt x="470" y="1188"/>
                    <a:pt x="414" y="1323"/>
                    <a:pt x="336" y="1469"/>
                  </a:cubicBezTo>
                  <a:cubicBezTo>
                    <a:pt x="279" y="1593"/>
                    <a:pt x="189" y="1694"/>
                    <a:pt x="77" y="1773"/>
                  </a:cubicBezTo>
                  <a:cubicBezTo>
                    <a:pt x="0" y="1821"/>
                    <a:pt x="46" y="1917"/>
                    <a:pt x="117" y="1917"/>
                  </a:cubicBezTo>
                  <a:cubicBezTo>
                    <a:pt x="129" y="1917"/>
                    <a:pt x="142" y="1914"/>
                    <a:pt x="156" y="1908"/>
                  </a:cubicBezTo>
                  <a:cubicBezTo>
                    <a:pt x="279" y="1829"/>
                    <a:pt x="381" y="1717"/>
                    <a:pt x="448" y="1582"/>
                  </a:cubicBezTo>
                  <a:cubicBezTo>
                    <a:pt x="538" y="1424"/>
                    <a:pt x="605" y="1267"/>
                    <a:pt x="684" y="1098"/>
                  </a:cubicBezTo>
                  <a:cubicBezTo>
                    <a:pt x="841" y="772"/>
                    <a:pt x="886" y="401"/>
                    <a:pt x="797" y="53"/>
                  </a:cubicBezTo>
                  <a:cubicBezTo>
                    <a:pt x="783" y="17"/>
                    <a:pt x="752" y="1"/>
                    <a:pt x="721"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5"/>
            <p:cNvSpPr/>
            <p:nvPr/>
          </p:nvSpPr>
          <p:spPr>
            <a:xfrm>
              <a:off x="3220811" y="1436392"/>
              <a:ext cx="123813" cy="20465"/>
            </a:xfrm>
            <a:custGeom>
              <a:rect b="b" l="l" r="r" t="t"/>
              <a:pathLst>
                <a:path extrusionOk="0" h="220" w="1331">
                  <a:moveTo>
                    <a:pt x="113" y="0"/>
                  </a:moveTo>
                  <a:cubicBezTo>
                    <a:pt x="34" y="0"/>
                    <a:pt x="0" y="113"/>
                    <a:pt x="68" y="147"/>
                  </a:cubicBezTo>
                  <a:cubicBezTo>
                    <a:pt x="271" y="194"/>
                    <a:pt x="480" y="220"/>
                    <a:pt x="689" y="220"/>
                  </a:cubicBezTo>
                  <a:cubicBezTo>
                    <a:pt x="873" y="220"/>
                    <a:pt x="1058" y="200"/>
                    <a:pt x="1237" y="158"/>
                  </a:cubicBezTo>
                  <a:cubicBezTo>
                    <a:pt x="1331" y="147"/>
                    <a:pt x="1299" y="21"/>
                    <a:pt x="1222" y="21"/>
                  </a:cubicBezTo>
                  <a:cubicBezTo>
                    <a:pt x="1216" y="21"/>
                    <a:pt x="1210" y="21"/>
                    <a:pt x="1203" y="23"/>
                  </a:cubicBezTo>
                  <a:cubicBezTo>
                    <a:pt x="1041" y="58"/>
                    <a:pt x="877" y="76"/>
                    <a:pt x="712" y="76"/>
                  </a:cubicBezTo>
                  <a:cubicBezTo>
                    <a:pt x="512" y="76"/>
                    <a:pt x="310" y="50"/>
                    <a:pt x="113"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5"/>
            <p:cNvSpPr/>
            <p:nvPr/>
          </p:nvSpPr>
          <p:spPr>
            <a:xfrm>
              <a:off x="2474128" y="1101794"/>
              <a:ext cx="56093" cy="223812"/>
            </a:xfrm>
            <a:custGeom>
              <a:rect b="b" l="l" r="r" t="t"/>
              <a:pathLst>
                <a:path extrusionOk="0" h="2406" w="603">
                  <a:moveTo>
                    <a:pt x="371" y="0"/>
                  </a:moveTo>
                  <a:cubicBezTo>
                    <a:pt x="353" y="0"/>
                    <a:pt x="333" y="7"/>
                    <a:pt x="315" y="22"/>
                  </a:cubicBezTo>
                  <a:cubicBezTo>
                    <a:pt x="180" y="157"/>
                    <a:pt x="101" y="326"/>
                    <a:pt x="79" y="517"/>
                  </a:cubicBezTo>
                  <a:cubicBezTo>
                    <a:pt x="34" y="753"/>
                    <a:pt x="11" y="989"/>
                    <a:pt x="11" y="1237"/>
                  </a:cubicBezTo>
                  <a:cubicBezTo>
                    <a:pt x="0" y="1653"/>
                    <a:pt x="157" y="2069"/>
                    <a:pt x="438" y="2383"/>
                  </a:cubicBezTo>
                  <a:cubicBezTo>
                    <a:pt x="454" y="2399"/>
                    <a:pt x="472" y="2405"/>
                    <a:pt x="489" y="2405"/>
                  </a:cubicBezTo>
                  <a:cubicBezTo>
                    <a:pt x="548" y="2405"/>
                    <a:pt x="603" y="2331"/>
                    <a:pt x="551" y="2271"/>
                  </a:cubicBezTo>
                  <a:cubicBezTo>
                    <a:pt x="292" y="1990"/>
                    <a:pt x="157" y="1619"/>
                    <a:pt x="157" y="1237"/>
                  </a:cubicBezTo>
                  <a:cubicBezTo>
                    <a:pt x="157" y="1023"/>
                    <a:pt x="180" y="809"/>
                    <a:pt x="214" y="607"/>
                  </a:cubicBezTo>
                  <a:cubicBezTo>
                    <a:pt x="225" y="427"/>
                    <a:pt x="304" y="258"/>
                    <a:pt x="427" y="124"/>
                  </a:cubicBezTo>
                  <a:cubicBezTo>
                    <a:pt x="479" y="72"/>
                    <a:pt x="431" y="0"/>
                    <a:pt x="371"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5"/>
            <p:cNvSpPr/>
            <p:nvPr/>
          </p:nvSpPr>
          <p:spPr>
            <a:xfrm>
              <a:off x="2585940" y="1413137"/>
              <a:ext cx="89767" cy="53209"/>
            </a:xfrm>
            <a:custGeom>
              <a:rect b="b" l="l" r="r" t="t"/>
              <a:pathLst>
                <a:path extrusionOk="0" h="572" w="965">
                  <a:moveTo>
                    <a:pt x="79" y="0"/>
                  </a:moveTo>
                  <a:cubicBezTo>
                    <a:pt x="72" y="0"/>
                    <a:pt x="65" y="1"/>
                    <a:pt x="57" y="3"/>
                  </a:cubicBezTo>
                  <a:cubicBezTo>
                    <a:pt x="23" y="14"/>
                    <a:pt x="1" y="59"/>
                    <a:pt x="12" y="104"/>
                  </a:cubicBezTo>
                  <a:cubicBezTo>
                    <a:pt x="127" y="391"/>
                    <a:pt x="411" y="572"/>
                    <a:pt x="722" y="572"/>
                  </a:cubicBezTo>
                  <a:cubicBezTo>
                    <a:pt x="777" y="572"/>
                    <a:pt x="833" y="566"/>
                    <a:pt x="889" y="554"/>
                  </a:cubicBezTo>
                  <a:cubicBezTo>
                    <a:pt x="964" y="522"/>
                    <a:pt x="937" y="407"/>
                    <a:pt x="856" y="407"/>
                  </a:cubicBezTo>
                  <a:cubicBezTo>
                    <a:pt x="852" y="407"/>
                    <a:pt x="848" y="407"/>
                    <a:pt x="844" y="408"/>
                  </a:cubicBezTo>
                  <a:cubicBezTo>
                    <a:pt x="798" y="419"/>
                    <a:pt x="752" y="424"/>
                    <a:pt x="706" y="424"/>
                  </a:cubicBezTo>
                  <a:cubicBezTo>
                    <a:pt x="472" y="424"/>
                    <a:pt x="251" y="285"/>
                    <a:pt x="147" y="59"/>
                  </a:cubicBezTo>
                  <a:cubicBezTo>
                    <a:pt x="138" y="22"/>
                    <a:pt x="113" y="0"/>
                    <a:pt x="7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5"/>
            <p:cNvSpPr/>
            <p:nvPr/>
          </p:nvSpPr>
          <p:spPr>
            <a:xfrm>
              <a:off x="2782866" y="1466438"/>
              <a:ext cx="68837" cy="25488"/>
            </a:xfrm>
            <a:custGeom>
              <a:rect b="b" l="l" r="r" t="t"/>
              <a:pathLst>
                <a:path extrusionOk="0" h="274" w="740">
                  <a:moveTo>
                    <a:pt x="657" y="1"/>
                  </a:moveTo>
                  <a:cubicBezTo>
                    <a:pt x="650" y="1"/>
                    <a:pt x="644" y="2"/>
                    <a:pt x="638" y="4"/>
                  </a:cubicBezTo>
                  <a:cubicBezTo>
                    <a:pt x="459" y="60"/>
                    <a:pt x="267" y="93"/>
                    <a:pt x="88" y="116"/>
                  </a:cubicBezTo>
                  <a:cubicBezTo>
                    <a:pt x="85" y="116"/>
                    <a:pt x="82" y="115"/>
                    <a:pt x="80" y="115"/>
                  </a:cubicBezTo>
                  <a:cubicBezTo>
                    <a:pt x="0" y="115"/>
                    <a:pt x="0" y="274"/>
                    <a:pt x="80" y="274"/>
                  </a:cubicBezTo>
                  <a:cubicBezTo>
                    <a:pt x="82" y="274"/>
                    <a:pt x="85" y="274"/>
                    <a:pt x="88" y="273"/>
                  </a:cubicBezTo>
                  <a:cubicBezTo>
                    <a:pt x="290" y="251"/>
                    <a:pt x="481" y="206"/>
                    <a:pt x="672" y="150"/>
                  </a:cubicBezTo>
                  <a:cubicBezTo>
                    <a:pt x="717" y="138"/>
                    <a:pt x="740" y="93"/>
                    <a:pt x="728" y="60"/>
                  </a:cubicBezTo>
                  <a:cubicBezTo>
                    <a:pt x="719" y="22"/>
                    <a:pt x="687" y="1"/>
                    <a:pt x="657"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5"/>
            <p:cNvSpPr/>
            <p:nvPr/>
          </p:nvSpPr>
          <p:spPr>
            <a:xfrm>
              <a:off x="3057652" y="981052"/>
              <a:ext cx="139255" cy="100092"/>
            </a:xfrm>
            <a:custGeom>
              <a:rect b="b" l="l" r="r" t="t"/>
              <a:pathLst>
                <a:path extrusionOk="0" h="1076" w="1497">
                  <a:moveTo>
                    <a:pt x="146" y="1"/>
                  </a:moveTo>
                  <a:cubicBezTo>
                    <a:pt x="107" y="1"/>
                    <a:pt x="62" y="26"/>
                    <a:pt x="57" y="72"/>
                  </a:cubicBezTo>
                  <a:cubicBezTo>
                    <a:pt x="0" y="421"/>
                    <a:pt x="146" y="770"/>
                    <a:pt x="439" y="972"/>
                  </a:cubicBezTo>
                  <a:cubicBezTo>
                    <a:pt x="544" y="1042"/>
                    <a:pt x="663" y="1076"/>
                    <a:pt x="783" y="1076"/>
                  </a:cubicBezTo>
                  <a:cubicBezTo>
                    <a:pt x="971" y="1076"/>
                    <a:pt x="1158" y="991"/>
                    <a:pt x="1282" y="826"/>
                  </a:cubicBezTo>
                  <a:cubicBezTo>
                    <a:pt x="1394" y="657"/>
                    <a:pt x="1383" y="443"/>
                    <a:pt x="1473" y="264"/>
                  </a:cubicBezTo>
                  <a:cubicBezTo>
                    <a:pt x="1496" y="210"/>
                    <a:pt x="1446" y="156"/>
                    <a:pt x="1397" y="156"/>
                  </a:cubicBezTo>
                  <a:cubicBezTo>
                    <a:pt x="1375" y="156"/>
                    <a:pt x="1352" y="168"/>
                    <a:pt x="1338" y="196"/>
                  </a:cubicBezTo>
                  <a:cubicBezTo>
                    <a:pt x="1248" y="365"/>
                    <a:pt x="1248" y="578"/>
                    <a:pt x="1147" y="736"/>
                  </a:cubicBezTo>
                  <a:cubicBezTo>
                    <a:pt x="1067" y="855"/>
                    <a:pt x="926" y="931"/>
                    <a:pt x="777" y="931"/>
                  </a:cubicBezTo>
                  <a:cubicBezTo>
                    <a:pt x="758" y="931"/>
                    <a:pt x="739" y="929"/>
                    <a:pt x="720" y="927"/>
                  </a:cubicBezTo>
                  <a:cubicBezTo>
                    <a:pt x="551" y="904"/>
                    <a:pt x="405" y="792"/>
                    <a:pt x="315" y="646"/>
                  </a:cubicBezTo>
                  <a:cubicBezTo>
                    <a:pt x="214" y="477"/>
                    <a:pt x="180" y="275"/>
                    <a:pt x="203" y="72"/>
                  </a:cubicBezTo>
                  <a:cubicBezTo>
                    <a:pt x="214" y="23"/>
                    <a:pt x="182" y="1"/>
                    <a:pt x="146" y="1"/>
                  </a:cubicBezTo>
                  <a:close/>
                </a:path>
              </a:pathLst>
            </a:custGeom>
            <a:solidFill>
              <a:schemeClr val="accent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5"/>
            <p:cNvSpPr/>
            <p:nvPr/>
          </p:nvSpPr>
          <p:spPr>
            <a:xfrm>
              <a:off x="3098395" y="848496"/>
              <a:ext cx="30418" cy="38139"/>
            </a:xfrm>
            <a:custGeom>
              <a:rect b="b" l="l" r="r" t="t"/>
              <a:pathLst>
                <a:path extrusionOk="0" h="410" w="327">
                  <a:moveTo>
                    <a:pt x="196" y="1"/>
                  </a:moveTo>
                  <a:cubicBezTo>
                    <a:pt x="171" y="1"/>
                    <a:pt x="145" y="9"/>
                    <a:pt x="124" y="25"/>
                  </a:cubicBezTo>
                  <a:cubicBezTo>
                    <a:pt x="117" y="23"/>
                    <a:pt x="109" y="22"/>
                    <a:pt x="102" y="22"/>
                  </a:cubicBezTo>
                  <a:cubicBezTo>
                    <a:pt x="69" y="22"/>
                    <a:pt x="44" y="44"/>
                    <a:pt x="35" y="81"/>
                  </a:cubicBezTo>
                  <a:lnTo>
                    <a:pt x="12" y="193"/>
                  </a:lnTo>
                  <a:cubicBezTo>
                    <a:pt x="1" y="216"/>
                    <a:pt x="1" y="250"/>
                    <a:pt x="1" y="283"/>
                  </a:cubicBezTo>
                  <a:cubicBezTo>
                    <a:pt x="1" y="317"/>
                    <a:pt x="12" y="351"/>
                    <a:pt x="35" y="384"/>
                  </a:cubicBezTo>
                  <a:cubicBezTo>
                    <a:pt x="57" y="401"/>
                    <a:pt x="85" y="410"/>
                    <a:pt x="113" y="410"/>
                  </a:cubicBezTo>
                  <a:cubicBezTo>
                    <a:pt x="141" y="410"/>
                    <a:pt x="169" y="401"/>
                    <a:pt x="192" y="384"/>
                  </a:cubicBezTo>
                  <a:cubicBezTo>
                    <a:pt x="214" y="351"/>
                    <a:pt x="237" y="317"/>
                    <a:pt x="248" y="283"/>
                  </a:cubicBezTo>
                  <a:cubicBezTo>
                    <a:pt x="271" y="250"/>
                    <a:pt x="293" y="216"/>
                    <a:pt x="304" y="182"/>
                  </a:cubicBezTo>
                  <a:cubicBezTo>
                    <a:pt x="327" y="126"/>
                    <a:pt x="304" y="70"/>
                    <a:pt x="271" y="36"/>
                  </a:cubicBezTo>
                  <a:cubicBezTo>
                    <a:pt x="253" y="12"/>
                    <a:pt x="225" y="1"/>
                    <a:pt x="196" y="1"/>
                  </a:cubicBezTo>
                  <a:close/>
                </a:path>
              </a:pathLst>
            </a:custGeom>
            <a:solidFill>
              <a:schemeClr val="accent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5"/>
            <p:cNvSpPr/>
            <p:nvPr/>
          </p:nvSpPr>
          <p:spPr>
            <a:xfrm>
              <a:off x="3164347" y="854915"/>
              <a:ext cx="24093" cy="46232"/>
            </a:xfrm>
            <a:custGeom>
              <a:rect b="b" l="l" r="r" t="t"/>
              <a:pathLst>
                <a:path extrusionOk="0" h="497" w="259">
                  <a:moveTo>
                    <a:pt x="79" y="1"/>
                  </a:moveTo>
                  <a:cubicBezTo>
                    <a:pt x="34" y="1"/>
                    <a:pt x="0" y="34"/>
                    <a:pt x="0" y="79"/>
                  </a:cubicBezTo>
                  <a:lnTo>
                    <a:pt x="0" y="259"/>
                  </a:lnTo>
                  <a:cubicBezTo>
                    <a:pt x="0" y="315"/>
                    <a:pt x="0" y="372"/>
                    <a:pt x="23" y="428"/>
                  </a:cubicBezTo>
                  <a:cubicBezTo>
                    <a:pt x="44" y="471"/>
                    <a:pt x="85" y="496"/>
                    <a:pt x="126" y="496"/>
                  </a:cubicBezTo>
                  <a:cubicBezTo>
                    <a:pt x="149" y="496"/>
                    <a:pt x="171" y="489"/>
                    <a:pt x="191" y="473"/>
                  </a:cubicBezTo>
                  <a:cubicBezTo>
                    <a:pt x="236" y="428"/>
                    <a:pt x="259" y="360"/>
                    <a:pt x="247" y="293"/>
                  </a:cubicBezTo>
                  <a:cubicBezTo>
                    <a:pt x="247" y="226"/>
                    <a:pt x="236" y="147"/>
                    <a:pt x="225" y="79"/>
                  </a:cubicBezTo>
                  <a:cubicBezTo>
                    <a:pt x="216" y="52"/>
                    <a:pt x="191" y="31"/>
                    <a:pt x="158" y="31"/>
                  </a:cubicBezTo>
                  <a:cubicBezTo>
                    <a:pt x="151" y="31"/>
                    <a:pt x="143" y="32"/>
                    <a:pt x="135" y="34"/>
                  </a:cubicBezTo>
                  <a:cubicBezTo>
                    <a:pt x="124" y="12"/>
                    <a:pt x="101" y="1"/>
                    <a:pt x="79" y="1"/>
                  </a:cubicBezTo>
                  <a:close/>
                </a:path>
              </a:pathLst>
            </a:custGeom>
            <a:solidFill>
              <a:schemeClr val="accent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 name="Google Shape;187;p5"/>
          <p:cNvGrpSpPr/>
          <p:nvPr/>
        </p:nvGrpSpPr>
        <p:grpSpPr>
          <a:xfrm flipH="1">
            <a:off x="-1031813" y="4143186"/>
            <a:ext cx="3282946" cy="1485037"/>
            <a:chOff x="5935450" y="921661"/>
            <a:chExt cx="739786" cy="334641"/>
          </a:xfrm>
        </p:grpSpPr>
        <p:sp>
          <p:nvSpPr>
            <p:cNvPr id="188" name="Google Shape;188;p5"/>
            <p:cNvSpPr/>
            <p:nvPr/>
          </p:nvSpPr>
          <p:spPr>
            <a:xfrm>
              <a:off x="5935450" y="921661"/>
              <a:ext cx="739786" cy="334641"/>
            </a:xfrm>
            <a:custGeom>
              <a:rect b="b" l="l" r="r" t="t"/>
              <a:pathLst>
                <a:path extrusionOk="0" h="2833" w="6263">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5"/>
            <p:cNvSpPr/>
            <p:nvPr/>
          </p:nvSpPr>
          <p:spPr>
            <a:xfrm>
              <a:off x="6282962" y="966429"/>
              <a:ext cx="44531" cy="25396"/>
            </a:xfrm>
            <a:custGeom>
              <a:rect b="b" l="l" r="r" t="t"/>
              <a:pathLst>
                <a:path extrusionOk="0" h="215" w="377">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p:nvPr/>
          </p:nvSpPr>
          <p:spPr>
            <a:xfrm>
              <a:off x="6171456" y="969973"/>
              <a:ext cx="77132" cy="98042"/>
            </a:xfrm>
            <a:custGeom>
              <a:rect b="b" l="l" r="r" t="t"/>
              <a:pathLst>
                <a:path extrusionOk="0" h="830" w="653">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p:nvPr/>
          </p:nvSpPr>
          <p:spPr>
            <a:xfrm>
              <a:off x="6508809" y="1003047"/>
              <a:ext cx="74416" cy="136904"/>
            </a:xfrm>
            <a:custGeom>
              <a:rect b="b" l="l" r="r" t="t"/>
              <a:pathLst>
                <a:path extrusionOk="0" h="1159" w="63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5"/>
            <p:cNvSpPr/>
            <p:nvPr/>
          </p:nvSpPr>
          <p:spPr>
            <a:xfrm>
              <a:off x="5997582" y="1091992"/>
              <a:ext cx="63785" cy="54454"/>
            </a:xfrm>
            <a:custGeom>
              <a:rect b="b" l="l" r="r" t="t"/>
              <a:pathLst>
                <a:path extrusionOk="0" h="461" w="54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5"/>
            <p:cNvSpPr/>
            <p:nvPr/>
          </p:nvSpPr>
          <p:spPr>
            <a:xfrm>
              <a:off x="6381238" y="947648"/>
              <a:ext cx="91779" cy="39571"/>
            </a:xfrm>
            <a:custGeom>
              <a:rect b="b" l="l" r="r" t="t"/>
              <a:pathLst>
                <a:path extrusionOk="0" h="335" w="777">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5"/>
          <p:cNvGrpSpPr/>
          <p:nvPr/>
        </p:nvGrpSpPr>
        <p:grpSpPr>
          <a:xfrm flipH="1">
            <a:off x="6578152" y="-863781"/>
            <a:ext cx="3701501" cy="1921582"/>
            <a:chOff x="4666075" y="3825750"/>
            <a:chExt cx="2868269" cy="1489021"/>
          </a:xfrm>
        </p:grpSpPr>
        <p:sp>
          <p:nvSpPr>
            <p:cNvPr id="195" name="Google Shape;195;p5"/>
            <p:cNvSpPr/>
            <p:nvPr/>
          </p:nvSpPr>
          <p:spPr>
            <a:xfrm>
              <a:off x="4666075" y="3825750"/>
              <a:ext cx="2868269" cy="1489021"/>
            </a:xfrm>
            <a:custGeom>
              <a:rect b="b" l="l" r="r" t="t"/>
              <a:pathLst>
                <a:path extrusionOk="0" h="13049" w="25136">
                  <a:moveTo>
                    <a:pt x="8141" y="0"/>
                  </a:moveTo>
                  <a:cubicBezTo>
                    <a:pt x="8010" y="0"/>
                    <a:pt x="7873" y="5"/>
                    <a:pt x="7732" y="15"/>
                  </a:cubicBezTo>
                  <a:cubicBezTo>
                    <a:pt x="3590" y="313"/>
                    <a:pt x="3833" y="4894"/>
                    <a:pt x="3872" y="5400"/>
                  </a:cubicBezTo>
                  <a:lnTo>
                    <a:pt x="3872" y="5400"/>
                  </a:lnTo>
                  <a:cubicBezTo>
                    <a:pt x="3495" y="5215"/>
                    <a:pt x="3136" y="5132"/>
                    <a:pt x="2806" y="5132"/>
                  </a:cubicBezTo>
                  <a:cubicBezTo>
                    <a:pt x="970" y="5132"/>
                    <a:pt x="0" y="7674"/>
                    <a:pt x="1414" y="9189"/>
                  </a:cubicBezTo>
                  <a:cubicBezTo>
                    <a:pt x="2121" y="9937"/>
                    <a:pt x="2853" y="10160"/>
                    <a:pt x="3472" y="10160"/>
                  </a:cubicBezTo>
                  <a:cubicBezTo>
                    <a:pt x="4379" y="10160"/>
                    <a:pt x="5045" y="9684"/>
                    <a:pt x="5045" y="9684"/>
                  </a:cubicBezTo>
                  <a:cubicBezTo>
                    <a:pt x="5045" y="9684"/>
                    <a:pt x="5270" y="11505"/>
                    <a:pt x="7552" y="11730"/>
                  </a:cubicBezTo>
                  <a:cubicBezTo>
                    <a:pt x="7717" y="11747"/>
                    <a:pt x="7872" y="11755"/>
                    <a:pt x="8018" y="11755"/>
                  </a:cubicBezTo>
                  <a:cubicBezTo>
                    <a:pt x="9877" y="11755"/>
                    <a:pt x="10205" y="10460"/>
                    <a:pt x="10206" y="10459"/>
                  </a:cubicBezTo>
                  <a:lnTo>
                    <a:pt x="10206" y="10459"/>
                  </a:lnTo>
                  <a:cubicBezTo>
                    <a:pt x="10206" y="10460"/>
                    <a:pt x="10093" y="11775"/>
                    <a:pt x="11948" y="12393"/>
                  </a:cubicBezTo>
                  <a:cubicBezTo>
                    <a:pt x="12172" y="12467"/>
                    <a:pt x="12378" y="12499"/>
                    <a:pt x="12568" y="12499"/>
                  </a:cubicBezTo>
                  <a:cubicBezTo>
                    <a:pt x="13933" y="12499"/>
                    <a:pt x="14410" y="10808"/>
                    <a:pt x="14410" y="10808"/>
                  </a:cubicBezTo>
                  <a:lnTo>
                    <a:pt x="14410" y="10808"/>
                  </a:lnTo>
                  <a:cubicBezTo>
                    <a:pt x="14410" y="10808"/>
                    <a:pt x="14298" y="12461"/>
                    <a:pt x="16962" y="12966"/>
                  </a:cubicBezTo>
                  <a:cubicBezTo>
                    <a:pt x="17259" y="13023"/>
                    <a:pt x="17527" y="13048"/>
                    <a:pt x="17769" y="13048"/>
                  </a:cubicBezTo>
                  <a:cubicBezTo>
                    <a:pt x="19698" y="13048"/>
                    <a:pt x="20009" y="11460"/>
                    <a:pt x="20009" y="11460"/>
                  </a:cubicBezTo>
                  <a:cubicBezTo>
                    <a:pt x="20502" y="12037"/>
                    <a:pt x="21516" y="12450"/>
                    <a:pt x="22447" y="12450"/>
                  </a:cubicBezTo>
                  <a:cubicBezTo>
                    <a:pt x="23257" y="12450"/>
                    <a:pt x="24005" y="12137"/>
                    <a:pt x="24292" y="11348"/>
                  </a:cubicBezTo>
                  <a:cubicBezTo>
                    <a:pt x="24911" y="9650"/>
                    <a:pt x="23978" y="9414"/>
                    <a:pt x="23978" y="9414"/>
                  </a:cubicBezTo>
                  <a:cubicBezTo>
                    <a:pt x="23978" y="9414"/>
                    <a:pt x="25136" y="8256"/>
                    <a:pt x="24169" y="7098"/>
                  </a:cubicBezTo>
                  <a:cubicBezTo>
                    <a:pt x="23802" y="6658"/>
                    <a:pt x="23439" y="6523"/>
                    <a:pt x="23131" y="6523"/>
                  </a:cubicBezTo>
                  <a:cubicBezTo>
                    <a:pt x="22635" y="6523"/>
                    <a:pt x="22280" y="6873"/>
                    <a:pt x="22280" y="6873"/>
                  </a:cubicBezTo>
                  <a:cubicBezTo>
                    <a:pt x="22280" y="6873"/>
                    <a:pt x="23168" y="2129"/>
                    <a:pt x="19818" y="1589"/>
                  </a:cubicBezTo>
                  <a:cubicBezTo>
                    <a:pt x="19608" y="1555"/>
                    <a:pt x="19404" y="1540"/>
                    <a:pt x="19208" y="1540"/>
                  </a:cubicBezTo>
                  <a:cubicBezTo>
                    <a:pt x="16260" y="1540"/>
                    <a:pt x="14837" y="5097"/>
                    <a:pt x="14837" y="5097"/>
                  </a:cubicBezTo>
                  <a:cubicBezTo>
                    <a:pt x="14837" y="5097"/>
                    <a:pt x="15141" y="3062"/>
                    <a:pt x="13713" y="3062"/>
                  </a:cubicBezTo>
                  <a:cubicBezTo>
                    <a:pt x="12285" y="3062"/>
                    <a:pt x="11712" y="4445"/>
                    <a:pt x="11712" y="4445"/>
                  </a:cubicBezTo>
                  <a:cubicBezTo>
                    <a:pt x="11712" y="4445"/>
                    <a:pt x="12102" y="0"/>
                    <a:pt x="81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
            <p:cNvSpPr/>
            <p:nvPr/>
          </p:nvSpPr>
          <p:spPr>
            <a:xfrm>
              <a:off x="6083334" y="4706346"/>
              <a:ext cx="168198" cy="121185"/>
            </a:xfrm>
            <a:custGeom>
              <a:rect b="b" l="l" r="r" t="t"/>
              <a:pathLst>
                <a:path extrusionOk="0" h="1062" w="1474">
                  <a:moveTo>
                    <a:pt x="182" y="0"/>
                  </a:moveTo>
                  <a:cubicBezTo>
                    <a:pt x="154" y="0"/>
                    <a:pt x="126" y="14"/>
                    <a:pt x="113" y="44"/>
                  </a:cubicBezTo>
                  <a:cubicBezTo>
                    <a:pt x="0" y="393"/>
                    <a:pt x="124" y="775"/>
                    <a:pt x="428" y="977"/>
                  </a:cubicBezTo>
                  <a:cubicBezTo>
                    <a:pt x="534" y="1034"/>
                    <a:pt x="648" y="1062"/>
                    <a:pt x="761" y="1062"/>
                  </a:cubicBezTo>
                  <a:cubicBezTo>
                    <a:pt x="980" y="1062"/>
                    <a:pt x="1193" y="957"/>
                    <a:pt x="1327" y="764"/>
                  </a:cubicBezTo>
                  <a:cubicBezTo>
                    <a:pt x="1428" y="595"/>
                    <a:pt x="1473" y="393"/>
                    <a:pt x="1451" y="202"/>
                  </a:cubicBezTo>
                  <a:cubicBezTo>
                    <a:pt x="1445" y="157"/>
                    <a:pt x="1406" y="134"/>
                    <a:pt x="1370" y="134"/>
                  </a:cubicBezTo>
                  <a:cubicBezTo>
                    <a:pt x="1335" y="134"/>
                    <a:pt x="1304" y="157"/>
                    <a:pt x="1316" y="202"/>
                  </a:cubicBezTo>
                  <a:cubicBezTo>
                    <a:pt x="1348" y="551"/>
                    <a:pt x="1126" y="922"/>
                    <a:pt x="753" y="922"/>
                  </a:cubicBezTo>
                  <a:cubicBezTo>
                    <a:pt x="742" y="922"/>
                    <a:pt x="731" y="922"/>
                    <a:pt x="720" y="921"/>
                  </a:cubicBezTo>
                  <a:cubicBezTo>
                    <a:pt x="326" y="899"/>
                    <a:pt x="146" y="426"/>
                    <a:pt x="248" y="89"/>
                  </a:cubicBezTo>
                  <a:cubicBezTo>
                    <a:pt x="268" y="34"/>
                    <a:pt x="226" y="0"/>
                    <a:pt x="182"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5"/>
            <p:cNvSpPr/>
            <p:nvPr/>
          </p:nvSpPr>
          <p:spPr>
            <a:xfrm>
              <a:off x="6134570" y="4589382"/>
              <a:ext cx="34804" cy="48269"/>
            </a:xfrm>
            <a:custGeom>
              <a:rect b="b" l="l" r="r" t="t"/>
              <a:pathLst>
                <a:path extrusionOk="0" h="423" w="305">
                  <a:moveTo>
                    <a:pt x="109" y="1"/>
                  </a:moveTo>
                  <a:cubicBezTo>
                    <a:pt x="86" y="1"/>
                    <a:pt x="64" y="13"/>
                    <a:pt x="57" y="35"/>
                  </a:cubicBezTo>
                  <a:cubicBezTo>
                    <a:pt x="23" y="114"/>
                    <a:pt x="1" y="192"/>
                    <a:pt x="12" y="271"/>
                  </a:cubicBezTo>
                  <a:cubicBezTo>
                    <a:pt x="1" y="327"/>
                    <a:pt x="23" y="372"/>
                    <a:pt x="57" y="406"/>
                  </a:cubicBezTo>
                  <a:cubicBezTo>
                    <a:pt x="80" y="417"/>
                    <a:pt x="102" y="423"/>
                    <a:pt x="123" y="423"/>
                  </a:cubicBezTo>
                  <a:cubicBezTo>
                    <a:pt x="144" y="423"/>
                    <a:pt x="164" y="417"/>
                    <a:pt x="181" y="406"/>
                  </a:cubicBezTo>
                  <a:cubicBezTo>
                    <a:pt x="248" y="350"/>
                    <a:pt x="293" y="282"/>
                    <a:pt x="293" y="192"/>
                  </a:cubicBezTo>
                  <a:cubicBezTo>
                    <a:pt x="305" y="102"/>
                    <a:pt x="237" y="24"/>
                    <a:pt x="147" y="12"/>
                  </a:cubicBezTo>
                  <a:cubicBezTo>
                    <a:pt x="135" y="4"/>
                    <a:pt x="122" y="1"/>
                    <a:pt x="109"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5"/>
            <p:cNvSpPr/>
            <p:nvPr/>
          </p:nvSpPr>
          <p:spPr>
            <a:xfrm>
              <a:off x="6221865" y="4621561"/>
              <a:ext cx="114" cy="114"/>
            </a:xfrm>
            <a:custGeom>
              <a:rect b="b" l="l" r="r" t="t"/>
              <a:pathLst>
                <a:path extrusionOk="0" h="1" w="1">
                  <a:moveTo>
                    <a:pt x="0" y="0"/>
                  </a:moveTo>
                  <a:close/>
                </a:path>
              </a:pathLst>
            </a:custGeom>
            <a:solidFill>
              <a:srgbClr val="3F9C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5"/>
            <p:cNvSpPr/>
            <p:nvPr/>
          </p:nvSpPr>
          <p:spPr>
            <a:xfrm>
              <a:off x="6201325" y="4590409"/>
              <a:ext cx="37314" cy="53061"/>
            </a:xfrm>
            <a:custGeom>
              <a:rect b="b" l="l" r="r" t="t"/>
              <a:pathLst>
                <a:path extrusionOk="0" h="465" w="327">
                  <a:moveTo>
                    <a:pt x="140" y="0"/>
                  </a:moveTo>
                  <a:cubicBezTo>
                    <a:pt x="113" y="0"/>
                    <a:pt x="89" y="21"/>
                    <a:pt x="79" y="48"/>
                  </a:cubicBezTo>
                  <a:lnTo>
                    <a:pt x="79" y="71"/>
                  </a:lnTo>
                  <a:lnTo>
                    <a:pt x="68" y="82"/>
                  </a:lnTo>
                  <a:lnTo>
                    <a:pt x="46" y="138"/>
                  </a:lnTo>
                  <a:cubicBezTo>
                    <a:pt x="23" y="183"/>
                    <a:pt x="1" y="228"/>
                    <a:pt x="1" y="273"/>
                  </a:cubicBezTo>
                  <a:cubicBezTo>
                    <a:pt x="1" y="352"/>
                    <a:pt x="57" y="431"/>
                    <a:pt x="136" y="453"/>
                  </a:cubicBezTo>
                  <a:cubicBezTo>
                    <a:pt x="151" y="461"/>
                    <a:pt x="167" y="465"/>
                    <a:pt x="183" y="465"/>
                  </a:cubicBezTo>
                  <a:cubicBezTo>
                    <a:pt x="211" y="465"/>
                    <a:pt x="237" y="452"/>
                    <a:pt x="259" y="431"/>
                  </a:cubicBezTo>
                  <a:cubicBezTo>
                    <a:pt x="293" y="397"/>
                    <a:pt x="315" y="352"/>
                    <a:pt x="315" y="307"/>
                  </a:cubicBezTo>
                  <a:cubicBezTo>
                    <a:pt x="327" y="273"/>
                    <a:pt x="327" y="228"/>
                    <a:pt x="304" y="183"/>
                  </a:cubicBezTo>
                  <a:cubicBezTo>
                    <a:pt x="293" y="138"/>
                    <a:pt x="259" y="105"/>
                    <a:pt x="214" y="93"/>
                  </a:cubicBezTo>
                  <a:cubicBezTo>
                    <a:pt x="225" y="48"/>
                    <a:pt x="203" y="15"/>
                    <a:pt x="158" y="3"/>
                  </a:cubicBezTo>
                  <a:cubicBezTo>
                    <a:pt x="152" y="1"/>
                    <a:pt x="146" y="0"/>
                    <a:pt x="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5"/>
            <p:cNvSpPr/>
            <p:nvPr/>
          </p:nvSpPr>
          <p:spPr>
            <a:xfrm>
              <a:off x="6219354" y="4626696"/>
              <a:ext cx="0" cy="114"/>
            </a:xfrm>
            <a:custGeom>
              <a:rect b="b" l="l" r="r" t="t"/>
              <a:pathLst>
                <a:path extrusionOk="0" h="1" w="0">
                  <a:moveTo>
                    <a:pt x="0" y="0"/>
                  </a:moveTo>
                  <a:lnTo>
                    <a:pt x="0" y="0"/>
                  </a:lnTo>
                  <a:lnTo>
                    <a:pt x="0" y="0"/>
                  </a:lnTo>
                  <a:cubicBezTo>
                    <a:pt x="0" y="0"/>
                    <a:pt x="0" y="0"/>
                    <a:pt x="0" y="0"/>
                  </a:cubicBezTo>
                  <a:close/>
                </a:path>
              </a:pathLst>
            </a:custGeom>
            <a:solidFill>
              <a:srgbClr val="3F9CAC"/>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5"/>
            <p:cNvSpPr/>
            <p:nvPr/>
          </p:nvSpPr>
          <p:spPr>
            <a:xfrm>
              <a:off x="5163485" y="3920381"/>
              <a:ext cx="233811" cy="479376"/>
            </a:xfrm>
            <a:custGeom>
              <a:rect b="b" l="l" r="r" t="t"/>
              <a:pathLst>
                <a:path extrusionOk="0" h="4201" w="2049">
                  <a:moveTo>
                    <a:pt x="1928" y="1"/>
                  </a:moveTo>
                  <a:cubicBezTo>
                    <a:pt x="1919" y="1"/>
                    <a:pt x="1910" y="3"/>
                    <a:pt x="1900" y="7"/>
                  </a:cubicBezTo>
                  <a:cubicBezTo>
                    <a:pt x="765" y="546"/>
                    <a:pt x="169" y="1760"/>
                    <a:pt x="34" y="2963"/>
                  </a:cubicBezTo>
                  <a:cubicBezTo>
                    <a:pt x="0" y="3357"/>
                    <a:pt x="0" y="3739"/>
                    <a:pt x="34" y="4133"/>
                  </a:cubicBezTo>
                  <a:cubicBezTo>
                    <a:pt x="34" y="4178"/>
                    <a:pt x="71" y="4200"/>
                    <a:pt x="107" y="4200"/>
                  </a:cubicBezTo>
                  <a:cubicBezTo>
                    <a:pt x="144" y="4200"/>
                    <a:pt x="180" y="4178"/>
                    <a:pt x="180" y="4133"/>
                  </a:cubicBezTo>
                  <a:cubicBezTo>
                    <a:pt x="79" y="2907"/>
                    <a:pt x="293" y="1581"/>
                    <a:pt x="1203" y="670"/>
                  </a:cubicBezTo>
                  <a:cubicBezTo>
                    <a:pt x="1428" y="456"/>
                    <a:pt x="1687" y="265"/>
                    <a:pt x="1979" y="130"/>
                  </a:cubicBezTo>
                  <a:cubicBezTo>
                    <a:pt x="2049" y="101"/>
                    <a:pt x="1996" y="1"/>
                    <a:pt x="192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5"/>
            <p:cNvSpPr/>
            <p:nvPr/>
          </p:nvSpPr>
          <p:spPr>
            <a:xfrm>
              <a:off x="5816542" y="3983599"/>
              <a:ext cx="106693" cy="149142"/>
            </a:xfrm>
            <a:custGeom>
              <a:rect b="b" l="l" r="r" t="t"/>
              <a:pathLst>
                <a:path extrusionOk="0" h="1307" w="935">
                  <a:moveTo>
                    <a:pt x="95" y="0"/>
                  </a:moveTo>
                  <a:cubicBezTo>
                    <a:pt x="36" y="0"/>
                    <a:pt x="1" y="92"/>
                    <a:pt x="56" y="138"/>
                  </a:cubicBezTo>
                  <a:cubicBezTo>
                    <a:pt x="225" y="262"/>
                    <a:pt x="360" y="431"/>
                    <a:pt x="438" y="622"/>
                  </a:cubicBezTo>
                  <a:cubicBezTo>
                    <a:pt x="562" y="835"/>
                    <a:pt x="674" y="1049"/>
                    <a:pt x="787" y="1274"/>
                  </a:cubicBezTo>
                  <a:cubicBezTo>
                    <a:pt x="800" y="1297"/>
                    <a:pt x="820" y="1307"/>
                    <a:pt x="839" y="1307"/>
                  </a:cubicBezTo>
                  <a:cubicBezTo>
                    <a:pt x="886" y="1307"/>
                    <a:pt x="934" y="1254"/>
                    <a:pt x="911" y="1206"/>
                  </a:cubicBezTo>
                  <a:cubicBezTo>
                    <a:pt x="798" y="970"/>
                    <a:pt x="674" y="734"/>
                    <a:pt x="540" y="509"/>
                  </a:cubicBezTo>
                  <a:cubicBezTo>
                    <a:pt x="450" y="318"/>
                    <a:pt x="303" y="150"/>
                    <a:pt x="135" y="15"/>
                  </a:cubicBezTo>
                  <a:cubicBezTo>
                    <a:pt x="121" y="5"/>
                    <a:pt x="107" y="0"/>
                    <a:pt x="95"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5"/>
            <p:cNvSpPr/>
            <p:nvPr/>
          </p:nvSpPr>
          <p:spPr>
            <a:xfrm>
              <a:off x="4797873" y="4484889"/>
              <a:ext cx="188624" cy="243168"/>
            </a:xfrm>
            <a:custGeom>
              <a:rect b="b" l="l" r="r" t="t"/>
              <a:pathLst>
                <a:path extrusionOk="0" h="2131" w="1653">
                  <a:moveTo>
                    <a:pt x="1464" y="1"/>
                  </a:moveTo>
                  <a:cubicBezTo>
                    <a:pt x="1004" y="1"/>
                    <a:pt x="635" y="358"/>
                    <a:pt x="394" y="726"/>
                  </a:cubicBezTo>
                  <a:cubicBezTo>
                    <a:pt x="146" y="1131"/>
                    <a:pt x="0" y="1625"/>
                    <a:pt x="158" y="2086"/>
                  </a:cubicBezTo>
                  <a:cubicBezTo>
                    <a:pt x="171" y="2117"/>
                    <a:pt x="199" y="2130"/>
                    <a:pt x="227" y="2130"/>
                  </a:cubicBezTo>
                  <a:cubicBezTo>
                    <a:pt x="272" y="2130"/>
                    <a:pt x="318" y="2096"/>
                    <a:pt x="304" y="2041"/>
                  </a:cubicBezTo>
                  <a:cubicBezTo>
                    <a:pt x="158" y="1625"/>
                    <a:pt x="293" y="1187"/>
                    <a:pt x="506" y="827"/>
                  </a:cubicBezTo>
                  <a:cubicBezTo>
                    <a:pt x="716" y="492"/>
                    <a:pt x="1052" y="147"/>
                    <a:pt x="1479" y="147"/>
                  </a:cubicBezTo>
                  <a:cubicBezTo>
                    <a:pt x="1510" y="147"/>
                    <a:pt x="1542" y="149"/>
                    <a:pt x="1574" y="152"/>
                  </a:cubicBezTo>
                  <a:cubicBezTo>
                    <a:pt x="1577" y="153"/>
                    <a:pt x="1580" y="153"/>
                    <a:pt x="1583" y="153"/>
                  </a:cubicBezTo>
                  <a:cubicBezTo>
                    <a:pt x="1653" y="153"/>
                    <a:pt x="1650" y="17"/>
                    <a:pt x="1563" y="6"/>
                  </a:cubicBezTo>
                  <a:cubicBezTo>
                    <a:pt x="1530" y="3"/>
                    <a:pt x="1496" y="1"/>
                    <a:pt x="1464"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5"/>
            <p:cNvSpPr/>
            <p:nvPr/>
          </p:nvSpPr>
          <p:spPr>
            <a:xfrm>
              <a:off x="5055194" y="4488199"/>
              <a:ext cx="49410" cy="19285"/>
            </a:xfrm>
            <a:custGeom>
              <a:rect b="b" l="l" r="r" t="t"/>
              <a:pathLst>
                <a:path extrusionOk="0" h="169" w="433">
                  <a:moveTo>
                    <a:pt x="190" y="0"/>
                  </a:moveTo>
                  <a:cubicBezTo>
                    <a:pt x="155" y="0"/>
                    <a:pt x="119" y="4"/>
                    <a:pt x="84" y="11"/>
                  </a:cubicBezTo>
                  <a:cubicBezTo>
                    <a:pt x="0" y="32"/>
                    <a:pt x="23" y="160"/>
                    <a:pt x="108" y="160"/>
                  </a:cubicBezTo>
                  <a:cubicBezTo>
                    <a:pt x="115" y="160"/>
                    <a:pt x="122" y="159"/>
                    <a:pt x="129" y="157"/>
                  </a:cubicBezTo>
                  <a:lnTo>
                    <a:pt x="331" y="157"/>
                  </a:lnTo>
                  <a:cubicBezTo>
                    <a:pt x="343" y="165"/>
                    <a:pt x="355" y="169"/>
                    <a:pt x="366" y="169"/>
                  </a:cubicBezTo>
                  <a:cubicBezTo>
                    <a:pt x="387" y="169"/>
                    <a:pt x="407" y="156"/>
                    <a:pt x="421" y="135"/>
                  </a:cubicBezTo>
                  <a:cubicBezTo>
                    <a:pt x="432" y="112"/>
                    <a:pt x="421" y="78"/>
                    <a:pt x="399" y="56"/>
                  </a:cubicBezTo>
                  <a:cubicBezTo>
                    <a:pt x="337" y="18"/>
                    <a:pt x="265" y="0"/>
                    <a:pt x="19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5"/>
            <p:cNvSpPr/>
            <p:nvPr/>
          </p:nvSpPr>
          <p:spPr>
            <a:xfrm>
              <a:off x="4857211" y="4808704"/>
              <a:ext cx="142181" cy="113425"/>
            </a:xfrm>
            <a:custGeom>
              <a:rect b="b" l="l" r="r" t="t"/>
              <a:pathLst>
                <a:path extrusionOk="0" h="994" w="1246">
                  <a:moveTo>
                    <a:pt x="97" y="0"/>
                  </a:moveTo>
                  <a:cubicBezTo>
                    <a:pt x="49" y="0"/>
                    <a:pt x="0" y="49"/>
                    <a:pt x="31" y="103"/>
                  </a:cubicBezTo>
                  <a:cubicBezTo>
                    <a:pt x="87" y="238"/>
                    <a:pt x="166" y="361"/>
                    <a:pt x="256" y="485"/>
                  </a:cubicBezTo>
                  <a:cubicBezTo>
                    <a:pt x="346" y="597"/>
                    <a:pt x="447" y="699"/>
                    <a:pt x="582" y="777"/>
                  </a:cubicBezTo>
                  <a:cubicBezTo>
                    <a:pt x="706" y="845"/>
                    <a:pt x="841" y="901"/>
                    <a:pt x="976" y="957"/>
                  </a:cubicBezTo>
                  <a:cubicBezTo>
                    <a:pt x="1015" y="973"/>
                    <a:pt x="1065" y="994"/>
                    <a:pt x="1114" y="994"/>
                  </a:cubicBezTo>
                  <a:cubicBezTo>
                    <a:pt x="1136" y="994"/>
                    <a:pt x="1157" y="990"/>
                    <a:pt x="1178" y="980"/>
                  </a:cubicBezTo>
                  <a:cubicBezTo>
                    <a:pt x="1234" y="946"/>
                    <a:pt x="1245" y="867"/>
                    <a:pt x="1200" y="822"/>
                  </a:cubicBezTo>
                  <a:cubicBezTo>
                    <a:pt x="1183" y="809"/>
                    <a:pt x="1163" y="803"/>
                    <a:pt x="1145" y="803"/>
                  </a:cubicBezTo>
                  <a:cubicBezTo>
                    <a:pt x="1116" y="803"/>
                    <a:pt x="1090" y="818"/>
                    <a:pt x="1077" y="845"/>
                  </a:cubicBezTo>
                  <a:lnTo>
                    <a:pt x="1043" y="834"/>
                  </a:lnTo>
                  <a:lnTo>
                    <a:pt x="964" y="800"/>
                  </a:lnTo>
                  <a:cubicBezTo>
                    <a:pt x="919" y="789"/>
                    <a:pt x="863" y="766"/>
                    <a:pt x="818" y="744"/>
                  </a:cubicBezTo>
                  <a:cubicBezTo>
                    <a:pt x="717" y="699"/>
                    <a:pt x="616" y="642"/>
                    <a:pt x="537" y="575"/>
                  </a:cubicBezTo>
                  <a:cubicBezTo>
                    <a:pt x="368" y="429"/>
                    <a:pt x="234" y="238"/>
                    <a:pt x="155" y="35"/>
                  </a:cubicBezTo>
                  <a:cubicBezTo>
                    <a:pt x="141" y="11"/>
                    <a:pt x="119" y="0"/>
                    <a:pt x="9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5"/>
            <p:cNvSpPr/>
            <p:nvPr/>
          </p:nvSpPr>
          <p:spPr>
            <a:xfrm>
              <a:off x="6037119" y="4222091"/>
              <a:ext cx="174246" cy="148001"/>
            </a:xfrm>
            <a:custGeom>
              <a:rect b="b" l="l" r="r" t="t"/>
              <a:pathLst>
                <a:path extrusionOk="0" h="1297" w="1527">
                  <a:moveTo>
                    <a:pt x="1334" y="0"/>
                  </a:moveTo>
                  <a:cubicBezTo>
                    <a:pt x="1223" y="0"/>
                    <a:pt x="1107" y="59"/>
                    <a:pt x="1012" y="106"/>
                  </a:cubicBezTo>
                  <a:cubicBezTo>
                    <a:pt x="855" y="184"/>
                    <a:pt x="720" y="286"/>
                    <a:pt x="585" y="398"/>
                  </a:cubicBezTo>
                  <a:cubicBezTo>
                    <a:pt x="450" y="511"/>
                    <a:pt x="338" y="645"/>
                    <a:pt x="225" y="780"/>
                  </a:cubicBezTo>
                  <a:cubicBezTo>
                    <a:pt x="135" y="904"/>
                    <a:pt x="1" y="1073"/>
                    <a:pt x="68" y="1253"/>
                  </a:cubicBezTo>
                  <a:cubicBezTo>
                    <a:pt x="81" y="1283"/>
                    <a:pt x="109" y="1297"/>
                    <a:pt x="138" y="1297"/>
                  </a:cubicBezTo>
                  <a:cubicBezTo>
                    <a:pt x="183" y="1297"/>
                    <a:pt x="228" y="1263"/>
                    <a:pt x="214" y="1208"/>
                  </a:cubicBezTo>
                  <a:cubicBezTo>
                    <a:pt x="158" y="1073"/>
                    <a:pt x="293" y="926"/>
                    <a:pt x="372" y="837"/>
                  </a:cubicBezTo>
                  <a:cubicBezTo>
                    <a:pt x="462" y="713"/>
                    <a:pt x="563" y="612"/>
                    <a:pt x="675" y="511"/>
                  </a:cubicBezTo>
                  <a:cubicBezTo>
                    <a:pt x="776" y="421"/>
                    <a:pt x="900" y="342"/>
                    <a:pt x="1024" y="263"/>
                  </a:cubicBezTo>
                  <a:cubicBezTo>
                    <a:pt x="1103" y="219"/>
                    <a:pt x="1223" y="141"/>
                    <a:pt x="1331" y="141"/>
                  </a:cubicBezTo>
                  <a:cubicBezTo>
                    <a:pt x="1361" y="141"/>
                    <a:pt x="1390" y="147"/>
                    <a:pt x="1417" y="162"/>
                  </a:cubicBezTo>
                  <a:cubicBezTo>
                    <a:pt x="1421" y="163"/>
                    <a:pt x="1425" y="163"/>
                    <a:pt x="1429" y="163"/>
                  </a:cubicBezTo>
                  <a:cubicBezTo>
                    <a:pt x="1489" y="163"/>
                    <a:pt x="1526" y="81"/>
                    <a:pt x="1473" y="38"/>
                  </a:cubicBezTo>
                  <a:cubicBezTo>
                    <a:pt x="1429" y="11"/>
                    <a:pt x="1382" y="0"/>
                    <a:pt x="1334"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5"/>
            <p:cNvSpPr/>
            <p:nvPr/>
          </p:nvSpPr>
          <p:spPr>
            <a:xfrm>
              <a:off x="6270590" y="4241490"/>
              <a:ext cx="60478" cy="61619"/>
            </a:xfrm>
            <a:custGeom>
              <a:rect b="b" l="l" r="r" t="t"/>
              <a:pathLst>
                <a:path extrusionOk="0" h="540" w="530">
                  <a:moveTo>
                    <a:pt x="83" y="0"/>
                  </a:moveTo>
                  <a:cubicBezTo>
                    <a:pt x="53" y="0"/>
                    <a:pt x="21" y="20"/>
                    <a:pt x="12" y="48"/>
                  </a:cubicBezTo>
                  <a:cubicBezTo>
                    <a:pt x="1" y="82"/>
                    <a:pt x="23" y="127"/>
                    <a:pt x="68" y="138"/>
                  </a:cubicBezTo>
                  <a:lnTo>
                    <a:pt x="79" y="149"/>
                  </a:lnTo>
                  <a:lnTo>
                    <a:pt x="113" y="161"/>
                  </a:lnTo>
                  <a:cubicBezTo>
                    <a:pt x="124" y="172"/>
                    <a:pt x="147" y="183"/>
                    <a:pt x="169" y="194"/>
                  </a:cubicBezTo>
                  <a:lnTo>
                    <a:pt x="181" y="206"/>
                  </a:lnTo>
                  <a:lnTo>
                    <a:pt x="203" y="228"/>
                  </a:lnTo>
                  <a:cubicBezTo>
                    <a:pt x="214" y="239"/>
                    <a:pt x="237" y="262"/>
                    <a:pt x="248" y="273"/>
                  </a:cubicBezTo>
                  <a:lnTo>
                    <a:pt x="271" y="296"/>
                  </a:lnTo>
                  <a:lnTo>
                    <a:pt x="282" y="318"/>
                  </a:lnTo>
                  <a:cubicBezTo>
                    <a:pt x="293" y="329"/>
                    <a:pt x="304" y="352"/>
                    <a:pt x="315" y="374"/>
                  </a:cubicBezTo>
                  <a:cubicBezTo>
                    <a:pt x="327" y="385"/>
                    <a:pt x="327" y="385"/>
                    <a:pt x="338" y="397"/>
                  </a:cubicBezTo>
                  <a:lnTo>
                    <a:pt x="349" y="419"/>
                  </a:lnTo>
                  <a:lnTo>
                    <a:pt x="349" y="430"/>
                  </a:lnTo>
                  <a:lnTo>
                    <a:pt x="349" y="453"/>
                  </a:lnTo>
                  <a:cubicBezTo>
                    <a:pt x="349" y="464"/>
                    <a:pt x="349" y="475"/>
                    <a:pt x="360" y="487"/>
                  </a:cubicBezTo>
                  <a:cubicBezTo>
                    <a:pt x="370" y="523"/>
                    <a:pt x="400" y="540"/>
                    <a:pt x="430" y="540"/>
                  </a:cubicBezTo>
                  <a:cubicBezTo>
                    <a:pt x="474" y="540"/>
                    <a:pt x="520" y="506"/>
                    <a:pt x="507" y="453"/>
                  </a:cubicBezTo>
                  <a:lnTo>
                    <a:pt x="529" y="453"/>
                  </a:lnTo>
                  <a:cubicBezTo>
                    <a:pt x="462" y="251"/>
                    <a:pt x="304" y="82"/>
                    <a:pt x="102" y="3"/>
                  </a:cubicBezTo>
                  <a:cubicBezTo>
                    <a:pt x="96" y="1"/>
                    <a:pt x="90" y="0"/>
                    <a:pt x="83"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5"/>
            <p:cNvSpPr/>
            <p:nvPr/>
          </p:nvSpPr>
          <p:spPr>
            <a:xfrm>
              <a:off x="6407751" y="4106839"/>
              <a:ext cx="322817" cy="312205"/>
            </a:xfrm>
            <a:custGeom>
              <a:rect b="b" l="l" r="r" t="t"/>
              <a:pathLst>
                <a:path extrusionOk="0" h="2736" w="2829">
                  <a:moveTo>
                    <a:pt x="2729" y="0"/>
                  </a:moveTo>
                  <a:cubicBezTo>
                    <a:pt x="2724" y="0"/>
                    <a:pt x="2717" y="1"/>
                    <a:pt x="2711" y="3"/>
                  </a:cubicBezTo>
                  <a:cubicBezTo>
                    <a:pt x="2430" y="70"/>
                    <a:pt x="2171" y="216"/>
                    <a:pt x="1958" y="408"/>
                  </a:cubicBezTo>
                  <a:cubicBezTo>
                    <a:pt x="1711" y="621"/>
                    <a:pt x="1474" y="846"/>
                    <a:pt x="1250" y="1093"/>
                  </a:cubicBezTo>
                  <a:cubicBezTo>
                    <a:pt x="1013" y="1341"/>
                    <a:pt x="789" y="1599"/>
                    <a:pt x="564" y="1858"/>
                  </a:cubicBezTo>
                  <a:cubicBezTo>
                    <a:pt x="350" y="2083"/>
                    <a:pt x="170" y="2341"/>
                    <a:pt x="24" y="2622"/>
                  </a:cubicBezTo>
                  <a:cubicBezTo>
                    <a:pt x="1" y="2684"/>
                    <a:pt x="53" y="2736"/>
                    <a:pt x="98" y="2736"/>
                  </a:cubicBezTo>
                  <a:cubicBezTo>
                    <a:pt x="118" y="2736"/>
                    <a:pt x="137" y="2725"/>
                    <a:pt x="148" y="2701"/>
                  </a:cubicBezTo>
                  <a:cubicBezTo>
                    <a:pt x="294" y="2420"/>
                    <a:pt x="474" y="2161"/>
                    <a:pt x="687" y="1925"/>
                  </a:cubicBezTo>
                  <a:cubicBezTo>
                    <a:pt x="890" y="1689"/>
                    <a:pt x="1103" y="1442"/>
                    <a:pt x="1328" y="1217"/>
                  </a:cubicBezTo>
                  <a:cubicBezTo>
                    <a:pt x="1542" y="992"/>
                    <a:pt x="1744" y="767"/>
                    <a:pt x="1980" y="565"/>
                  </a:cubicBezTo>
                  <a:cubicBezTo>
                    <a:pt x="2194" y="363"/>
                    <a:pt x="2453" y="216"/>
                    <a:pt x="2745" y="138"/>
                  </a:cubicBezTo>
                  <a:cubicBezTo>
                    <a:pt x="2828" y="127"/>
                    <a:pt x="2805" y="0"/>
                    <a:pt x="272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5"/>
            <p:cNvSpPr/>
            <p:nvPr/>
          </p:nvSpPr>
          <p:spPr>
            <a:xfrm>
              <a:off x="6844454" y="4067471"/>
              <a:ext cx="189308" cy="35716"/>
            </a:xfrm>
            <a:custGeom>
              <a:rect b="b" l="l" r="r" t="t"/>
              <a:pathLst>
                <a:path extrusionOk="0" h="313" w="1659">
                  <a:moveTo>
                    <a:pt x="859" y="1"/>
                  </a:moveTo>
                  <a:cubicBezTo>
                    <a:pt x="601" y="1"/>
                    <a:pt x="338" y="49"/>
                    <a:pt x="87" y="100"/>
                  </a:cubicBezTo>
                  <a:cubicBezTo>
                    <a:pt x="1" y="122"/>
                    <a:pt x="28" y="236"/>
                    <a:pt x="109" y="236"/>
                  </a:cubicBezTo>
                  <a:cubicBezTo>
                    <a:pt x="113" y="236"/>
                    <a:pt x="117" y="236"/>
                    <a:pt x="121" y="235"/>
                  </a:cubicBezTo>
                  <a:cubicBezTo>
                    <a:pt x="359" y="189"/>
                    <a:pt x="609" y="142"/>
                    <a:pt x="854" y="142"/>
                  </a:cubicBezTo>
                  <a:cubicBezTo>
                    <a:pt x="1083" y="142"/>
                    <a:pt x="1308" y="183"/>
                    <a:pt x="1515" y="303"/>
                  </a:cubicBezTo>
                  <a:cubicBezTo>
                    <a:pt x="1528" y="310"/>
                    <a:pt x="1541" y="312"/>
                    <a:pt x="1553" y="312"/>
                  </a:cubicBezTo>
                  <a:cubicBezTo>
                    <a:pt x="1621" y="312"/>
                    <a:pt x="1659" y="217"/>
                    <a:pt x="1582" y="179"/>
                  </a:cubicBezTo>
                  <a:cubicBezTo>
                    <a:pt x="1355" y="46"/>
                    <a:pt x="1109" y="1"/>
                    <a:pt x="859"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5"/>
            <p:cNvSpPr/>
            <p:nvPr/>
          </p:nvSpPr>
          <p:spPr>
            <a:xfrm>
              <a:off x="7078154" y="4173138"/>
              <a:ext cx="76454" cy="245793"/>
            </a:xfrm>
            <a:custGeom>
              <a:rect b="b" l="l" r="r" t="t"/>
              <a:pathLst>
                <a:path extrusionOk="0" h="2154" w="670">
                  <a:moveTo>
                    <a:pt x="99" y="1"/>
                  </a:moveTo>
                  <a:cubicBezTo>
                    <a:pt x="51" y="1"/>
                    <a:pt x="0" y="49"/>
                    <a:pt x="40" y="96"/>
                  </a:cubicBezTo>
                  <a:cubicBezTo>
                    <a:pt x="231" y="377"/>
                    <a:pt x="366" y="692"/>
                    <a:pt x="434" y="1018"/>
                  </a:cubicBezTo>
                  <a:cubicBezTo>
                    <a:pt x="501" y="1367"/>
                    <a:pt x="524" y="1726"/>
                    <a:pt x="524" y="2086"/>
                  </a:cubicBezTo>
                  <a:cubicBezTo>
                    <a:pt x="524" y="2131"/>
                    <a:pt x="557" y="2154"/>
                    <a:pt x="591" y="2154"/>
                  </a:cubicBezTo>
                  <a:cubicBezTo>
                    <a:pt x="625" y="2154"/>
                    <a:pt x="659" y="2131"/>
                    <a:pt x="659" y="2086"/>
                  </a:cubicBezTo>
                  <a:cubicBezTo>
                    <a:pt x="670" y="1715"/>
                    <a:pt x="636" y="1344"/>
                    <a:pt x="580" y="984"/>
                  </a:cubicBezTo>
                  <a:cubicBezTo>
                    <a:pt x="501" y="636"/>
                    <a:pt x="366" y="310"/>
                    <a:pt x="153" y="29"/>
                  </a:cubicBezTo>
                  <a:cubicBezTo>
                    <a:pt x="139" y="9"/>
                    <a:pt x="120" y="1"/>
                    <a:pt x="99"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5"/>
            <p:cNvSpPr/>
            <p:nvPr/>
          </p:nvSpPr>
          <p:spPr>
            <a:xfrm>
              <a:off x="7244756" y="4631408"/>
              <a:ext cx="134193" cy="45986"/>
            </a:xfrm>
            <a:custGeom>
              <a:rect b="b" l="l" r="r" t="t"/>
              <a:pathLst>
                <a:path extrusionOk="0" h="403" w="1176">
                  <a:moveTo>
                    <a:pt x="554" y="0"/>
                  </a:moveTo>
                  <a:cubicBezTo>
                    <a:pt x="365" y="0"/>
                    <a:pt x="183" y="78"/>
                    <a:pt x="53" y="218"/>
                  </a:cubicBezTo>
                  <a:cubicBezTo>
                    <a:pt x="0" y="270"/>
                    <a:pt x="50" y="336"/>
                    <a:pt x="107" y="336"/>
                  </a:cubicBezTo>
                  <a:cubicBezTo>
                    <a:pt x="123" y="336"/>
                    <a:pt x="139" y="331"/>
                    <a:pt x="154" y="319"/>
                  </a:cubicBezTo>
                  <a:cubicBezTo>
                    <a:pt x="268" y="200"/>
                    <a:pt x="414" y="143"/>
                    <a:pt x="560" y="143"/>
                  </a:cubicBezTo>
                  <a:cubicBezTo>
                    <a:pt x="732" y="143"/>
                    <a:pt x="904" y="223"/>
                    <a:pt x="1020" y="375"/>
                  </a:cubicBezTo>
                  <a:cubicBezTo>
                    <a:pt x="1036" y="395"/>
                    <a:pt x="1058" y="403"/>
                    <a:pt x="1078" y="403"/>
                  </a:cubicBezTo>
                  <a:cubicBezTo>
                    <a:pt x="1128" y="403"/>
                    <a:pt x="1175" y="355"/>
                    <a:pt x="1143" y="307"/>
                  </a:cubicBezTo>
                  <a:cubicBezTo>
                    <a:pt x="1020" y="128"/>
                    <a:pt x="829" y="26"/>
                    <a:pt x="626" y="4"/>
                  </a:cubicBezTo>
                  <a:cubicBezTo>
                    <a:pt x="602" y="1"/>
                    <a:pt x="578" y="0"/>
                    <a:pt x="554"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5"/>
            <p:cNvSpPr/>
            <p:nvPr/>
          </p:nvSpPr>
          <p:spPr>
            <a:xfrm>
              <a:off x="7387965" y="4737955"/>
              <a:ext cx="27044" cy="82616"/>
            </a:xfrm>
            <a:custGeom>
              <a:rect b="b" l="l" r="r" t="t"/>
              <a:pathLst>
                <a:path extrusionOk="0" h="724" w="237">
                  <a:moveTo>
                    <a:pt x="87" y="0"/>
                  </a:moveTo>
                  <a:cubicBezTo>
                    <a:pt x="81" y="0"/>
                    <a:pt x="74" y="1"/>
                    <a:pt x="68" y="3"/>
                  </a:cubicBezTo>
                  <a:cubicBezTo>
                    <a:pt x="35" y="15"/>
                    <a:pt x="12" y="48"/>
                    <a:pt x="23" y="93"/>
                  </a:cubicBezTo>
                  <a:cubicBezTo>
                    <a:pt x="91" y="262"/>
                    <a:pt x="91" y="453"/>
                    <a:pt x="23" y="622"/>
                  </a:cubicBezTo>
                  <a:cubicBezTo>
                    <a:pt x="1" y="655"/>
                    <a:pt x="12" y="689"/>
                    <a:pt x="46" y="712"/>
                  </a:cubicBezTo>
                  <a:cubicBezTo>
                    <a:pt x="58" y="720"/>
                    <a:pt x="71" y="723"/>
                    <a:pt x="84" y="723"/>
                  </a:cubicBezTo>
                  <a:cubicBezTo>
                    <a:pt x="107" y="723"/>
                    <a:pt x="129" y="711"/>
                    <a:pt x="136" y="689"/>
                  </a:cubicBezTo>
                  <a:cubicBezTo>
                    <a:pt x="226" y="487"/>
                    <a:pt x="237" y="262"/>
                    <a:pt x="158" y="48"/>
                  </a:cubicBezTo>
                  <a:cubicBezTo>
                    <a:pt x="149" y="21"/>
                    <a:pt x="117" y="0"/>
                    <a:pt x="8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
            <p:cNvSpPr/>
            <p:nvPr/>
          </p:nvSpPr>
          <p:spPr>
            <a:xfrm>
              <a:off x="7370506" y="4941073"/>
              <a:ext cx="71547" cy="183489"/>
            </a:xfrm>
            <a:custGeom>
              <a:rect b="b" l="l" r="r" t="t"/>
              <a:pathLst>
                <a:path extrusionOk="0" h="1608" w="627">
                  <a:moveTo>
                    <a:pt x="212" y="0"/>
                  </a:moveTo>
                  <a:cubicBezTo>
                    <a:pt x="164" y="0"/>
                    <a:pt x="114" y="53"/>
                    <a:pt x="154" y="101"/>
                  </a:cubicBezTo>
                  <a:cubicBezTo>
                    <a:pt x="469" y="517"/>
                    <a:pt x="435" y="1113"/>
                    <a:pt x="53" y="1484"/>
                  </a:cubicBezTo>
                  <a:cubicBezTo>
                    <a:pt x="1" y="1535"/>
                    <a:pt x="49" y="1607"/>
                    <a:pt x="99" y="1607"/>
                  </a:cubicBezTo>
                  <a:cubicBezTo>
                    <a:pt x="114" y="1607"/>
                    <a:pt x="130" y="1600"/>
                    <a:pt x="143" y="1585"/>
                  </a:cubicBezTo>
                  <a:cubicBezTo>
                    <a:pt x="570" y="1169"/>
                    <a:pt x="626" y="506"/>
                    <a:pt x="266" y="33"/>
                  </a:cubicBezTo>
                  <a:cubicBezTo>
                    <a:pt x="253" y="10"/>
                    <a:pt x="233" y="0"/>
                    <a:pt x="212"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
            <p:cNvSpPr/>
            <p:nvPr/>
          </p:nvSpPr>
          <p:spPr>
            <a:xfrm>
              <a:off x="7084087" y="5161307"/>
              <a:ext cx="193074" cy="56941"/>
            </a:xfrm>
            <a:custGeom>
              <a:rect b="b" l="l" r="r" t="t"/>
              <a:pathLst>
                <a:path extrusionOk="0" h="499" w="1692">
                  <a:moveTo>
                    <a:pt x="88" y="0"/>
                  </a:moveTo>
                  <a:cubicBezTo>
                    <a:pt x="36" y="0"/>
                    <a:pt x="0" y="92"/>
                    <a:pt x="56" y="138"/>
                  </a:cubicBezTo>
                  <a:cubicBezTo>
                    <a:pt x="280" y="318"/>
                    <a:pt x="550" y="442"/>
                    <a:pt x="831" y="487"/>
                  </a:cubicBezTo>
                  <a:cubicBezTo>
                    <a:pt x="879" y="495"/>
                    <a:pt x="927" y="498"/>
                    <a:pt x="975" y="498"/>
                  </a:cubicBezTo>
                  <a:cubicBezTo>
                    <a:pt x="1062" y="498"/>
                    <a:pt x="1149" y="486"/>
                    <a:pt x="1236" y="464"/>
                  </a:cubicBezTo>
                  <a:cubicBezTo>
                    <a:pt x="1371" y="431"/>
                    <a:pt x="1483" y="329"/>
                    <a:pt x="1618" y="284"/>
                  </a:cubicBezTo>
                  <a:cubicBezTo>
                    <a:pt x="1691" y="264"/>
                    <a:pt x="1668" y="147"/>
                    <a:pt x="1593" y="147"/>
                  </a:cubicBezTo>
                  <a:cubicBezTo>
                    <a:pt x="1587" y="147"/>
                    <a:pt x="1580" y="148"/>
                    <a:pt x="1573" y="149"/>
                  </a:cubicBezTo>
                  <a:cubicBezTo>
                    <a:pt x="1461" y="194"/>
                    <a:pt x="1360" y="273"/>
                    <a:pt x="1247" y="318"/>
                  </a:cubicBezTo>
                  <a:cubicBezTo>
                    <a:pt x="1155" y="343"/>
                    <a:pt x="1049" y="356"/>
                    <a:pt x="950" y="356"/>
                  </a:cubicBezTo>
                  <a:cubicBezTo>
                    <a:pt x="917" y="356"/>
                    <a:pt x="885" y="355"/>
                    <a:pt x="854" y="352"/>
                  </a:cubicBezTo>
                  <a:cubicBezTo>
                    <a:pt x="584" y="296"/>
                    <a:pt x="337" y="183"/>
                    <a:pt x="123" y="15"/>
                  </a:cubicBezTo>
                  <a:cubicBezTo>
                    <a:pt x="111" y="5"/>
                    <a:pt x="99" y="0"/>
                    <a:pt x="88"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5"/>
            <p:cNvSpPr/>
            <p:nvPr/>
          </p:nvSpPr>
          <p:spPr>
            <a:xfrm>
              <a:off x="6350125" y="5031905"/>
              <a:ext cx="174588" cy="220461"/>
            </a:xfrm>
            <a:custGeom>
              <a:rect b="b" l="l" r="r" t="t"/>
              <a:pathLst>
                <a:path extrusionOk="0" h="1932" w="1530">
                  <a:moveTo>
                    <a:pt x="181" y="0"/>
                  </a:moveTo>
                  <a:cubicBezTo>
                    <a:pt x="151" y="0"/>
                    <a:pt x="122" y="17"/>
                    <a:pt x="113" y="58"/>
                  </a:cubicBezTo>
                  <a:cubicBezTo>
                    <a:pt x="1" y="474"/>
                    <a:pt x="237" y="823"/>
                    <a:pt x="462" y="1149"/>
                  </a:cubicBezTo>
                  <a:cubicBezTo>
                    <a:pt x="563" y="1306"/>
                    <a:pt x="675" y="1441"/>
                    <a:pt x="810" y="1565"/>
                  </a:cubicBezTo>
                  <a:cubicBezTo>
                    <a:pt x="878" y="1632"/>
                    <a:pt x="945" y="1677"/>
                    <a:pt x="1013" y="1722"/>
                  </a:cubicBezTo>
                  <a:cubicBezTo>
                    <a:pt x="1058" y="1756"/>
                    <a:pt x="1102" y="1778"/>
                    <a:pt x="1147" y="1801"/>
                  </a:cubicBezTo>
                  <a:lnTo>
                    <a:pt x="1192" y="1823"/>
                  </a:lnTo>
                  <a:lnTo>
                    <a:pt x="1226" y="1834"/>
                  </a:lnTo>
                  <a:cubicBezTo>
                    <a:pt x="1226" y="1834"/>
                    <a:pt x="1237" y="1846"/>
                    <a:pt x="1249" y="1846"/>
                  </a:cubicBezTo>
                  <a:cubicBezTo>
                    <a:pt x="1232" y="1894"/>
                    <a:pt x="1269" y="1931"/>
                    <a:pt x="1311" y="1931"/>
                  </a:cubicBezTo>
                  <a:cubicBezTo>
                    <a:pt x="1328" y="1931"/>
                    <a:pt x="1345" y="1926"/>
                    <a:pt x="1361" y="1913"/>
                  </a:cubicBezTo>
                  <a:cubicBezTo>
                    <a:pt x="1530" y="1767"/>
                    <a:pt x="1215" y="1677"/>
                    <a:pt x="1136" y="1632"/>
                  </a:cubicBezTo>
                  <a:cubicBezTo>
                    <a:pt x="968" y="1531"/>
                    <a:pt x="821" y="1396"/>
                    <a:pt x="709" y="1238"/>
                  </a:cubicBezTo>
                  <a:cubicBezTo>
                    <a:pt x="585" y="1081"/>
                    <a:pt x="473" y="912"/>
                    <a:pt x="372" y="744"/>
                  </a:cubicBezTo>
                  <a:cubicBezTo>
                    <a:pt x="248" y="553"/>
                    <a:pt x="203" y="317"/>
                    <a:pt x="259" y="92"/>
                  </a:cubicBezTo>
                  <a:cubicBezTo>
                    <a:pt x="273" y="38"/>
                    <a:pt x="226" y="0"/>
                    <a:pt x="181"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5"/>
            <p:cNvSpPr/>
            <p:nvPr/>
          </p:nvSpPr>
          <p:spPr>
            <a:xfrm>
              <a:off x="6662561" y="5236050"/>
              <a:ext cx="150283" cy="57055"/>
            </a:xfrm>
            <a:custGeom>
              <a:rect b="b" l="l" r="r" t="t"/>
              <a:pathLst>
                <a:path extrusionOk="0" h="500" w="1317">
                  <a:moveTo>
                    <a:pt x="1214" y="1"/>
                  </a:moveTo>
                  <a:cubicBezTo>
                    <a:pt x="1197" y="1"/>
                    <a:pt x="1180" y="7"/>
                    <a:pt x="1164" y="23"/>
                  </a:cubicBezTo>
                  <a:cubicBezTo>
                    <a:pt x="951" y="236"/>
                    <a:pt x="653" y="351"/>
                    <a:pt x="355" y="351"/>
                  </a:cubicBezTo>
                  <a:cubicBezTo>
                    <a:pt x="275" y="351"/>
                    <a:pt x="196" y="343"/>
                    <a:pt x="118" y="326"/>
                  </a:cubicBezTo>
                  <a:cubicBezTo>
                    <a:pt x="111" y="325"/>
                    <a:pt x="105" y="324"/>
                    <a:pt x="99" y="324"/>
                  </a:cubicBezTo>
                  <a:cubicBezTo>
                    <a:pt x="24" y="324"/>
                    <a:pt x="1" y="441"/>
                    <a:pt x="73" y="473"/>
                  </a:cubicBezTo>
                  <a:cubicBezTo>
                    <a:pt x="161" y="491"/>
                    <a:pt x="250" y="500"/>
                    <a:pt x="338" y="500"/>
                  </a:cubicBezTo>
                  <a:cubicBezTo>
                    <a:pt x="679" y="500"/>
                    <a:pt x="1015" y="365"/>
                    <a:pt x="1265" y="124"/>
                  </a:cubicBezTo>
                  <a:cubicBezTo>
                    <a:pt x="1317" y="72"/>
                    <a:pt x="1269" y="1"/>
                    <a:pt x="1214"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a:off x="6883823" y="5100030"/>
              <a:ext cx="33434" cy="41194"/>
            </a:xfrm>
            <a:custGeom>
              <a:rect b="b" l="l" r="r" t="t"/>
              <a:pathLst>
                <a:path extrusionOk="0" h="361" w="293">
                  <a:moveTo>
                    <a:pt x="210" y="0"/>
                  </a:moveTo>
                  <a:cubicBezTo>
                    <a:pt x="187" y="0"/>
                    <a:pt x="165" y="13"/>
                    <a:pt x="158" y="34"/>
                  </a:cubicBezTo>
                  <a:lnTo>
                    <a:pt x="23" y="259"/>
                  </a:lnTo>
                  <a:cubicBezTo>
                    <a:pt x="1" y="293"/>
                    <a:pt x="12" y="327"/>
                    <a:pt x="46" y="349"/>
                  </a:cubicBezTo>
                  <a:cubicBezTo>
                    <a:pt x="58" y="357"/>
                    <a:pt x="71" y="361"/>
                    <a:pt x="84" y="361"/>
                  </a:cubicBezTo>
                  <a:cubicBezTo>
                    <a:pt x="108" y="361"/>
                    <a:pt x="132" y="348"/>
                    <a:pt x="147" y="327"/>
                  </a:cubicBezTo>
                  <a:lnTo>
                    <a:pt x="270" y="113"/>
                  </a:lnTo>
                  <a:cubicBezTo>
                    <a:pt x="293" y="79"/>
                    <a:pt x="282" y="34"/>
                    <a:pt x="248" y="12"/>
                  </a:cubicBezTo>
                  <a:cubicBezTo>
                    <a:pt x="236" y="4"/>
                    <a:pt x="223" y="0"/>
                    <a:pt x="21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a:off x="5872913" y="4951571"/>
              <a:ext cx="146403" cy="208935"/>
            </a:xfrm>
            <a:custGeom>
              <a:rect b="b" l="l" r="r" t="t"/>
              <a:pathLst>
                <a:path extrusionOk="0" h="1831" w="1283">
                  <a:moveTo>
                    <a:pt x="123" y="1"/>
                  </a:moveTo>
                  <a:cubicBezTo>
                    <a:pt x="94" y="1"/>
                    <a:pt x="66" y="17"/>
                    <a:pt x="57" y="54"/>
                  </a:cubicBezTo>
                  <a:cubicBezTo>
                    <a:pt x="1" y="447"/>
                    <a:pt x="113" y="852"/>
                    <a:pt x="372" y="1156"/>
                  </a:cubicBezTo>
                  <a:cubicBezTo>
                    <a:pt x="495" y="1313"/>
                    <a:pt x="619" y="1459"/>
                    <a:pt x="754" y="1594"/>
                  </a:cubicBezTo>
                  <a:cubicBezTo>
                    <a:pt x="855" y="1740"/>
                    <a:pt x="1012" y="1819"/>
                    <a:pt x="1181" y="1830"/>
                  </a:cubicBezTo>
                  <a:cubicBezTo>
                    <a:pt x="1278" y="1830"/>
                    <a:pt x="1282" y="1695"/>
                    <a:pt x="1202" y="1695"/>
                  </a:cubicBezTo>
                  <a:cubicBezTo>
                    <a:pt x="1199" y="1695"/>
                    <a:pt x="1196" y="1695"/>
                    <a:pt x="1192" y="1695"/>
                  </a:cubicBezTo>
                  <a:cubicBezTo>
                    <a:pt x="1035" y="1695"/>
                    <a:pt x="911" y="1571"/>
                    <a:pt x="810" y="1459"/>
                  </a:cubicBezTo>
                  <a:cubicBezTo>
                    <a:pt x="698" y="1335"/>
                    <a:pt x="585" y="1200"/>
                    <a:pt x="484" y="1066"/>
                  </a:cubicBezTo>
                  <a:cubicBezTo>
                    <a:pt x="282" y="785"/>
                    <a:pt x="124" y="436"/>
                    <a:pt x="203" y="87"/>
                  </a:cubicBezTo>
                  <a:cubicBezTo>
                    <a:pt x="210" y="34"/>
                    <a:pt x="165" y="1"/>
                    <a:pt x="123"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a:off x="5295625" y="4870438"/>
              <a:ext cx="147658" cy="230959"/>
            </a:xfrm>
            <a:custGeom>
              <a:rect b="b" l="l" r="r" t="t"/>
              <a:pathLst>
                <a:path extrusionOk="0" h="2024" w="1294">
                  <a:moveTo>
                    <a:pt x="107" y="0"/>
                  </a:moveTo>
                  <a:cubicBezTo>
                    <a:pt x="71" y="0"/>
                    <a:pt x="34" y="23"/>
                    <a:pt x="34" y="68"/>
                  </a:cubicBezTo>
                  <a:cubicBezTo>
                    <a:pt x="0" y="495"/>
                    <a:pt x="102" y="922"/>
                    <a:pt x="315" y="1293"/>
                  </a:cubicBezTo>
                  <a:cubicBezTo>
                    <a:pt x="495" y="1619"/>
                    <a:pt x="787" y="1855"/>
                    <a:pt x="1147" y="1945"/>
                  </a:cubicBezTo>
                  <a:lnTo>
                    <a:pt x="1147" y="1956"/>
                  </a:lnTo>
                  <a:cubicBezTo>
                    <a:pt x="1147" y="2001"/>
                    <a:pt x="1181" y="2024"/>
                    <a:pt x="1215" y="2024"/>
                  </a:cubicBezTo>
                  <a:cubicBezTo>
                    <a:pt x="1248" y="2024"/>
                    <a:pt x="1282" y="2001"/>
                    <a:pt x="1282" y="1956"/>
                  </a:cubicBezTo>
                  <a:lnTo>
                    <a:pt x="1293" y="1900"/>
                  </a:lnTo>
                  <a:cubicBezTo>
                    <a:pt x="1293" y="1867"/>
                    <a:pt x="1271" y="1833"/>
                    <a:pt x="1237" y="1833"/>
                  </a:cubicBezTo>
                  <a:cubicBezTo>
                    <a:pt x="889" y="1743"/>
                    <a:pt x="596" y="1518"/>
                    <a:pt x="428" y="1203"/>
                  </a:cubicBezTo>
                  <a:cubicBezTo>
                    <a:pt x="237" y="855"/>
                    <a:pt x="147" y="461"/>
                    <a:pt x="180" y="68"/>
                  </a:cubicBezTo>
                  <a:cubicBezTo>
                    <a:pt x="180" y="23"/>
                    <a:pt x="144" y="0"/>
                    <a:pt x="10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5"/>
            <p:cNvSpPr/>
            <p:nvPr/>
          </p:nvSpPr>
          <p:spPr>
            <a:xfrm>
              <a:off x="5549066" y="5058379"/>
              <a:ext cx="172306" cy="59680"/>
            </a:xfrm>
            <a:custGeom>
              <a:rect b="b" l="l" r="r" t="t"/>
              <a:pathLst>
                <a:path extrusionOk="0" h="523" w="1510">
                  <a:moveTo>
                    <a:pt x="1398" y="1"/>
                  </a:moveTo>
                  <a:cubicBezTo>
                    <a:pt x="1383" y="1"/>
                    <a:pt x="1368" y="6"/>
                    <a:pt x="1355" y="17"/>
                  </a:cubicBezTo>
                  <a:cubicBezTo>
                    <a:pt x="1068" y="257"/>
                    <a:pt x="713" y="384"/>
                    <a:pt x="353" y="384"/>
                  </a:cubicBezTo>
                  <a:cubicBezTo>
                    <a:pt x="275" y="384"/>
                    <a:pt x="196" y="378"/>
                    <a:pt x="118" y="366"/>
                  </a:cubicBezTo>
                  <a:cubicBezTo>
                    <a:pt x="111" y="364"/>
                    <a:pt x="104" y="363"/>
                    <a:pt x="98" y="363"/>
                  </a:cubicBezTo>
                  <a:cubicBezTo>
                    <a:pt x="23" y="363"/>
                    <a:pt x="0" y="480"/>
                    <a:pt x="73" y="501"/>
                  </a:cubicBezTo>
                  <a:cubicBezTo>
                    <a:pt x="165" y="515"/>
                    <a:pt x="258" y="523"/>
                    <a:pt x="351" y="523"/>
                  </a:cubicBezTo>
                  <a:cubicBezTo>
                    <a:pt x="752" y="523"/>
                    <a:pt x="1145" y="386"/>
                    <a:pt x="1456" y="130"/>
                  </a:cubicBezTo>
                  <a:cubicBezTo>
                    <a:pt x="1509" y="76"/>
                    <a:pt x="1456" y="1"/>
                    <a:pt x="139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5"/>
            <p:cNvSpPr/>
            <p:nvPr/>
          </p:nvSpPr>
          <p:spPr>
            <a:xfrm>
              <a:off x="5769529" y="4951229"/>
              <a:ext cx="54773" cy="78964"/>
            </a:xfrm>
            <a:custGeom>
              <a:rect b="b" l="l" r="r" t="t"/>
              <a:pathLst>
                <a:path extrusionOk="0" h="692" w="480">
                  <a:moveTo>
                    <a:pt x="380" y="0"/>
                  </a:moveTo>
                  <a:cubicBezTo>
                    <a:pt x="356" y="0"/>
                    <a:pt x="336" y="12"/>
                    <a:pt x="322" y="34"/>
                  </a:cubicBezTo>
                  <a:cubicBezTo>
                    <a:pt x="311" y="57"/>
                    <a:pt x="311" y="79"/>
                    <a:pt x="322" y="113"/>
                  </a:cubicBezTo>
                  <a:cubicBezTo>
                    <a:pt x="311" y="135"/>
                    <a:pt x="288" y="158"/>
                    <a:pt x="277" y="180"/>
                  </a:cubicBezTo>
                  <a:lnTo>
                    <a:pt x="198" y="315"/>
                  </a:lnTo>
                  <a:lnTo>
                    <a:pt x="41" y="585"/>
                  </a:lnTo>
                  <a:cubicBezTo>
                    <a:pt x="1" y="641"/>
                    <a:pt x="52" y="692"/>
                    <a:pt x="101" y="692"/>
                  </a:cubicBezTo>
                  <a:cubicBezTo>
                    <a:pt x="121" y="692"/>
                    <a:pt x="140" y="683"/>
                    <a:pt x="153" y="664"/>
                  </a:cubicBezTo>
                  <a:lnTo>
                    <a:pt x="356" y="327"/>
                  </a:lnTo>
                  <a:cubicBezTo>
                    <a:pt x="389" y="282"/>
                    <a:pt x="423" y="225"/>
                    <a:pt x="446" y="180"/>
                  </a:cubicBezTo>
                  <a:cubicBezTo>
                    <a:pt x="479" y="124"/>
                    <a:pt x="468" y="46"/>
                    <a:pt x="423" y="12"/>
                  </a:cubicBezTo>
                  <a:cubicBezTo>
                    <a:pt x="407" y="4"/>
                    <a:pt x="393" y="0"/>
                    <a:pt x="38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2041" name="Shape 2041"/>
        <p:cNvGrpSpPr/>
        <p:nvPr/>
      </p:nvGrpSpPr>
      <p:grpSpPr>
        <a:xfrm>
          <a:off x="0" y="0"/>
          <a:ext cx="0" cy="0"/>
          <a:chOff x="0" y="0"/>
          <a:chExt cx="0" cy="0"/>
        </a:xfrm>
      </p:grpSpPr>
      <p:sp>
        <p:nvSpPr>
          <p:cNvPr id="2042" name="Google Shape;2042;p41"/>
          <p:cNvSpPr/>
          <p:nvPr/>
        </p:nvSpPr>
        <p:spPr>
          <a:xfrm flipH="1" rot="10800000">
            <a:off x="-2575" y="-6425"/>
            <a:ext cx="9146700" cy="5149800"/>
          </a:xfrm>
          <a:prstGeom prst="rect">
            <a:avLst/>
          </a:prstGeom>
          <a:gradFill>
            <a:gsLst>
              <a:gs pos="0">
                <a:srgbClr val="FFF7CB">
                  <a:alpha val="52156"/>
                </a:srgbClr>
              </a:gs>
              <a:gs pos="58000">
                <a:srgbClr val="CCEBEF">
                  <a:alpha val="55294"/>
                </a:srgbClr>
              </a:gs>
              <a:gs pos="100000">
                <a:srgbClr val="599FA8">
                  <a:alpha val="70196"/>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3" name="Google Shape;2043;p41"/>
          <p:cNvGrpSpPr/>
          <p:nvPr/>
        </p:nvGrpSpPr>
        <p:grpSpPr>
          <a:xfrm>
            <a:off x="8686613" y="2226601"/>
            <a:ext cx="168361" cy="263393"/>
            <a:chOff x="541375" y="1934701"/>
            <a:chExt cx="168361" cy="263393"/>
          </a:xfrm>
        </p:grpSpPr>
        <p:sp>
          <p:nvSpPr>
            <p:cNvPr id="2044" name="Google Shape;2044;p41"/>
            <p:cNvSpPr/>
            <p:nvPr/>
          </p:nvSpPr>
          <p:spPr>
            <a:xfrm>
              <a:off x="541375" y="1934701"/>
              <a:ext cx="168361" cy="263393"/>
            </a:xfrm>
            <a:custGeom>
              <a:rect b="b" l="l" r="r" t="t"/>
              <a:pathLst>
                <a:path extrusionOk="0" h="1602" w="1024">
                  <a:moveTo>
                    <a:pt x="608" y="0"/>
                  </a:moveTo>
                  <a:cubicBezTo>
                    <a:pt x="608" y="0"/>
                    <a:pt x="1" y="697"/>
                    <a:pt x="237" y="1270"/>
                  </a:cubicBezTo>
                  <a:cubicBezTo>
                    <a:pt x="332" y="1502"/>
                    <a:pt x="473" y="1602"/>
                    <a:pt x="609" y="1602"/>
                  </a:cubicBezTo>
                  <a:cubicBezTo>
                    <a:pt x="808" y="1602"/>
                    <a:pt x="995" y="1385"/>
                    <a:pt x="1001" y="1057"/>
                  </a:cubicBezTo>
                  <a:cubicBezTo>
                    <a:pt x="1024" y="506"/>
                    <a:pt x="608" y="0"/>
                    <a:pt x="6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41"/>
            <p:cNvSpPr/>
            <p:nvPr/>
          </p:nvSpPr>
          <p:spPr>
            <a:xfrm>
              <a:off x="607963" y="2015922"/>
              <a:ext cx="40775" cy="105554"/>
            </a:xfrm>
            <a:custGeom>
              <a:rect b="b" l="l" r="r" t="t"/>
              <a:pathLst>
                <a:path extrusionOk="0" h="642" w="248">
                  <a:moveTo>
                    <a:pt x="165" y="0"/>
                  </a:moveTo>
                  <a:cubicBezTo>
                    <a:pt x="141" y="0"/>
                    <a:pt x="120" y="13"/>
                    <a:pt x="113" y="34"/>
                  </a:cubicBezTo>
                  <a:cubicBezTo>
                    <a:pt x="23" y="203"/>
                    <a:pt x="0" y="405"/>
                    <a:pt x="45" y="597"/>
                  </a:cubicBezTo>
                  <a:cubicBezTo>
                    <a:pt x="59" y="628"/>
                    <a:pt x="85" y="641"/>
                    <a:pt x="110" y="641"/>
                  </a:cubicBezTo>
                  <a:cubicBezTo>
                    <a:pt x="149" y="641"/>
                    <a:pt x="187" y="610"/>
                    <a:pt x="180" y="563"/>
                  </a:cubicBezTo>
                  <a:cubicBezTo>
                    <a:pt x="135" y="405"/>
                    <a:pt x="158" y="248"/>
                    <a:pt x="225" y="102"/>
                  </a:cubicBezTo>
                  <a:cubicBezTo>
                    <a:pt x="248" y="68"/>
                    <a:pt x="237" y="23"/>
                    <a:pt x="203" y="12"/>
                  </a:cubicBezTo>
                  <a:cubicBezTo>
                    <a:pt x="191" y="4"/>
                    <a:pt x="178" y="0"/>
                    <a:pt x="1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6" name="Google Shape;2046;p41"/>
          <p:cNvGrpSpPr/>
          <p:nvPr/>
        </p:nvGrpSpPr>
        <p:grpSpPr>
          <a:xfrm>
            <a:off x="4838500" y="5003001"/>
            <a:ext cx="168361" cy="263393"/>
            <a:chOff x="541375" y="1934701"/>
            <a:chExt cx="168361" cy="263393"/>
          </a:xfrm>
        </p:grpSpPr>
        <p:sp>
          <p:nvSpPr>
            <p:cNvPr id="2047" name="Google Shape;2047;p41"/>
            <p:cNvSpPr/>
            <p:nvPr/>
          </p:nvSpPr>
          <p:spPr>
            <a:xfrm>
              <a:off x="541375" y="1934701"/>
              <a:ext cx="168361" cy="263393"/>
            </a:xfrm>
            <a:custGeom>
              <a:rect b="b" l="l" r="r" t="t"/>
              <a:pathLst>
                <a:path extrusionOk="0" h="1602" w="1024">
                  <a:moveTo>
                    <a:pt x="608" y="0"/>
                  </a:moveTo>
                  <a:cubicBezTo>
                    <a:pt x="608" y="0"/>
                    <a:pt x="1" y="697"/>
                    <a:pt x="237" y="1270"/>
                  </a:cubicBezTo>
                  <a:cubicBezTo>
                    <a:pt x="332" y="1502"/>
                    <a:pt x="473" y="1602"/>
                    <a:pt x="609" y="1602"/>
                  </a:cubicBezTo>
                  <a:cubicBezTo>
                    <a:pt x="808" y="1602"/>
                    <a:pt x="995" y="1385"/>
                    <a:pt x="1001" y="1057"/>
                  </a:cubicBezTo>
                  <a:cubicBezTo>
                    <a:pt x="1024" y="506"/>
                    <a:pt x="608" y="0"/>
                    <a:pt x="6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41"/>
            <p:cNvSpPr/>
            <p:nvPr/>
          </p:nvSpPr>
          <p:spPr>
            <a:xfrm>
              <a:off x="607963" y="2015922"/>
              <a:ext cx="40775" cy="105554"/>
            </a:xfrm>
            <a:custGeom>
              <a:rect b="b" l="l" r="r" t="t"/>
              <a:pathLst>
                <a:path extrusionOk="0" h="642" w="248">
                  <a:moveTo>
                    <a:pt x="165" y="0"/>
                  </a:moveTo>
                  <a:cubicBezTo>
                    <a:pt x="141" y="0"/>
                    <a:pt x="120" y="13"/>
                    <a:pt x="113" y="34"/>
                  </a:cubicBezTo>
                  <a:cubicBezTo>
                    <a:pt x="23" y="203"/>
                    <a:pt x="0" y="405"/>
                    <a:pt x="45" y="597"/>
                  </a:cubicBezTo>
                  <a:cubicBezTo>
                    <a:pt x="59" y="628"/>
                    <a:pt x="85" y="641"/>
                    <a:pt x="110" y="641"/>
                  </a:cubicBezTo>
                  <a:cubicBezTo>
                    <a:pt x="149" y="641"/>
                    <a:pt x="187" y="610"/>
                    <a:pt x="180" y="563"/>
                  </a:cubicBezTo>
                  <a:cubicBezTo>
                    <a:pt x="135" y="405"/>
                    <a:pt x="158" y="248"/>
                    <a:pt x="225" y="102"/>
                  </a:cubicBezTo>
                  <a:cubicBezTo>
                    <a:pt x="248" y="68"/>
                    <a:pt x="237" y="23"/>
                    <a:pt x="203" y="12"/>
                  </a:cubicBezTo>
                  <a:cubicBezTo>
                    <a:pt x="191" y="4"/>
                    <a:pt x="178" y="0"/>
                    <a:pt x="1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9" name="Google Shape;2049;p41"/>
          <p:cNvGrpSpPr/>
          <p:nvPr/>
        </p:nvGrpSpPr>
        <p:grpSpPr>
          <a:xfrm>
            <a:off x="1070413" y="4740200"/>
            <a:ext cx="168361" cy="261749"/>
            <a:chOff x="1877913" y="1847725"/>
            <a:chExt cx="168361" cy="261749"/>
          </a:xfrm>
        </p:grpSpPr>
        <p:sp>
          <p:nvSpPr>
            <p:cNvPr id="2050" name="Google Shape;2050;p41"/>
            <p:cNvSpPr/>
            <p:nvPr/>
          </p:nvSpPr>
          <p:spPr>
            <a:xfrm>
              <a:off x="1877913" y="1847725"/>
              <a:ext cx="168361" cy="261749"/>
            </a:xfrm>
            <a:custGeom>
              <a:rect b="b" l="l" r="r" t="t"/>
              <a:pathLst>
                <a:path extrusionOk="0" h="1592" w="1024">
                  <a:moveTo>
                    <a:pt x="607" y="1"/>
                  </a:moveTo>
                  <a:cubicBezTo>
                    <a:pt x="607" y="1"/>
                    <a:pt x="0" y="698"/>
                    <a:pt x="236" y="1260"/>
                  </a:cubicBezTo>
                  <a:cubicBezTo>
                    <a:pt x="332" y="1492"/>
                    <a:pt x="473" y="1591"/>
                    <a:pt x="609" y="1591"/>
                  </a:cubicBezTo>
                  <a:cubicBezTo>
                    <a:pt x="809" y="1591"/>
                    <a:pt x="998" y="1375"/>
                    <a:pt x="1012" y="1046"/>
                  </a:cubicBezTo>
                  <a:cubicBezTo>
                    <a:pt x="1023" y="495"/>
                    <a:pt x="607" y="1"/>
                    <a:pt x="6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41"/>
            <p:cNvSpPr/>
            <p:nvPr/>
          </p:nvSpPr>
          <p:spPr>
            <a:xfrm>
              <a:off x="1925922" y="1932728"/>
              <a:ext cx="48174" cy="106048"/>
            </a:xfrm>
            <a:custGeom>
              <a:rect b="b" l="l" r="r" t="t"/>
              <a:pathLst>
                <a:path extrusionOk="0" h="645" w="293">
                  <a:moveTo>
                    <a:pt x="210" y="0"/>
                  </a:moveTo>
                  <a:cubicBezTo>
                    <a:pt x="186" y="0"/>
                    <a:pt x="165" y="13"/>
                    <a:pt x="158" y="35"/>
                  </a:cubicBezTo>
                  <a:cubicBezTo>
                    <a:pt x="34" y="192"/>
                    <a:pt x="0" y="406"/>
                    <a:pt x="57" y="597"/>
                  </a:cubicBezTo>
                  <a:cubicBezTo>
                    <a:pt x="66" y="624"/>
                    <a:pt x="98" y="645"/>
                    <a:pt x="128" y="645"/>
                  </a:cubicBezTo>
                  <a:cubicBezTo>
                    <a:pt x="134" y="645"/>
                    <a:pt x="141" y="644"/>
                    <a:pt x="146" y="642"/>
                  </a:cubicBezTo>
                  <a:cubicBezTo>
                    <a:pt x="180" y="630"/>
                    <a:pt x="203" y="597"/>
                    <a:pt x="191" y="563"/>
                  </a:cubicBezTo>
                  <a:cubicBezTo>
                    <a:pt x="146" y="406"/>
                    <a:pt x="169" y="237"/>
                    <a:pt x="270" y="102"/>
                  </a:cubicBezTo>
                  <a:cubicBezTo>
                    <a:pt x="293" y="68"/>
                    <a:pt x="281" y="35"/>
                    <a:pt x="248" y="12"/>
                  </a:cubicBezTo>
                  <a:cubicBezTo>
                    <a:pt x="236" y="4"/>
                    <a:pt x="222" y="0"/>
                    <a:pt x="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2" name="Google Shape;2052;p41"/>
          <p:cNvSpPr/>
          <p:nvPr/>
        </p:nvSpPr>
        <p:spPr>
          <a:xfrm flipH="1">
            <a:off x="5204566" y="132332"/>
            <a:ext cx="67575" cy="71217"/>
          </a:xfrm>
          <a:custGeom>
            <a:rect b="b" l="l" r="r" t="t"/>
            <a:pathLst>
              <a:path extrusionOk="0" h="665" w="631">
                <a:moveTo>
                  <a:pt x="394" y="1"/>
                </a:moveTo>
                <a:lnTo>
                  <a:pt x="237" y="169"/>
                </a:lnTo>
                <a:lnTo>
                  <a:pt x="1" y="124"/>
                </a:lnTo>
                <a:lnTo>
                  <a:pt x="1" y="124"/>
                </a:lnTo>
                <a:lnTo>
                  <a:pt x="113" y="327"/>
                </a:lnTo>
                <a:lnTo>
                  <a:pt x="1" y="540"/>
                </a:lnTo>
                <a:lnTo>
                  <a:pt x="1" y="540"/>
                </a:lnTo>
                <a:lnTo>
                  <a:pt x="237" y="495"/>
                </a:lnTo>
                <a:lnTo>
                  <a:pt x="394" y="664"/>
                </a:lnTo>
                <a:lnTo>
                  <a:pt x="428" y="439"/>
                </a:lnTo>
                <a:lnTo>
                  <a:pt x="630" y="327"/>
                </a:lnTo>
                <a:lnTo>
                  <a:pt x="428" y="226"/>
                </a:lnTo>
                <a:lnTo>
                  <a:pt x="3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41"/>
          <p:cNvSpPr/>
          <p:nvPr/>
        </p:nvSpPr>
        <p:spPr>
          <a:xfrm flipH="1">
            <a:off x="3135234" y="123921"/>
            <a:ext cx="84389" cy="88030"/>
          </a:xfrm>
          <a:custGeom>
            <a:rect b="b" l="l" r="r" t="t"/>
            <a:pathLst>
              <a:path extrusionOk="0" h="822" w="788">
                <a:moveTo>
                  <a:pt x="281" y="1"/>
                </a:moveTo>
                <a:lnTo>
                  <a:pt x="247" y="282"/>
                </a:lnTo>
                <a:lnTo>
                  <a:pt x="0" y="428"/>
                </a:lnTo>
                <a:lnTo>
                  <a:pt x="259" y="540"/>
                </a:lnTo>
                <a:lnTo>
                  <a:pt x="304" y="821"/>
                </a:lnTo>
                <a:lnTo>
                  <a:pt x="506" y="608"/>
                </a:lnTo>
                <a:lnTo>
                  <a:pt x="787" y="653"/>
                </a:lnTo>
                <a:lnTo>
                  <a:pt x="641" y="405"/>
                </a:lnTo>
                <a:lnTo>
                  <a:pt x="765" y="147"/>
                </a:lnTo>
                <a:lnTo>
                  <a:pt x="483" y="203"/>
                </a:lnTo>
                <a:lnTo>
                  <a:pt x="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41"/>
          <p:cNvSpPr/>
          <p:nvPr/>
        </p:nvSpPr>
        <p:spPr>
          <a:xfrm flipH="1">
            <a:off x="358242" y="2725288"/>
            <a:ext cx="132473" cy="134937"/>
          </a:xfrm>
          <a:custGeom>
            <a:rect b="b" l="l" r="r" t="t"/>
            <a:pathLst>
              <a:path extrusionOk="0" h="1260" w="1237">
                <a:moveTo>
                  <a:pt x="540" y="0"/>
                </a:moveTo>
                <a:lnTo>
                  <a:pt x="416" y="428"/>
                </a:lnTo>
                <a:lnTo>
                  <a:pt x="0" y="574"/>
                </a:lnTo>
                <a:lnTo>
                  <a:pt x="371" y="810"/>
                </a:lnTo>
                <a:lnTo>
                  <a:pt x="371" y="1260"/>
                </a:lnTo>
                <a:lnTo>
                  <a:pt x="720" y="978"/>
                </a:lnTo>
                <a:lnTo>
                  <a:pt x="1147" y="1113"/>
                </a:lnTo>
                <a:lnTo>
                  <a:pt x="1147" y="1113"/>
                </a:lnTo>
                <a:lnTo>
                  <a:pt x="990" y="697"/>
                </a:lnTo>
                <a:lnTo>
                  <a:pt x="1237" y="338"/>
                </a:lnTo>
                <a:lnTo>
                  <a:pt x="1237" y="338"/>
                </a:lnTo>
                <a:lnTo>
                  <a:pt x="799" y="360"/>
                </a:lnTo>
                <a:lnTo>
                  <a:pt x="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41"/>
          <p:cNvSpPr/>
          <p:nvPr/>
        </p:nvSpPr>
        <p:spPr>
          <a:xfrm flipH="1">
            <a:off x="8736477" y="3831944"/>
            <a:ext cx="68646" cy="71109"/>
          </a:xfrm>
          <a:custGeom>
            <a:rect b="b" l="l" r="r" t="t"/>
            <a:pathLst>
              <a:path extrusionOk="0" h="664" w="641">
                <a:moveTo>
                  <a:pt x="225" y="1"/>
                </a:moveTo>
                <a:lnTo>
                  <a:pt x="202" y="225"/>
                </a:lnTo>
                <a:lnTo>
                  <a:pt x="0" y="338"/>
                </a:lnTo>
                <a:lnTo>
                  <a:pt x="214" y="439"/>
                </a:lnTo>
                <a:lnTo>
                  <a:pt x="259" y="664"/>
                </a:lnTo>
                <a:lnTo>
                  <a:pt x="416" y="484"/>
                </a:lnTo>
                <a:lnTo>
                  <a:pt x="641" y="518"/>
                </a:lnTo>
                <a:lnTo>
                  <a:pt x="529" y="315"/>
                </a:lnTo>
                <a:lnTo>
                  <a:pt x="630" y="102"/>
                </a:lnTo>
                <a:lnTo>
                  <a:pt x="394" y="158"/>
                </a:lnTo>
                <a:lnTo>
                  <a:pt x="2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41"/>
          <p:cNvSpPr/>
          <p:nvPr/>
        </p:nvSpPr>
        <p:spPr>
          <a:xfrm flipH="1">
            <a:off x="2127109" y="4851188"/>
            <a:ext cx="39838" cy="39731"/>
          </a:xfrm>
          <a:custGeom>
            <a:rect b="b" l="l" r="r" t="t"/>
            <a:pathLst>
              <a:path extrusionOk="0" h="371" w="372">
                <a:moveTo>
                  <a:pt x="158" y="0"/>
                </a:moveTo>
                <a:lnTo>
                  <a:pt x="124" y="124"/>
                </a:lnTo>
                <a:lnTo>
                  <a:pt x="0" y="169"/>
                </a:lnTo>
                <a:lnTo>
                  <a:pt x="101" y="247"/>
                </a:lnTo>
                <a:lnTo>
                  <a:pt x="101" y="371"/>
                </a:lnTo>
                <a:lnTo>
                  <a:pt x="203" y="292"/>
                </a:lnTo>
                <a:lnTo>
                  <a:pt x="338" y="337"/>
                </a:lnTo>
                <a:lnTo>
                  <a:pt x="293" y="214"/>
                </a:lnTo>
                <a:lnTo>
                  <a:pt x="371" y="112"/>
                </a:lnTo>
                <a:lnTo>
                  <a:pt x="236" y="112"/>
                </a:lnTo>
                <a:lnTo>
                  <a:pt x="1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7" name="Google Shape;2057;p41"/>
          <p:cNvGrpSpPr/>
          <p:nvPr/>
        </p:nvGrpSpPr>
        <p:grpSpPr>
          <a:xfrm>
            <a:off x="-1547325" y="4438800"/>
            <a:ext cx="2533396" cy="1146012"/>
            <a:chOff x="5935450" y="921661"/>
            <a:chExt cx="739786" cy="334641"/>
          </a:xfrm>
        </p:grpSpPr>
        <p:sp>
          <p:nvSpPr>
            <p:cNvPr id="2058" name="Google Shape;2058;p41"/>
            <p:cNvSpPr/>
            <p:nvPr/>
          </p:nvSpPr>
          <p:spPr>
            <a:xfrm>
              <a:off x="5935450" y="921661"/>
              <a:ext cx="739786" cy="334641"/>
            </a:xfrm>
            <a:custGeom>
              <a:rect b="b" l="l" r="r" t="t"/>
              <a:pathLst>
                <a:path extrusionOk="0" h="2833" w="6263">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41"/>
            <p:cNvSpPr/>
            <p:nvPr/>
          </p:nvSpPr>
          <p:spPr>
            <a:xfrm>
              <a:off x="6282962" y="966429"/>
              <a:ext cx="44531" cy="25396"/>
            </a:xfrm>
            <a:custGeom>
              <a:rect b="b" l="l" r="r" t="t"/>
              <a:pathLst>
                <a:path extrusionOk="0" h="215" w="377">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41"/>
            <p:cNvSpPr/>
            <p:nvPr/>
          </p:nvSpPr>
          <p:spPr>
            <a:xfrm>
              <a:off x="6171456" y="969973"/>
              <a:ext cx="77132" cy="98042"/>
            </a:xfrm>
            <a:custGeom>
              <a:rect b="b" l="l" r="r" t="t"/>
              <a:pathLst>
                <a:path extrusionOk="0" h="830" w="653">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41"/>
            <p:cNvSpPr/>
            <p:nvPr/>
          </p:nvSpPr>
          <p:spPr>
            <a:xfrm>
              <a:off x="6508809" y="1003047"/>
              <a:ext cx="74416" cy="136904"/>
            </a:xfrm>
            <a:custGeom>
              <a:rect b="b" l="l" r="r" t="t"/>
              <a:pathLst>
                <a:path extrusionOk="0" h="1159" w="63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41"/>
            <p:cNvSpPr/>
            <p:nvPr/>
          </p:nvSpPr>
          <p:spPr>
            <a:xfrm>
              <a:off x="5997582" y="1091992"/>
              <a:ext cx="63785" cy="54454"/>
            </a:xfrm>
            <a:custGeom>
              <a:rect b="b" l="l" r="r" t="t"/>
              <a:pathLst>
                <a:path extrusionOk="0" h="461" w="54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41"/>
            <p:cNvSpPr/>
            <p:nvPr/>
          </p:nvSpPr>
          <p:spPr>
            <a:xfrm>
              <a:off x="6381238" y="947648"/>
              <a:ext cx="91779" cy="39571"/>
            </a:xfrm>
            <a:custGeom>
              <a:rect b="b" l="l" r="r" t="t"/>
              <a:pathLst>
                <a:path extrusionOk="0" h="335" w="777">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4" name="Google Shape;2064;p41"/>
          <p:cNvGrpSpPr/>
          <p:nvPr/>
        </p:nvGrpSpPr>
        <p:grpSpPr>
          <a:xfrm>
            <a:off x="7624897" y="-1054304"/>
            <a:ext cx="2291805" cy="1938950"/>
            <a:chOff x="-2600773" y="-1271122"/>
            <a:chExt cx="2600777" cy="2200351"/>
          </a:xfrm>
        </p:grpSpPr>
        <p:sp>
          <p:nvSpPr>
            <p:cNvPr id="2065" name="Google Shape;2065;p41"/>
            <p:cNvSpPr/>
            <p:nvPr/>
          </p:nvSpPr>
          <p:spPr>
            <a:xfrm>
              <a:off x="-1736690" y="-679752"/>
              <a:ext cx="1042062" cy="924698"/>
            </a:xfrm>
            <a:custGeom>
              <a:rect b="b" l="l" r="r" t="t"/>
              <a:pathLst>
                <a:path extrusionOk="0" h="8131" w="9163">
                  <a:moveTo>
                    <a:pt x="4580" y="0"/>
                  </a:moveTo>
                  <a:cubicBezTo>
                    <a:pt x="2902" y="0"/>
                    <a:pt x="1336" y="1038"/>
                    <a:pt x="742" y="2705"/>
                  </a:cubicBezTo>
                  <a:cubicBezTo>
                    <a:pt x="0" y="4830"/>
                    <a:pt x="1113" y="7146"/>
                    <a:pt x="3227" y="7899"/>
                  </a:cubicBezTo>
                  <a:cubicBezTo>
                    <a:pt x="3673" y="8056"/>
                    <a:pt x="4129" y="8130"/>
                    <a:pt x="4577" y="8130"/>
                  </a:cubicBezTo>
                  <a:cubicBezTo>
                    <a:pt x="6252" y="8130"/>
                    <a:pt x="7824" y="7091"/>
                    <a:pt x="8410" y="5414"/>
                  </a:cubicBezTo>
                  <a:cubicBezTo>
                    <a:pt x="9163" y="3301"/>
                    <a:pt x="8050" y="985"/>
                    <a:pt x="5936" y="232"/>
                  </a:cubicBezTo>
                  <a:cubicBezTo>
                    <a:pt x="5487" y="75"/>
                    <a:pt x="5030" y="0"/>
                    <a:pt x="458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41"/>
            <p:cNvSpPr/>
            <p:nvPr/>
          </p:nvSpPr>
          <p:spPr>
            <a:xfrm>
              <a:off x="-798232" y="-1104628"/>
              <a:ext cx="359712" cy="392010"/>
            </a:xfrm>
            <a:custGeom>
              <a:rect b="b" l="l" r="r" t="t"/>
              <a:pathLst>
                <a:path extrusionOk="0" h="3447" w="3163">
                  <a:moveTo>
                    <a:pt x="2962" y="1"/>
                  </a:moveTo>
                  <a:cubicBezTo>
                    <a:pt x="2931" y="1"/>
                    <a:pt x="2897" y="14"/>
                    <a:pt x="2867" y="44"/>
                  </a:cubicBezTo>
                  <a:cubicBezTo>
                    <a:pt x="1754" y="943"/>
                    <a:pt x="798" y="2023"/>
                    <a:pt x="34" y="3226"/>
                  </a:cubicBezTo>
                  <a:cubicBezTo>
                    <a:pt x="0" y="3259"/>
                    <a:pt x="0" y="3304"/>
                    <a:pt x="23" y="3349"/>
                  </a:cubicBezTo>
                  <a:cubicBezTo>
                    <a:pt x="38" y="3403"/>
                    <a:pt x="80" y="3447"/>
                    <a:pt x="130" y="3447"/>
                  </a:cubicBezTo>
                  <a:cubicBezTo>
                    <a:pt x="153" y="3447"/>
                    <a:pt x="178" y="3438"/>
                    <a:pt x="203" y="3417"/>
                  </a:cubicBezTo>
                  <a:lnTo>
                    <a:pt x="236" y="3405"/>
                  </a:lnTo>
                  <a:cubicBezTo>
                    <a:pt x="304" y="3361"/>
                    <a:pt x="360" y="3304"/>
                    <a:pt x="405" y="3259"/>
                  </a:cubicBezTo>
                  <a:cubicBezTo>
                    <a:pt x="439" y="3259"/>
                    <a:pt x="461" y="3248"/>
                    <a:pt x="484" y="3226"/>
                  </a:cubicBezTo>
                  <a:cubicBezTo>
                    <a:pt x="1271" y="2382"/>
                    <a:pt x="2024" y="1506"/>
                    <a:pt x="2755" y="606"/>
                  </a:cubicBezTo>
                  <a:lnTo>
                    <a:pt x="2788" y="584"/>
                  </a:lnTo>
                  <a:cubicBezTo>
                    <a:pt x="2800" y="561"/>
                    <a:pt x="2811" y="550"/>
                    <a:pt x="2822" y="527"/>
                  </a:cubicBezTo>
                  <a:cubicBezTo>
                    <a:pt x="2901" y="426"/>
                    <a:pt x="2979" y="336"/>
                    <a:pt x="3058" y="246"/>
                  </a:cubicBezTo>
                  <a:cubicBezTo>
                    <a:pt x="3163" y="151"/>
                    <a:pt x="3072" y="1"/>
                    <a:pt x="296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41"/>
            <p:cNvSpPr/>
            <p:nvPr/>
          </p:nvSpPr>
          <p:spPr>
            <a:xfrm>
              <a:off x="-739095" y="-671336"/>
              <a:ext cx="247807" cy="161262"/>
            </a:xfrm>
            <a:custGeom>
              <a:rect b="b" l="l" r="r" t="t"/>
              <a:pathLst>
                <a:path extrusionOk="0" h="1418" w="2179">
                  <a:moveTo>
                    <a:pt x="2032" y="0"/>
                  </a:moveTo>
                  <a:cubicBezTo>
                    <a:pt x="1864" y="34"/>
                    <a:pt x="1706" y="90"/>
                    <a:pt x="1571" y="180"/>
                  </a:cubicBezTo>
                  <a:cubicBezTo>
                    <a:pt x="1414" y="259"/>
                    <a:pt x="1245" y="349"/>
                    <a:pt x="1088" y="439"/>
                  </a:cubicBezTo>
                  <a:cubicBezTo>
                    <a:pt x="773" y="607"/>
                    <a:pt x="481" y="798"/>
                    <a:pt x="200" y="1023"/>
                  </a:cubicBezTo>
                  <a:cubicBezTo>
                    <a:pt x="166" y="1046"/>
                    <a:pt x="155" y="1091"/>
                    <a:pt x="166" y="1136"/>
                  </a:cubicBezTo>
                  <a:lnTo>
                    <a:pt x="110" y="1169"/>
                  </a:lnTo>
                  <a:cubicBezTo>
                    <a:pt x="0" y="1224"/>
                    <a:pt x="40" y="1417"/>
                    <a:pt x="167" y="1417"/>
                  </a:cubicBezTo>
                  <a:cubicBezTo>
                    <a:pt x="170" y="1417"/>
                    <a:pt x="174" y="1417"/>
                    <a:pt x="177" y="1417"/>
                  </a:cubicBezTo>
                  <a:cubicBezTo>
                    <a:pt x="582" y="1338"/>
                    <a:pt x="975" y="1192"/>
                    <a:pt x="1324" y="967"/>
                  </a:cubicBezTo>
                  <a:cubicBezTo>
                    <a:pt x="1493" y="866"/>
                    <a:pt x="1672" y="765"/>
                    <a:pt x="1830" y="652"/>
                  </a:cubicBezTo>
                  <a:cubicBezTo>
                    <a:pt x="2021" y="540"/>
                    <a:pt x="2145" y="349"/>
                    <a:pt x="2178" y="135"/>
                  </a:cubicBezTo>
                  <a:cubicBezTo>
                    <a:pt x="2167" y="56"/>
                    <a:pt x="2111" y="0"/>
                    <a:pt x="203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41"/>
            <p:cNvSpPr/>
            <p:nvPr/>
          </p:nvSpPr>
          <p:spPr>
            <a:xfrm>
              <a:off x="-988266" y="-954284"/>
              <a:ext cx="112133" cy="198109"/>
            </a:xfrm>
            <a:custGeom>
              <a:rect b="b" l="l" r="r" t="t"/>
              <a:pathLst>
                <a:path extrusionOk="0" h="1742" w="986">
                  <a:moveTo>
                    <a:pt x="732" y="1"/>
                  </a:moveTo>
                  <a:cubicBezTo>
                    <a:pt x="687" y="1"/>
                    <a:pt x="642" y="21"/>
                    <a:pt x="614" y="60"/>
                  </a:cubicBezTo>
                  <a:cubicBezTo>
                    <a:pt x="322" y="476"/>
                    <a:pt x="142" y="970"/>
                    <a:pt x="97" y="1476"/>
                  </a:cubicBezTo>
                  <a:lnTo>
                    <a:pt x="64" y="1544"/>
                  </a:lnTo>
                  <a:cubicBezTo>
                    <a:pt x="1" y="1645"/>
                    <a:pt x="96" y="1742"/>
                    <a:pt x="186" y="1742"/>
                  </a:cubicBezTo>
                  <a:cubicBezTo>
                    <a:pt x="226" y="1742"/>
                    <a:pt x="264" y="1723"/>
                    <a:pt x="288" y="1679"/>
                  </a:cubicBezTo>
                  <a:lnTo>
                    <a:pt x="761" y="779"/>
                  </a:lnTo>
                  <a:cubicBezTo>
                    <a:pt x="873" y="566"/>
                    <a:pt x="985" y="296"/>
                    <a:pt x="850" y="60"/>
                  </a:cubicBezTo>
                  <a:cubicBezTo>
                    <a:pt x="822" y="21"/>
                    <a:pt x="777" y="1"/>
                    <a:pt x="7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41"/>
            <p:cNvSpPr/>
            <p:nvPr/>
          </p:nvSpPr>
          <p:spPr>
            <a:xfrm>
              <a:off x="-1224701" y="-1271122"/>
              <a:ext cx="175933" cy="465931"/>
            </a:xfrm>
            <a:custGeom>
              <a:rect b="b" l="l" r="r" t="t"/>
              <a:pathLst>
                <a:path extrusionOk="0" h="4097" w="1547">
                  <a:moveTo>
                    <a:pt x="1127" y="0"/>
                  </a:moveTo>
                  <a:cubicBezTo>
                    <a:pt x="1106" y="0"/>
                    <a:pt x="1085" y="4"/>
                    <a:pt x="1063" y="13"/>
                  </a:cubicBezTo>
                  <a:cubicBezTo>
                    <a:pt x="940" y="58"/>
                    <a:pt x="895" y="193"/>
                    <a:pt x="850" y="294"/>
                  </a:cubicBezTo>
                  <a:cubicBezTo>
                    <a:pt x="782" y="462"/>
                    <a:pt x="726" y="631"/>
                    <a:pt x="692" y="800"/>
                  </a:cubicBezTo>
                  <a:cubicBezTo>
                    <a:pt x="670" y="856"/>
                    <a:pt x="659" y="912"/>
                    <a:pt x="647" y="968"/>
                  </a:cubicBezTo>
                  <a:cubicBezTo>
                    <a:pt x="535" y="1328"/>
                    <a:pt x="445" y="1688"/>
                    <a:pt x="355" y="2048"/>
                  </a:cubicBezTo>
                  <a:cubicBezTo>
                    <a:pt x="186" y="2677"/>
                    <a:pt x="74" y="3318"/>
                    <a:pt x="6" y="3970"/>
                  </a:cubicBezTo>
                  <a:cubicBezTo>
                    <a:pt x="1" y="4054"/>
                    <a:pt x="65" y="4097"/>
                    <a:pt x="133" y="4097"/>
                  </a:cubicBezTo>
                  <a:cubicBezTo>
                    <a:pt x="200" y="4097"/>
                    <a:pt x="271" y="4054"/>
                    <a:pt x="276" y="3970"/>
                  </a:cubicBezTo>
                  <a:cubicBezTo>
                    <a:pt x="276" y="3970"/>
                    <a:pt x="276" y="3959"/>
                    <a:pt x="276" y="3959"/>
                  </a:cubicBezTo>
                  <a:cubicBezTo>
                    <a:pt x="288" y="3936"/>
                    <a:pt x="299" y="3925"/>
                    <a:pt x="299" y="3903"/>
                  </a:cubicBezTo>
                  <a:cubicBezTo>
                    <a:pt x="670" y="2767"/>
                    <a:pt x="1052" y="1620"/>
                    <a:pt x="1423" y="474"/>
                  </a:cubicBezTo>
                  <a:cubicBezTo>
                    <a:pt x="1468" y="316"/>
                    <a:pt x="1547" y="46"/>
                    <a:pt x="1299" y="24"/>
                  </a:cubicBezTo>
                  <a:lnTo>
                    <a:pt x="1221" y="24"/>
                  </a:lnTo>
                  <a:cubicBezTo>
                    <a:pt x="1193" y="10"/>
                    <a:pt x="1161" y="0"/>
                    <a:pt x="112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41"/>
            <p:cNvSpPr/>
            <p:nvPr/>
          </p:nvSpPr>
          <p:spPr>
            <a:xfrm>
              <a:off x="-1431111" y="-925056"/>
              <a:ext cx="58910" cy="162968"/>
            </a:xfrm>
            <a:custGeom>
              <a:rect b="b" l="l" r="r" t="t"/>
              <a:pathLst>
                <a:path extrusionOk="0" h="1433" w="518">
                  <a:moveTo>
                    <a:pt x="160" y="1"/>
                  </a:moveTo>
                  <a:cubicBezTo>
                    <a:pt x="92" y="1"/>
                    <a:pt x="31" y="52"/>
                    <a:pt x="23" y="129"/>
                  </a:cubicBezTo>
                  <a:cubicBezTo>
                    <a:pt x="0" y="545"/>
                    <a:pt x="90" y="950"/>
                    <a:pt x="270" y="1332"/>
                  </a:cubicBezTo>
                  <a:cubicBezTo>
                    <a:pt x="281" y="1388"/>
                    <a:pt x="337" y="1433"/>
                    <a:pt x="394" y="1433"/>
                  </a:cubicBezTo>
                  <a:cubicBezTo>
                    <a:pt x="427" y="1433"/>
                    <a:pt x="450" y="1422"/>
                    <a:pt x="461" y="1411"/>
                  </a:cubicBezTo>
                  <a:cubicBezTo>
                    <a:pt x="472" y="1411"/>
                    <a:pt x="484" y="1399"/>
                    <a:pt x="495" y="1388"/>
                  </a:cubicBezTo>
                  <a:lnTo>
                    <a:pt x="506" y="1366"/>
                  </a:lnTo>
                  <a:cubicBezTo>
                    <a:pt x="506" y="1354"/>
                    <a:pt x="506" y="1343"/>
                    <a:pt x="517" y="1332"/>
                  </a:cubicBezTo>
                  <a:cubicBezTo>
                    <a:pt x="517" y="1321"/>
                    <a:pt x="517" y="1309"/>
                    <a:pt x="517" y="1298"/>
                  </a:cubicBezTo>
                  <a:lnTo>
                    <a:pt x="517" y="1287"/>
                  </a:lnTo>
                  <a:cubicBezTo>
                    <a:pt x="517" y="1287"/>
                    <a:pt x="517" y="1276"/>
                    <a:pt x="517" y="1264"/>
                  </a:cubicBezTo>
                  <a:cubicBezTo>
                    <a:pt x="517" y="1174"/>
                    <a:pt x="495" y="1096"/>
                    <a:pt x="495" y="1017"/>
                  </a:cubicBezTo>
                  <a:cubicBezTo>
                    <a:pt x="472" y="725"/>
                    <a:pt x="450" y="432"/>
                    <a:pt x="405" y="151"/>
                  </a:cubicBezTo>
                  <a:cubicBezTo>
                    <a:pt x="405" y="140"/>
                    <a:pt x="405" y="118"/>
                    <a:pt x="405" y="118"/>
                  </a:cubicBezTo>
                  <a:cubicBezTo>
                    <a:pt x="382" y="50"/>
                    <a:pt x="326" y="16"/>
                    <a:pt x="270" y="16"/>
                  </a:cubicBezTo>
                  <a:cubicBezTo>
                    <a:pt x="259" y="16"/>
                    <a:pt x="247" y="28"/>
                    <a:pt x="247" y="28"/>
                  </a:cubicBezTo>
                  <a:lnTo>
                    <a:pt x="225" y="16"/>
                  </a:lnTo>
                  <a:cubicBezTo>
                    <a:pt x="204" y="6"/>
                    <a:pt x="182" y="1"/>
                    <a:pt x="16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41"/>
            <p:cNvSpPr/>
            <p:nvPr/>
          </p:nvSpPr>
          <p:spPr>
            <a:xfrm>
              <a:off x="-1946399" y="-1224040"/>
              <a:ext cx="349136" cy="561460"/>
            </a:xfrm>
            <a:custGeom>
              <a:rect b="b" l="l" r="r" t="t"/>
              <a:pathLst>
                <a:path extrusionOk="0" h="4937" w="3070">
                  <a:moveTo>
                    <a:pt x="331" y="1"/>
                  </a:moveTo>
                  <a:cubicBezTo>
                    <a:pt x="285" y="1"/>
                    <a:pt x="242" y="22"/>
                    <a:pt x="214" y="60"/>
                  </a:cubicBezTo>
                  <a:cubicBezTo>
                    <a:pt x="0" y="464"/>
                    <a:pt x="349" y="925"/>
                    <a:pt x="529" y="1274"/>
                  </a:cubicBezTo>
                  <a:lnTo>
                    <a:pt x="1260" y="2702"/>
                  </a:lnTo>
                  <a:cubicBezTo>
                    <a:pt x="1676" y="3500"/>
                    <a:pt x="2092" y="4309"/>
                    <a:pt x="2800" y="4905"/>
                  </a:cubicBezTo>
                  <a:cubicBezTo>
                    <a:pt x="2821" y="4927"/>
                    <a:pt x="2851" y="4937"/>
                    <a:pt x="2882" y="4937"/>
                  </a:cubicBezTo>
                  <a:cubicBezTo>
                    <a:pt x="2965" y="4937"/>
                    <a:pt x="3054" y="4868"/>
                    <a:pt x="3013" y="4770"/>
                  </a:cubicBezTo>
                  <a:cubicBezTo>
                    <a:pt x="3013" y="4759"/>
                    <a:pt x="3002" y="4748"/>
                    <a:pt x="2991" y="4725"/>
                  </a:cubicBezTo>
                  <a:cubicBezTo>
                    <a:pt x="3058" y="4692"/>
                    <a:pt x="3070" y="4613"/>
                    <a:pt x="3036" y="4557"/>
                  </a:cubicBezTo>
                  <a:cubicBezTo>
                    <a:pt x="2519" y="3770"/>
                    <a:pt x="2092" y="2927"/>
                    <a:pt x="1743" y="2050"/>
                  </a:cubicBezTo>
                  <a:cubicBezTo>
                    <a:pt x="1428" y="1285"/>
                    <a:pt x="1226" y="330"/>
                    <a:pt x="360" y="3"/>
                  </a:cubicBezTo>
                  <a:cubicBezTo>
                    <a:pt x="351" y="2"/>
                    <a:pt x="341" y="1"/>
                    <a:pt x="3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41"/>
            <p:cNvSpPr/>
            <p:nvPr/>
          </p:nvSpPr>
          <p:spPr>
            <a:xfrm>
              <a:off x="-646068" y="-413294"/>
              <a:ext cx="593303" cy="100533"/>
            </a:xfrm>
            <a:custGeom>
              <a:rect b="b" l="l" r="r" t="t"/>
              <a:pathLst>
                <a:path extrusionOk="0" h="884" w="5217">
                  <a:moveTo>
                    <a:pt x="3818" y="0"/>
                  </a:moveTo>
                  <a:cubicBezTo>
                    <a:pt x="2571" y="0"/>
                    <a:pt x="1328" y="266"/>
                    <a:pt x="124" y="576"/>
                  </a:cubicBezTo>
                  <a:cubicBezTo>
                    <a:pt x="0" y="621"/>
                    <a:pt x="0" y="789"/>
                    <a:pt x="124" y="823"/>
                  </a:cubicBezTo>
                  <a:cubicBezTo>
                    <a:pt x="146" y="857"/>
                    <a:pt x="180" y="879"/>
                    <a:pt x="225" y="879"/>
                  </a:cubicBezTo>
                  <a:cubicBezTo>
                    <a:pt x="361" y="882"/>
                    <a:pt x="498" y="883"/>
                    <a:pt x="634" y="883"/>
                  </a:cubicBezTo>
                  <a:cubicBezTo>
                    <a:pt x="2139" y="883"/>
                    <a:pt x="3641" y="712"/>
                    <a:pt x="5115" y="362"/>
                  </a:cubicBezTo>
                  <a:cubicBezTo>
                    <a:pt x="5217" y="306"/>
                    <a:pt x="5217" y="148"/>
                    <a:pt x="5104" y="103"/>
                  </a:cubicBezTo>
                  <a:cubicBezTo>
                    <a:pt x="4676" y="31"/>
                    <a:pt x="4246" y="0"/>
                    <a:pt x="381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41"/>
            <p:cNvSpPr/>
            <p:nvPr/>
          </p:nvSpPr>
          <p:spPr>
            <a:xfrm>
              <a:off x="-615476" y="-198354"/>
              <a:ext cx="168882" cy="70964"/>
            </a:xfrm>
            <a:custGeom>
              <a:rect b="b" l="l" r="r" t="t"/>
              <a:pathLst>
                <a:path extrusionOk="0" h="624" w="1485">
                  <a:moveTo>
                    <a:pt x="136" y="1"/>
                  </a:moveTo>
                  <a:cubicBezTo>
                    <a:pt x="68" y="1"/>
                    <a:pt x="1" y="57"/>
                    <a:pt x="12" y="136"/>
                  </a:cubicBezTo>
                  <a:cubicBezTo>
                    <a:pt x="12" y="158"/>
                    <a:pt x="12" y="181"/>
                    <a:pt x="23" y="192"/>
                  </a:cubicBezTo>
                  <a:cubicBezTo>
                    <a:pt x="12" y="259"/>
                    <a:pt x="35" y="316"/>
                    <a:pt x="80" y="361"/>
                  </a:cubicBezTo>
                  <a:cubicBezTo>
                    <a:pt x="343" y="508"/>
                    <a:pt x="636" y="587"/>
                    <a:pt x="931" y="587"/>
                  </a:cubicBezTo>
                  <a:cubicBezTo>
                    <a:pt x="951" y="587"/>
                    <a:pt x="970" y="586"/>
                    <a:pt x="990" y="586"/>
                  </a:cubicBezTo>
                  <a:lnTo>
                    <a:pt x="1046" y="608"/>
                  </a:lnTo>
                  <a:cubicBezTo>
                    <a:pt x="1064" y="619"/>
                    <a:pt x="1085" y="624"/>
                    <a:pt x="1106" y="624"/>
                  </a:cubicBezTo>
                  <a:cubicBezTo>
                    <a:pt x="1150" y="624"/>
                    <a:pt x="1196" y="601"/>
                    <a:pt x="1226" y="563"/>
                  </a:cubicBezTo>
                  <a:cubicBezTo>
                    <a:pt x="1282" y="563"/>
                    <a:pt x="1327" y="541"/>
                    <a:pt x="1384" y="529"/>
                  </a:cubicBezTo>
                  <a:cubicBezTo>
                    <a:pt x="1440" y="507"/>
                    <a:pt x="1485" y="462"/>
                    <a:pt x="1485" y="394"/>
                  </a:cubicBezTo>
                  <a:cubicBezTo>
                    <a:pt x="1474" y="338"/>
                    <a:pt x="1440" y="282"/>
                    <a:pt x="1384" y="271"/>
                  </a:cubicBezTo>
                  <a:cubicBezTo>
                    <a:pt x="979" y="125"/>
                    <a:pt x="563" y="35"/>
                    <a:pt x="13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41"/>
            <p:cNvSpPr/>
            <p:nvPr/>
          </p:nvSpPr>
          <p:spPr>
            <a:xfrm>
              <a:off x="-1988591" y="-751626"/>
              <a:ext cx="269756" cy="186964"/>
            </a:xfrm>
            <a:custGeom>
              <a:rect b="b" l="l" r="r" t="t"/>
              <a:pathLst>
                <a:path extrusionOk="0" h="1644" w="2372">
                  <a:moveTo>
                    <a:pt x="309" y="1"/>
                  </a:moveTo>
                  <a:cubicBezTo>
                    <a:pt x="274" y="1"/>
                    <a:pt x="238" y="4"/>
                    <a:pt x="203" y="9"/>
                  </a:cubicBezTo>
                  <a:cubicBezTo>
                    <a:pt x="79" y="54"/>
                    <a:pt x="0" y="200"/>
                    <a:pt x="45" y="335"/>
                  </a:cubicBezTo>
                  <a:cubicBezTo>
                    <a:pt x="90" y="493"/>
                    <a:pt x="248" y="571"/>
                    <a:pt x="383" y="650"/>
                  </a:cubicBezTo>
                  <a:lnTo>
                    <a:pt x="585" y="762"/>
                  </a:lnTo>
                  <a:cubicBezTo>
                    <a:pt x="754" y="897"/>
                    <a:pt x="945" y="1010"/>
                    <a:pt x="1125" y="1122"/>
                  </a:cubicBezTo>
                  <a:lnTo>
                    <a:pt x="1732" y="1504"/>
                  </a:lnTo>
                  <a:cubicBezTo>
                    <a:pt x="1826" y="1564"/>
                    <a:pt x="1939" y="1644"/>
                    <a:pt x="2043" y="1644"/>
                  </a:cubicBezTo>
                  <a:cubicBezTo>
                    <a:pt x="2075" y="1644"/>
                    <a:pt x="2107" y="1636"/>
                    <a:pt x="2137" y="1617"/>
                  </a:cubicBezTo>
                  <a:cubicBezTo>
                    <a:pt x="2151" y="1621"/>
                    <a:pt x="2165" y="1623"/>
                    <a:pt x="2179" y="1623"/>
                  </a:cubicBezTo>
                  <a:cubicBezTo>
                    <a:pt x="2309" y="1623"/>
                    <a:pt x="2371" y="1441"/>
                    <a:pt x="2249" y="1370"/>
                  </a:cubicBezTo>
                  <a:cubicBezTo>
                    <a:pt x="1934" y="1190"/>
                    <a:pt x="1653" y="987"/>
                    <a:pt x="1383" y="740"/>
                  </a:cubicBezTo>
                  <a:cubicBezTo>
                    <a:pt x="1136" y="515"/>
                    <a:pt x="922" y="245"/>
                    <a:pt x="619" y="88"/>
                  </a:cubicBezTo>
                  <a:cubicBezTo>
                    <a:pt x="525" y="28"/>
                    <a:pt x="419" y="1"/>
                    <a:pt x="3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41"/>
            <p:cNvSpPr/>
            <p:nvPr/>
          </p:nvSpPr>
          <p:spPr>
            <a:xfrm>
              <a:off x="-2600773" y="-567846"/>
              <a:ext cx="867949" cy="197085"/>
            </a:xfrm>
            <a:custGeom>
              <a:rect b="b" l="l" r="r" t="t"/>
              <a:pathLst>
                <a:path extrusionOk="0" h="1733" w="7632">
                  <a:moveTo>
                    <a:pt x="5271" y="1159"/>
                  </a:moveTo>
                  <a:lnTo>
                    <a:pt x="5799" y="1238"/>
                  </a:lnTo>
                  <a:cubicBezTo>
                    <a:pt x="6047" y="1271"/>
                    <a:pt x="6305" y="1305"/>
                    <a:pt x="6553" y="1372"/>
                  </a:cubicBezTo>
                  <a:cubicBezTo>
                    <a:pt x="6170" y="1316"/>
                    <a:pt x="5811" y="1260"/>
                    <a:pt x="5428" y="1193"/>
                  </a:cubicBezTo>
                  <a:lnTo>
                    <a:pt x="5440" y="1193"/>
                  </a:lnTo>
                  <a:lnTo>
                    <a:pt x="5271" y="1159"/>
                  </a:lnTo>
                  <a:close/>
                  <a:moveTo>
                    <a:pt x="144" y="0"/>
                  </a:moveTo>
                  <a:cubicBezTo>
                    <a:pt x="9" y="0"/>
                    <a:pt x="1" y="183"/>
                    <a:pt x="88" y="248"/>
                  </a:cubicBezTo>
                  <a:cubicBezTo>
                    <a:pt x="1089" y="1013"/>
                    <a:pt x="2393" y="923"/>
                    <a:pt x="3562" y="1080"/>
                  </a:cubicBezTo>
                  <a:cubicBezTo>
                    <a:pt x="4192" y="1170"/>
                    <a:pt x="4810" y="1339"/>
                    <a:pt x="5428" y="1462"/>
                  </a:cubicBezTo>
                  <a:cubicBezTo>
                    <a:pt x="6058" y="1575"/>
                    <a:pt x="6699" y="1665"/>
                    <a:pt x="7340" y="1732"/>
                  </a:cubicBezTo>
                  <a:cubicBezTo>
                    <a:pt x="7418" y="1721"/>
                    <a:pt x="7475" y="1653"/>
                    <a:pt x="7463" y="1575"/>
                  </a:cubicBezTo>
                  <a:cubicBezTo>
                    <a:pt x="7609" y="1564"/>
                    <a:pt x="7632" y="1361"/>
                    <a:pt x="7497" y="1316"/>
                  </a:cubicBezTo>
                  <a:cubicBezTo>
                    <a:pt x="5080" y="698"/>
                    <a:pt x="2629" y="248"/>
                    <a:pt x="156" y="1"/>
                  </a:cubicBezTo>
                  <a:cubicBezTo>
                    <a:pt x="152" y="1"/>
                    <a:pt x="147" y="0"/>
                    <a:pt x="1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41"/>
            <p:cNvSpPr/>
            <p:nvPr/>
          </p:nvSpPr>
          <p:spPr>
            <a:xfrm>
              <a:off x="-1945148" y="-264314"/>
              <a:ext cx="197085" cy="74149"/>
            </a:xfrm>
            <a:custGeom>
              <a:rect b="b" l="l" r="r" t="t"/>
              <a:pathLst>
                <a:path extrusionOk="0" h="652" w="1733">
                  <a:moveTo>
                    <a:pt x="1047" y="1"/>
                  </a:moveTo>
                  <a:cubicBezTo>
                    <a:pt x="998" y="1"/>
                    <a:pt x="949" y="3"/>
                    <a:pt x="900" y="8"/>
                  </a:cubicBezTo>
                  <a:cubicBezTo>
                    <a:pt x="788" y="19"/>
                    <a:pt x="664" y="41"/>
                    <a:pt x="540" y="64"/>
                  </a:cubicBezTo>
                  <a:cubicBezTo>
                    <a:pt x="428" y="75"/>
                    <a:pt x="315" y="109"/>
                    <a:pt x="203" y="142"/>
                  </a:cubicBezTo>
                  <a:cubicBezTo>
                    <a:pt x="79" y="176"/>
                    <a:pt x="1" y="277"/>
                    <a:pt x="1" y="401"/>
                  </a:cubicBezTo>
                  <a:cubicBezTo>
                    <a:pt x="1" y="536"/>
                    <a:pt x="124" y="592"/>
                    <a:pt x="248" y="615"/>
                  </a:cubicBezTo>
                  <a:cubicBezTo>
                    <a:pt x="393" y="641"/>
                    <a:pt x="538" y="652"/>
                    <a:pt x="683" y="652"/>
                  </a:cubicBezTo>
                  <a:cubicBezTo>
                    <a:pt x="785" y="652"/>
                    <a:pt x="888" y="646"/>
                    <a:pt x="990" y="637"/>
                  </a:cubicBezTo>
                  <a:cubicBezTo>
                    <a:pt x="1237" y="626"/>
                    <a:pt x="1485" y="603"/>
                    <a:pt x="1698" y="446"/>
                  </a:cubicBezTo>
                  <a:cubicBezTo>
                    <a:pt x="1732" y="401"/>
                    <a:pt x="1732" y="345"/>
                    <a:pt x="1721" y="300"/>
                  </a:cubicBezTo>
                  <a:cubicBezTo>
                    <a:pt x="1710" y="289"/>
                    <a:pt x="1698" y="277"/>
                    <a:pt x="1687" y="266"/>
                  </a:cubicBezTo>
                  <a:cubicBezTo>
                    <a:pt x="1710" y="210"/>
                    <a:pt x="1687" y="142"/>
                    <a:pt x="1631" y="120"/>
                  </a:cubicBezTo>
                  <a:cubicBezTo>
                    <a:pt x="1450" y="39"/>
                    <a:pt x="1248" y="1"/>
                    <a:pt x="104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41"/>
            <p:cNvSpPr/>
            <p:nvPr/>
          </p:nvSpPr>
          <p:spPr>
            <a:xfrm>
              <a:off x="-2315892" y="-41186"/>
              <a:ext cx="553727" cy="326618"/>
            </a:xfrm>
            <a:custGeom>
              <a:rect b="b" l="l" r="r" t="t"/>
              <a:pathLst>
                <a:path extrusionOk="0" h="2872" w="4869">
                  <a:moveTo>
                    <a:pt x="4709" y="0"/>
                  </a:moveTo>
                  <a:cubicBezTo>
                    <a:pt x="4703" y="0"/>
                    <a:pt x="4696" y="1"/>
                    <a:pt x="4688" y="2"/>
                  </a:cubicBezTo>
                  <a:cubicBezTo>
                    <a:pt x="3767" y="80"/>
                    <a:pt x="3047" y="676"/>
                    <a:pt x="2283" y="1137"/>
                  </a:cubicBezTo>
                  <a:cubicBezTo>
                    <a:pt x="1518" y="1598"/>
                    <a:pt x="607" y="1902"/>
                    <a:pt x="57" y="2655"/>
                  </a:cubicBezTo>
                  <a:cubicBezTo>
                    <a:pt x="0" y="2734"/>
                    <a:pt x="68" y="2824"/>
                    <a:pt x="135" y="2846"/>
                  </a:cubicBezTo>
                  <a:cubicBezTo>
                    <a:pt x="180" y="2864"/>
                    <a:pt x="225" y="2872"/>
                    <a:pt x="270" y="2872"/>
                  </a:cubicBezTo>
                  <a:cubicBezTo>
                    <a:pt x="393" y="2872"/>
                    <a:pt x="514" y="2814"/>
                    <a:pt x="630" y="2756"/>
                  </a:cubicBezTo>
                  <a:cubicBezTo>
                    <a:pt x="832" y="2666"/>
                    <a:pt x="1023" y="2554"/>
                    <a:pt x="1226" y="2453"/>
                  </a:cubicBezTo>
                  <a:cubicBezTo>
                    <a:pt x="1631" y="2250"/>
                    <a:pt x="2024" y="2025"/>
                    <a:pt x="2417" y="1789"/>
                  </a:cubicBezTo>
                  <a:cubicBezTo>
                    <a:pt x="3193" y="1328"/>
                    <a:pt x="3935" y="822"/>
                    <a:pt x="4655" y="283"/>
                  </a:cubicBezTo>
                  <a:lnTo>
                    <a:pt x="4666" y="272"/>
                  </a:lnTo>
                  <a:lnTo>
                    <a:pt x="4700" y="272"/>
                  </a:lnTo>
                  <a:cubicBezTo>
                    <a:pt x="4862" y="250"/>
                    <a:pt x="4868" y="0"/>
                    <a:pt x="47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41"/>
            <p:cNvSpPr/>
            <p:nvPr/>
          </p:nvSpPr>
          <p:spPr>
            <a:xfrm>
              <a:off x="-1792984" y="133155"/>
              <a:ext cx="119070" cy="103376"/>
            </a:xfrm>
            <a:custGeom>
              <a:rect b="b" l="l" r="r" t="t"/>
              <a:pathLst>
                <a:path extrusionOk="0" h="909" w="1047">
                  <a:moveTo>
                    <a:pt x="783" y="1"/>
                  </a:moveTo>
                  <a:cubicBezTo>
                    <a:pt x="751" y="1"/>
                    <a:pt x="720" y="15"/>
                    <a:pt x="698" y="43"/>
                  </a:cubicBezTo>
                  <a:cubicBezTo>
                    <a:pt x="450" y="234"/>
                    <a:pt x="237" y="459"/>
                    <a:pt x="46" y="706"/>
                  </a:cubicBezTo>
                  <a:cubicBezTo>
                    <a:pt x="1" y="796"/>
                    <a:pt x="68" y="897"/>
                    <a:pt x="169" y="908"/>
                  </a:cubicBezTo>
                  <a:cubicBezTo>
                    <a:pt x="563" y="852"/>
                    <a:pt x="900" y="594"/>
                    <a:pt x="1035" y="223"/>
                  </a:cubicBezTo>
                  <a:cubicBezTo>
                    <a:pt x="1046" y="166"/>
                    <a:pt x="1035" y="110"/>
                    <a:pt x="990" y="76"/>
                  </a:cubicBezTo>
                  <a:cubicBezTo>
                    <a:pt x="966" y="68"/>
                    <a:pt x="942" y="61"/>
                    <a:pt x="918" y="61"/>
                  </a:cubicBezTo>
                  <a:cubicBezTo>
                    <a:pt x="908" y="61"/>
                    <a:pt x="899" y="62"/>
                    <a:pt x="889" y="65"/>
                  </a:cubicBezTo>
                  <a:cubicBezTo>
                    <a:pt x="889" y="54"/>
                    <a:pt x="889" y="43"/>
                    <a:pt x="877" y="43"/>
                  </a:cubicBezTo>
                  <a:cubicBezTo>
                    <a:pt x="849" y="15"/>
                    <a:pt x="816" y="1"/>
                    <a:pt x="78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41"/>
            <p:cNvSpPr/>
            <p:nvPr/>
          </p:nvSpPr>
          <p:spPr>
            <a:xfrm>
              <a:off x="-1510378" y="296464"/>
              <a:ext cx="80631" cy="161944"/>
            </a:xfrm>
            <a:custGeom>
              <a:rect b="b" l="l" r="r" t="t"/>
              <a:pathLst>
                <a:path extrusionOk="0" h="1424" w="709">
                  <a:moveTo>
                    <a:pt x="523" y="1"/>
                  </a:moveTo>
                  <a:cubicBezTo>
                    <a:pt x="489" y="1"/>
                    <a:pt x="455" y="12"/>
                    <a:pt x="427" y="34"/>
                  </a:cubicBezTo>
                  <a:cubicBezTo>
                    <a:pt x="113" y="394"/>
                    <a:pt x="0" y="878"/>
                    <a:pt x="135" y="1339"/>
                  </a:cubicBezTo>
                  <a:cubicBezTo>
                    <a:pt x="154" y="1396"/>
                    <a:pt x="205" y="1424"/>
                    <a:pt x="258" y="1424"/>
                  </a:cubicBezTo>
                  <a:cubicBezTo>
                    <a:pt x="299" y="1424"/>
                    <a:pt x="342" y="1407"/>
                    <a:pt x="371" y="1372"/>
                  </a:cubicBezTo>
                  <a:cubicBezTo>
                    <a:pt x="562" y="1013"/>
                    <a:pt x="675" y="630"/>
                    <a:pt x="708" y="237"/>
                  </a:cubicBezTo>
                  <a:cubicBezTo>
                    <a:pt x="708" y="192"/>
                    <a:pt x="686" y="147"/>
                    <a:pt x="652" y="124"/>
                  </a:cubicBezTo>
                  <a:cubicBezTo>
                    <a:pt x="652" y="91"/>
                    <a:pt x="641" y="57"/>
                    <a:pt x="618" y="34"/>
                  </a:cubicBezTo>
                  <a:cubicBezTo>
                    <a:pt x="590" y="12"/>
                    <a:pt x="557" y="1"/>
                    <a:pt x="52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41"/>
            <p:cNvSpPr/>
            <p:nvPr/>
          </p:nvSpPr>
          <p:spPr>
            <a:xfrm>
              <a:off x="-1106427" y="301240"/>
              <a:ext cx="70509" cy="134992"/>
            </a:xfrm>
            <a:custGeom>
              <a:rect b="b" l="l" r="r" t="t"/>
              <a:pathLst>
                <a:path extrusionOk="0" h="1187" w="620">
                  <a:moveTo>
                    <a:pt x="144" y="0"/>
                  </a:moveTo>
                  <a:cubicBezTo>
                    <a:pt x="121" y="0"/>
                    <a:pt x="98" y="6"/>
                    <a:pt x="79" y="15"/>
                  </a:cubicBezTo>
                  <a:cubicBezTo>
                    <a:pt x="23" y="82"/>
                    <a:pt x="1" y="161"/>
                    <a:pt x="12" y="251"/>
                  </a:cubicBezTo>
                  <a:cubicBezTo>
                    <a:pt x="68" y="532"/>
                    <a:pt x="136" y="813"/>
                    <a:pt x="203" y="1094"/>
                  </a:cubicBezTo>
                  <a:cubicBezTo>
                    <a:pt x="225" y="1152"/>
                    <a:pt x="283" y="1186"/>
                    <a:pt x="339" y="1186"/>
                  </a:cubicBezTo>
                  <a:cubicBezTo>
                    <a:pt x="372" y="1186"/>
                    <a:pt x="404" y="1175"/>
                    <a:pt x="428" y="1150"/>
                  </a:cubicBezTo>
                  <a:cubicBezTo>
                    <a:pt x="574" y="993"/>
                    <a:pt x="619" y="768"/>
                    <a:pt x="563" y="566"/>
                  </a:cubicBezTo>
                  <a:cubicBezTo>
                    <a:pt x="484" y="363"/>
                    <a:pt x="383" y="184"/>
                    <a:pt x="237" y="37"/>
                  </a:cubicBezTo>
                  <a:cubicBezTo>
                    <a:pt x="210" y="11"/>
                    <a:pt x="176" y="0"/>
                    <a:pt x="1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41"/>
            <p:cNvSpPr/>
            <p:nvPr/>
          </p:nvSpPr>
          <p:spPr>
            <a:xfrm>
              <a:off x="-768891" y="201390"/>
              <a:ext cx="88364" cy="115203"/>
            </a:xfrm>
            <a:custGeom>
              <a:rect b="b" l="l" r="r" t="t"/>
              <a:pathLst>
                <a:path extrusionOk="0" h="1013" w="777">
                  <a:moveTo>
                    <a:pt x="136" y="1"/>
                  </a:moveTo>
                  <a:cubicBezTo>
                    <a:pt x="103" y="1"/>
                    <a:pt x="71" y="13"/>
                    <a:pt x="46" y="39"/>
                  </a:cubicBezTo>
                  <a:cubicBezTo>
                    <a:pt x="12" y="72"/>
                    <a:pt x="1" y="128"/>
                    <a:pt x="12" y="173"/>
                  </a:cubicBezTo>
                  <a:cubicBezTo>
                    <a:pt x="124" y="477"/>
                    <a:pt x="304" y="758"/>
                    <a:pt x="552" y="983"/>
                  </a:cubicBezTo>
                  <a:cubicBezTo>
                    <a:pt x="578" y="1003"/>
                    <a:pt x="608" y="1012"/>
                    <a:pt x="637" y="1012"/>
                  </a:cubicBezTo>
                  <a:cubicBezTo>
                    <a:pt x="705" y="1012"/>
                    <a:pt x="769" y="961"/>
                    <a:pt x="776" y="882"/>
                  </a:cubicBezTo>
                  <a:cubicBezTo>
                    <a:pt x="776" y="781"/>
                    <a:pt x="754" y="691"/>
                    <a:pt x="720" y="601"/>
                  </a:cubicBezTo>
                  <a:cubicBezTo>
                    <a:pt x="687" y="308"/>
                    <a:pt x="473" y="61"/>
                    <a:pt x="169" y="5"/>
                  </a:cubicBezTo>
                  <a:cubicBezTo>
                    <a:pt x="158" y="2"/>
                    <a:pt x="147" y="1"/>
                    <a:pt x="13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41"/>
            <p:cNvSpPr/>
            <p:nvPr/>
          </p:nvSpPr>
          <p:spPr>
            <a:xfrm>
              <a:off x="-1880894" y="230731"/>
              <a:ext cx="325367" cy="579656"/>
            </a:xfrm>
            <a:custGeom>
              <a:rect b="b" l="l" r="r" t="t"/>
              <a:pathLst>
                <a:path extrusionOk="0" h="5097" w="2861">
                  <a:moveTo>
                    <a:pt x="2697" y="0"/>
                  </a:moveTo>
                  <a:cubicBezTo>
                    <a:pt x="2665" y="0"/>
                    <a:pt x="2633" y="12"/>
                    <a:pt x="2606" y="39"/>
                  </a:cubicBezTo>
                  <a:cubicBezTo>
                    <a:pt x="2592" y="33"/>
                    <a:pt x="2576" y="30"/>
                    <a:pt x="2561" y="30"/>
                  </a:cubicBezTo>
                  <a:cubicBezTo>
                    <a:pt x="2517" y="30"/>
                    <a:pt x="2474" y="54"/>
                    <a:pt x="2449" y="95"/>
                  </a:cubicBezTo>
                  <a:cubicBezTo>
                    <a:pt x="1459" y="1613"/>
                    <a:pt x="639" y="3232"/>
                    <a:pt x="9" y="4941"/>
                  </a:cubicBezTo>
                  <a:cubicBezTo>
                    <a:pt x="1" y="5030"/>
                    <a:pt x="69" y="5096"/>
                    <a:pt x="146" y="5096"/>
                  </a:cubicBezTo>
                  <a:cubicBezTo>
                    <a:pt x="175" y="5096"/>
                    <a:pt x="206" y="5086"/>
                    <a:pt x="234" y="5064"/>
                  </a:cubicBezTo>
                  <a:cubicBezTo>
                    <a:pt x="504" y="4738"/>
                    <a:pt x="672" y="4322"/>
                    <a:pt x="863" y="3940"/>
                  </a:cubicBezTo>
                  <a:lnTo>
                    <a:pt x="1527" y="2681"/>
                  </a:lnTo>
                  <a:lnTo>
                    <a:pt x="2820" y="185"/>
                  </a:lnTo>
                  <a:cubicBezTo>
                    <a:pt x="2861" y="87"/>
                    <a:pt x="2782" y="0"/>
                    <a:pt x="269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41"/>
            <p:cNvSpPr/>
            <p:nvPr/>
          </p:nvSpPr>
          <p:spPr>
            <a:xfrm>
              <a:off x="-1281563" y="344001"/>
              <a:ext cx="84498" cy="585229"/>
            </a:xfrm>
            <a:custGeom>
              <a:rect b="b" l="l" r="r" t="t"/>
              <a:pathLst>
                <a:path extrusionOk="0" h="5146" w="743">
                  <a:moveTo>
                    <a:pt x="284" y="0"/>
                  </a:moveTo>
                  <a:cubicBezTo>
                    <a:pt x="246" y="0"/>
                    <a:pt x="210" y="20"/>
                    <a:pt x="192" y="66"/>
                  </a:cubicBezTo>
                  <a:lnTo>
                    <a:pt x="180" y="100"/>
                  </a:lnTo>
                  <a:cubicBezTo>
                    <a:pt x="45" y="471"/>
                    <a:pt x="1" y="864"/>
                    <a:pt x="57" y="1258"/>
                  </a:cubicBezTo>
                  <a:cubicBezTo>
                    <a:pt x="79" y="1674"/>
                    <a:pt x="113" y="2112"/>
                    <a:pt x="147" y="2528"/>
                  </a:cubicBezTo>
                  <a:cubicBezTo>
                    <a:pt x="203" y="3371"/>
                    <a:pt x="315" y="4215"/>
                    <a:pt x="461" y="5047"/>
                  </a:cubicBezTo>
                  <a:cubicBezTo>
                    <a:pt x="476" y="5115"/>
                    <a:pt x="527" y="5145"/>
                    <a:pt x="580" y="5145"/>
                  </a:cubicBezTo>
                  <a:cubicBezTo>
                    <a:pt x="649" y="5145"/>
                    <a:pt x="720" y="5095"/>
                    <a:pt x="720" y="5013"/>
                  </a:cubicBezTo>
                  <a:cubicBezTo>
                    <a:pt x="720" y="4068"/>
                    <a:pt x="731" y="3135"/>
                    <a:pt x="743" y="2191"/>
                  </a:cubicBezTo>
                  <a:cubicBezTo>
                    <a:pt x="743" y="1730"/>
                    <a:pt x="743" y="1269"/>
                    <a:pt x="743" y="808"/>
                  </a:cubicBezTo>
                  <a:cubicBezTo>
                    <a:pt x="743" y="538"/>
                    <a:pt x="709" y="201"/>
                    <a:pt x="428" y="100"/>
                  </a:cubicBezTo>
                  <a:cubicBezTo>
                    <a:pt x="401" y="40"/>
                    <a:pt x="340" y="0"/>
                    <a:pt x="2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41"/>
            <p:cNvSpPr/>
            <p:nvPr/>
          </p:nvSpPr>
          <p:spPr>
            <a:xfrm>
              <a:off x="-927423" y="290777"/>
              <a:ext cx="328779" cy="610817"/>
            </a:xfrm>
            <a:custGeom>
              <a:rect b="b" l="l" r="r" t="t"/>
              <a:pathLst>
                <a:path extrusionOk="0" h="5371" w="2891">
                  <a:moveTo>
                    <a:pt x="195" y="1"/>
                  </a:moveTo>
                  <a:cubicBezTo>
                    <a:pt x="166" y="1"/>
                    <a:pt x="135" y="6"/>
                    <a:pt x="102" y="17"/>
                  </a:cubicBezTo>
                  <a:cubicBezTo>
                    <a:pt x="34" y="28"/>
                    <a:pt x="1" y="107"/>
                    <a:pt x="12" y="174"/>
                  </a:cubicBezTo>
                  <a:cubicBezTo>
                    <a:pt x="585" y="1996"/>
                    <a:pt x="1417" y="3738"/>
                    <a:pt x="2485" y="5323"/>
                  </a:cubicBezTo>
                  <a:cubicBezTo>
                    <a:pt x="2514" y="5356"/>
                    <a:pt x="2552" y="5371"/>
                    <a:pt x="2591" y="5371"/>
                  </a:cubicBezTo>
                  <a:cubicBezTo>
                    <a:pt x="2658" y="5371"/>
                    <a:pt x="2725" y="5324"/>
                    <a:pt x="2733" y="5245"/>
                  </a:cubicBezTo>
                  <a:cubicBezTo>
                    <a:pt x="2823" y="5245"/>
                    <a:pt x="2890" y="5166"/>
                    <a:pt x="2856" y="5076"/>
                  </a:cubicBezTo>
                  <a:cubicBezTo>
                    <a:pt x="2485" y="4132"/>
                    <a:pt x="2069" y="3187"/>
                    <a:pt x="1620" y="2277"/>
                  </a:cubicBezTo>
                  <a:cubicBezTo>
                    <a:pt x="1395" y="1816"/>
                    <a:pt x="1147" y="1366"/>
                    <a:pt x="900" y="928"/>
                  </a:cubicBezTo>
                  <a:cubicBezTo>
                    <a:pt x="776" y="703"/>
                    <a:pt x="653" y="478"/>
                    <a:pt x="518" y="264"/>
                  </a:cubicBezTo>
                  <a:cubicBezTo>
                    <a:pt x="443" y="133"/>
                    <a:pt x="344" y="1"/>
                    <a:pt x="19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41"/>
            <p:cNvSpPr/>
            <p:nvPr/>
          </p:nvSpPr>
          <p:spPr>
            <a:xfrm>
              <a:off x="-642087" y="62418"/>
              <a:ext cx="642091" cy="284313"/>
            </a:xfrm>
            <a:custGeom>
              <a:rect b="b" l="l" r="r" t="t"/>
              <a:pathLst>
                <a:path extrusionOk="0" h="2500" w="5646">
                  <a:moveTo>
                    <a:pt x="174" y="1"/>
                  </a:moveTo>
                  <a:cubicBezTo>
                    <a:pt x="70" y="1"/>
                    <a:pt x="1" y="107"/>
                    <a:pt x="44" y="192"/>
                  </a:cubicBezTo>
                  <a:cubicBezTo>
                    <a:pt x="280" y="563"/>
                    <a:pt x="718" y="575"/>
                    <a:pt x="1089" y="710"/>
                  </a:cubicBezTo>
                  <a:cubicBezTo>
                    <a:pt x="1595" y="878"/>
                    <a:pt x="2022" y="1227"/>
                    <a:pt x="2483" y="1497"/>
                  </a:cubicBezTo>
                  <a:cubicBezTo>
                    <a:pt x="3383" y="2014"/>
                    <a:pt x="4383" y="2362"/>
                    <a:pt x="5418" y="2497"/>
                  </a:cubicBezTo>
                  <a:cubicBezTo>
                    <a:pt x="5425" y="2499"/>
                    <a:pt x="5433" y="2500"/>
                    <a:pt x="5441" y="2500"/>
                  </a:cubicBezTo>
                  <a:cubicBezTo>
                    <a:pt x="5546" y="2500"/>
                    <a:pt x="5646" y="2367"/>
                    <a:pt x="5541" y="2284"/>
                  </a:cubicBezTo>
                  <a:cubicBezTo>
                    <a:pt x="5193" y="2014"/>
                    <a:pt x="4811" y="1800"/>
                    <a:pt x="4406" y="1643"/>
                  </a:cubicBezTo>
                  <a:lnTo>
                    <a:pt x="3034" y="1047"/>
                  </a:lnTo>
                  <a:cubicBezTo>
                    <a:pt x="2573" y="845"/>
                    <a:pt x="2124" y="642"/>
                    <a:pt x="1663" y="451"/>
                  </a:cubicBezTo>
                  <a:cubicBezTo>
                    <a:pt x="1235" y="249"/>
                    <a:pt x="774" y="103"/>
                    <a:pt x="302" y="24"/>
                  </a:cubicBezTo>
                  <a:cubicBezTo>
                    <a:pt x="297" y="18"/>
                    <a:pt x="288" y="15"/>
                    <a:pt x="278" y="15"/>
                  </a:cubicBezTo>
                  <a:cubicBezTo>
                    <a:pt x="269" y="15"/>
                    <a:pt x="257" y="18"/>
                    <a:pt x="246" y="24"/>
                  </a:cubicBezTo>
                  <a:lnTo>
                    <a:pt x="190" y="1"/>
                  </a:lnTo>
                  <a:cubicBezTo>
                    <a:pt x="185" y="1"/>
                    <a:pt x="179" y="1"/>
                    <a:pt x="1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41"/>
            <p:cNvSpPr/>
            <p:nvPr/>
          </p:nvSpPr>
          <p:spPr>
            <a:xfrm>
              <a:off x="-1623534" y="-514623"/>
              <a:ext cx="128964" cy="260203"/>
            </a:xfrm>
            <a:custGeom>
              <a:rect b="b" l="l" r="r" t="t"/>
              <a:pathLst>
                <a:path extrusionOk="0" h="2288" w="1134">
                  <a:moveTo>
                    <a:pt x="1026" y="1"/>
                  </a:moveTo>
                  <a:cubicBezTo>
                    <a:pt x="1008" y="1"/>
                    <a:pt x="989" y="8"/>
                    <a:pt x="973" y="28"/>
                  </a:cubicBezTo>
                  <a:cubicBezTo>
                    <a:pt x="411" y="623"/>
                    <a:pt x="73" y="1399"/>
                    <a:pt x="6" y="2220"/>
                  </a:cubicBezTo>
                  <a:cubicBezTo>
                    <a:pt x="0" y="2265"/>
                    <a:pt x="37" y="2287"/>
                    <a:pt x="76" y="2287"/>
                  </a:cubicBezTo>
                  <a:cubicBezTo>
                    <a:pt x="115" y="2287"/>
                    <a:pt x="158" y="2265"/>
                    <a:pt x="163" y="2220"/>
                  </a:cubicBezTo>
                  <a:cubicBezTo>
                    <a:pt x="219" y="1433"/>
                    <a:pt x="545" y="702"/>
                    <a:pt x="1074" y="129"/>
                  </a:cubicBezTo>
                  <a:cubicBezTo>
                    <a:pt x="1133" y="78"/>
                    <a:pt x="1083" y="1"/>
                    <a:pt x="1026"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41"/>
            <p:cNvSpPr/>
            <p:nvPr/>
          </p:nvSpPr>
          <p:spPr>
            <a:xfrm>
              <a:off x="-1361625" y="-632215"/>
              <a:ext cx="204705" cy="54588"/>
            </a:xfrm>
            <a:custGeom>
              <a:rect b="b" l="l" r="r" t="t"/>
              <a:pathLst>
                <a:path extrusionOk="0" h="480" w="1800">
                  <a:moveTo>
                    <a:pt x="1200" y="1"/>
                  </a:moveTo>
                  <a:cubicBezTo>
                    <a:pt x="804" y="1"/>
                    <a:pt x="414" y="113"/>
                    <a:pt x="75" y="342"/>
                  </a:cubicBezTo>
                  <a:cubicBezTo>
                    <a:pt x="0" y="379"/>
                    <a:pt x="50" y="479"/>
                    <a:pt x="114" y="479"/>
                  </a:cubicBezTo>
                  <a:cubicBezTo>
                    <a:pt x="127" y="479"/>
                    <a:pt x="140" y="475"/>
                    <a:pt x="154" y="466"/>
                  </a:cubicBezTo>
                  <a:cubicBezTo>
                    <a:pt x="459" y="262"/>
                    <a:pt x="818" y="157"/>
                    <a:pt x="1182" y="157"/>
                  </a:cubicBezTo>
                  <a:cubicBezTo>
                    <a:pt x="1342" y="157"/>
                    <a:pt x="1503" y="177"/>
                    <a:pt x="1660" y="218"/>
                  </a:cubicBezTo>
                  <a:cubicBezTo>
                    <a:pt x="1667" y="220"/>
                    <a:pt x="1674" y="221"/>
                    <a:pt x="1681" y="221"/>
                  </a:cubicBezTo>
                  <a:cubicBezTo>
                    <a:pt x="1767" y="221"/>
                    <a:pt x="1799" y="92"/>
                    <a:pt x="1705" y="61"/>
                  </a:cubicBezTo>
                  <a:cubicBezTo>
                    <a:pt x="1538" y="21"/>
                    <a:pt x="1368" y="1"/>
                    <a:pt x="1200"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41"/>
            <p:cNvSpPr/>
            <p:nvPr/>
          </p:nvSpPr>
          <p:spPr>
            <a:xfrm>
              <a:off x="-1617848" y="-137852"/>
              <a:ext cx="74831" cy="183325"/>
            </a:xfrm>
            <a:custGeom>
              <a:rect b="b" l="l" r="r" t="t"/>
              <a:pathLst>
                <a:path extrusionOk="0" h="1612" w="658">
                  <a:moveTo>
                    <a:pt x="102" y="0"/>
                  </a:moveTo>
                  <a:cubicBezTo>
                    <a:pt x="63" y="0"/>
                    <a:pt x="23" y="25"/>
                    <a:pt x="23" y="76"/>
                  </a:cubicBezTo>
                  <a:cubicBezTo>
                    <a:pt x="1" y="616"/>
                    <a:pt x="169" y="1144"/>
                    <a:pt x="484" y="1571"/>
                  </a:cubicBezTo>
                  <a:cubicBezTo>
                    <a:pt x="502" y="1600"/>
                    <a:pt x="528" y="1611"/>
                    <a:pt x="553" y="1611"/>
                  </a:cubicBezTo>
                  <a:cubicBezTo>
                    <a:pt x="607" y="1611"/>
                    <a:pt x="657" y="1558"/>
                    <a:pt x="619" y="1504"/>
                  </a:cubicBezTo>
                  <a:cubicBezTo>
                    <a:pt x="316" y="1088"/>
                    <a:pt x="158" y="582"/>
                    <a:pt x="181" y="76"/>
                  </a:cubicBezTo>
                  <a:cubicBezTo>
                    <a:pt x="181" y="25"/>
                    <a:pt x="141" y="0"/>
                    <a:pt x="102"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41"/>
            <p:cNvSpPr/>
            <p:nvPr/>
          </p:nvSpPr>
          <p:spPr>
            <a:xfrm>
              <a:off x="-1263026" y="-154570"/>
              <a:ext cx="188670" cy="141815"/>
            </a:xfrm>
            <a:custGeom>
              <a:rect b="b" l="l" r="r" t="t"/>
              <a:pathLst>
                <a:path extrusionOk="0" h="1247" w="1659">
                  <a:moveTo>
                    <a:pt x="1553" y="1"/>
                  </a:moveTo>
                  <a:cubicBezTo>
                    <a:pt x="1513" y="1"/>
                    <a:pt x="1473" y="26"/>
                    <a:pt x="1479" y="77"/>
                  </a:cubicBezTo>
                  <a:cubicBezTo>
                    <a:pt x="1490" y="437"/>
                    <a:pt x="1400" y="853"/>
                    <a:pt x="1040" y="1032"/>
                  </a:cubicBezTo>
                  <a:cubicBezTo>
                    <a:pt x="962" y="1075"/>
                    <a:pt x="874" y="1097"/>
                    <a:pt x="785" y="1097"/>
                  </a:cubicBezTo>
                  <a:cubicBezTo>
                    <a:pt x="708" y="1097"/>
                    <a:pt x="630" y="1080"/>
                    <a:pt x="557" y="1044"/>
                  </a:cubicBezTo>
                  <a:cubicBezTo>
                    <a:pt x="400" y="943"/>
                    <a:pt x="276" y="819"/>
                    <a:pt x="175" y="661"/>
                  </a:cubicBezTo>
                  <a:cubicBezTo>
                    <a:pt x="158" y="638"/>
                    <a:pt x="135" y="629"/>
                    <a:pt x="112" y="629"/>
                  </a:cubicBezTo>
                  <a:cubicBezTo>
                    <a:pt x="56" y="629"/>
                    <a:pt x="0" y="685"/>
                    <a:pt x="40" y="740"/>
                  </a:cubicBezTo>
                  <a:cubicBezTo>
                    <a:pt x="152" y="920"/>
                    <a:pt x="310" y="1077"/>
                    <a:pt x="490" y="1179"/>
                  </a:cubicBezTo>
                  <a:cubicBezTo>
                    <a:pt x="585" y="1224"/>
                    <a:pt x="686" y="1246"/>
                    <a:pt x="786" y="1246"/>
                  </a:cubicBezTo>
                  <a:cubicBezTo>
                    <a:pt x="886" y="1246"/>
                    <a:pt x="984" y="1224"/>
                    <a:pt x="1074" y="1179"/>
                  </a:cubicBezTo>
                  <a:cubicBezTo>
                    <a:pt x="1524" y="999"/>
                    <a:pt x="1659" y="504"/>
                    <a:pt x="1636" y="77"/>
                  </a:cubicBezTo>
                  <a:cubicBezTo>
                    <a:pt x="1636" y="26"/>
                    <a:pt x="1594" y="1"/>
                    <a:pt x="1553"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41"/>
            <p:cNvSpPr/>
            <p:nvPr/>
          </p:nvSpPr>
          <p:spPr>
            <a:xfrm>
              <a:off x="-1371065" y="-269091"/>
              <a:ext cx="73011" cy="68008"/>
            </a:xfrm>
            <a:custGeom>
              <a:rect b="b" l="l" r="r" t="t"/>
              <a:pathLst>
                <a:path extrusionOk="0" h="598" w="642">
                  <a:moveTo>
                    <a:pt x="393" y="1"/>
                  </a:moveTo>
                  <a:cubicBezTo>
                    <a:pt x="359" y="1"/>
                    <a:pt x="326" y="6"/>
                    <a:pt x="293" y="16"/>
                  </a:cubicBezTo>
                  <a:cubicBezTo>
                    <a:pt x="158" y="61"/>
                    <a:pt x="68" y="173"/>
                    <a:pt x="34" y="297"/>
                  </a:cubicBezTo>
                  <a:cubicBezTo>
                    <a:pt x="12" y="376"/>
                    <a:pt x="1" y="443"/>
                    <a:pt x="12" y="522"/>
                  </a:cubicBezTo>
                  <a:cubicBezTo>
                    <a:pt x="12" y="572"/>
                    <a:pt x="51" y="598"/>
                    <a:pt x="90" y="598"/>
                  </a:cubicBezTo>
                  <a:cubicBezTo>
                    <a:pt x="130" y="598"/>
                    <a:pt x="169" y="572"/>
                    <a:pt x="169" y="522"/>
                  </a:cubicBezTo>
                  <a:cubicBezTo>
                    <a:pt x="158" y="488"/>
                    <a:pt x="158" y="454"/>
                    <a:pt x="169" y="421"/>
                  </a:cubicBezTo>
                  <a:lnTo>
                    <a:pt x="169" y="409"/>
                  </a:lnTo>
                  <a:lnTo>
                    <a:pt x="169" y="387"/>
                  </a:lnTo>
                  <a:cubicBezTo>
                    <a:pt x="169" y="364"/>
                    <a:pt x="169" y="353"/>
                    <a:pt x="180" y="331"/>
                  </a:cubicBezTo>
                  <a:cubicBezTo>
                    <a:pt x="180" y="331"/>
                    <a:pt x="180" y="319"/>
                    <a:pt x="180" y="319"/>
                  </a:cubicBezTo>
                  <a:lnTo>
                    <a:pt x="180" y="308"/>
                  </a:lnTo>
                  <a:cubicBezTo>
                    <a:pt x="192" y="286"/>
                    <a:pt x="203" y="274"/>
                    <a:pt x="214" y="263"/>
                  </a:cubicBezTo>
                  <a:lnTo>
                    <a:pt x="214" y="252"/>
                  </a:lnTo>
                  <a:lnTo>
                    <a:pt x="225" y="229"/>
                  </a:lnTo>
                  <a:lnTo>
                    <a:pt x="248" y="218"/>
                  </a:lnTo>
                  <a:lnTo>
                    <a:pt x="259" y="207"/>
                  </a:lnTo>
                  <a:lnTo>
                    <a:pt x="270" y="196"/>
                  </a:lnTo>
                  <a:lnTo>
                    <a:pt x="282" y="196"/>
                  </a:lnTo>
                  <a:cubicBezTo>
                    <a:pt x="282" y="196"/>
                    <a:pt x="297" y="186"/>
                    <a:pt x="300" y="186"/>
                  </a:cubicBezTo>
                  <a:cubicBezTo>
                    <a:pt x="302" y="186"/>
                    <a:pt x="300" y="188"/>
                    <a:pt x="293" y="196"/>
                  </a:cubicBezTo>
                  <a:lnTo>
                    <a:pt x="315" y="196"/>
                  </a:lnTo>
                  <a:cubicBezTo>
                    <a:pt x="327" y="184"/>
                    <a:pt x="338" y="184"/>
                    <a:pt x="349" y="184"/>
                  </a:cubicBezTo>
                  <a:lnTo>
                    <a:pt x="439" y="184"/>
                  </a:lnTo>
                  <a:cubicBezTo>
                    <a:pt x="450" y="184"/>
                    <a:pt x="461" y="196"/>
                    <a:pt x="473" y="196"/>
                  </a:cubicBezTo>
                  <a:lnTo>
                    <a:pt x="484" y="218"/>
                  </a:lnTo>
                  <a:cubicBezTo>
                    <a:pt x="501" y="229"/>
                    <a:pt x="521" y="235"/>
                    <a:pt x="540" y="235"/>
                  </a:cubicBezTo>
                  <a:cubicBezTo>
                    <a:pt x="560" y="235"/>
                    <a:pt x="580" y="229"/>
                    <a:pt x="596" y="218"/>
                  </a:cubicBezTo>
                  <a:cubicBezTo>
                    <a:pt x="630" y="184"/>
                    <a:pt x="641" y="139"/>
                    <a:pt x="619" y="95"/>
                  </a:cubicBezTo>
                  <a:cubicBezTo>
                    <a:pt x="555" y="31"/>
                    <a:pt x="475" y="1"/>
                    <a:pt x="393"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41"/>
            <p:cNvSpPr/>
            <p:nvPr/>
          </p:nvSpPr>
          <p:spPr>
            <a:xfrm>
              <a:off x="-1201046" y="-358137"/>
              <a:ext cx="81996" cy="65278"/>
            </a:xfrm>
            <a:custGeom>
              <a:rect b="b" l="l" r="r" t="t"/>
              <a:pathLst>
                <a:path extrusionOk="0" h="574" w="721">
                  <a:moveTo>
                    <a:pt x="349" y="1"/>
                  </a:moveTo>
                  <a:cubicBezTo>
                    <a:pt x="181" y="1"/>
                    <a:pt x="46" y="124"/>
                    <a:pt x="23" y="282"/>
                  </a:cubicBezTo>
                  <a:cubicBezTo>
                    <a:pt x="1" y="372"/>
                    <a:pt x="23" y="462"/>
                    <a:pt x="68" y="529"/>
                  </a:cubicBezTo>
                  <a:cubicBezTo>
                    <a:pt x="83" y="559"/>
                    <a:pt x="108" y="574"/>
                    <a:pt x="137" y="574"/>
                  </a:cubicBezTo>
                  <a:cubicBezTo>
                    <a:pt x="151" y="574"/>
                    <a:pt x="166" y="570"/>
                    <a:pt x="181" y="563"/>
                  </a:cubicBezTo>
                  <a:cubicBezTo>
                    <a:pt x="214" y="540"/>
                    <a:pt x="226" y="495"/>
                    <a:pt x="203" y="462"/>
                  </a:cubicBezTo>
                  <a:cubicBezTo>
                    <a:pt x="192" y="450"/>
                    <a:pt x="192" y="439"/>
                    <a:pt x="181" y="417"/>
                  </a:cubicBezTo>
                  <a:lnTo>
                    <a:pt x="181" y="405"/>
                  </a:lnTo>
                  <a:lnTo>
                    <a:pt x="181" y="383"/>
                  </a:lnTo>
                  <a:lnTo>
                    <a:pt x="181" y="338"/>
                  </a:lnTo>
                  <a:lnTo>
                    <a:pt x="181" y="315"/>
                  </a:lnTo>
                  <a:lnTo>
                    <a:pt x="192" y="282"/>
                  </a:lnTo>
                  <a:lnTo>
                    <a:pt x="203" y="259"/>
                  </a:lnTo>
                  <a:lnTo>
                    <a:pt x="214" y="237"/>
                  </a:lnTo>
                  <a:cubicBezTo>
                    <a:pt x="226" y="225"/>
                    <a:pt x="237" y="214"/>
                    <a:pt x="248" y="203"/>
                  </a:cubicBezTo>
                  <a:lnTo>
                    <a:pt x="259" y="192"/>
                  </a:lnTo>
                  <a:lnTo>
                    <a:pt x="417" y="192"/>
                  </a:lnTo>
                  <a:cubicBezTo>
                    <a:pt x="428" y="203"/>
                    <a:pt x="439" y="203"/>
                    <a:pt x="451" y="214"/>
                  </a:cubicBezTo>
                  <a:lnTo>
                    <a:pt x="462" y="225"/>
                  </a:lnTo>
                  <a:lnTo>
                    <a:pt x="473" y="237"/>
                  </a:lnTo>
                  <a:lnTo>
                    <a:pt x="495" y="259"/>
                  </a:lnTo>
                  <a:lnTo>
                    <a:pt x="529" y="293"/>
                  </a:lnTo>
                  <a:lnTo>
                    <a:pt x="529" y="304"/>
                  </a:lnTo>
                  <a:cubicBezTo>
                    <a:pt x="529" y="315"/>
                    <a:pt x="529" y="327"/>
                    <a:pt x="529" y="338"/>
                  </a:cubicBezTo>
                  <a:cubicBezTo>
                    <a:pt x="540" y="372"/>
                    <a:pt x="574" y="394"/>
                    <a:pt x="619" y="394"/>
                  </a:cubicBezTo>
                  <a:cubicBezTo>
                    <a:pt x="675" y="394"/>
                    <a:pt x="720" y="327"/>
                    <a:pt x="698" y="282"/>
                  </a:cubicBezTo>
                  <a:cubicBezTo>
                    <a:pt x="653" y="113"/>
                    <a:pt x="507" y="1"/>
                    <a:pt x="349"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2" name="Google Shape;2092;p41"/>
          <p:cNvGrpSpPr/>
          <p:nvPr/>
        </p:nvGrpSpPr>
        <p:grpSpPr>
          <a:xfrm flipH="1">
            <a:off x="7983874" y="4677029"/>
            <a:ext cx="1932838" cy="874384"/>
            <a:chOff x="5935450" y="921661"/>
            <a:chExt cx="739786" cy="334641"/>
          </a:xfrm>
        </p:grpSpPr>
        <p:sp>
          <p:nvSpPr>
            <p:cNvPr id="2093" name="Google Shape;2093;p41"/>
            <p:cNvSpPr/>
            <p:nvPr/>
          </p:nvSpPr>
          <p:spPr>
            <a:xfrm>
              <a:off x="5935450" y="921661"/>
              <a:ext cx="739786" cy="334641"/>
            </a:xfrm>
            <a:custGeom>
              <a:rect b="b" l="l" r="r" t="t"/>
              <a:pathLst>
                <a:path extrusionOk="0" h="2833" w="6263">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41"/>
            <p:cNvSpPr/>
            <p:nvPr/>
          </p:nvSpPr>
          <p:spPr>
            <a:xfrm>
              <a:off x="6282962" y="966429"/>
              <a:ext cx="44531" cy="25396"/>
            </a:xfrm>
            <a:custGeom>
              <a:rect b="b" l="l" r="r" t="t"/>
              <a:pathLst>
                <a:path extrusionOk="0" h="215" w="377">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41"/>
            <p:cNvSpPr/>
            <p:nvPr/>
          </p:nvSpPr>
          <p:spPr>
            <a:xfrm>
              <a:off x="6171456" y="969973"/>
              <a:ext cx="77132" cy="98042"/>
            </a:xfrm>
            <a:custGeom>
              <a:rect b="b" l="l" r="r" t="t"/>
              <a:pathLst>
                <a:path extrusionOk="0" h="830" w="653">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41"/>
            <p:cNvSpPr/>
            <p:nvPr/>
          </p:nvSpPr>
          <p:spPr>
            <a:xfrm>
              <a:off x="6508809" y="1003047"/>
              <a:ext cx="74416" cy="136904"/>
            </a:xfrm>
            <a:custGeom>
              <a:rect b="b" l="l" r="r" t="t"/>
              <a:pathLst>
                <a:path extrusionOk="0" h="1159" w="63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41"/>
            <p:cNvSpPr/>
            <p:nvPr/>
          </p:nvSpPr>
          <p:spPr>
            <a:xfrm>
              <a:off x="5997582" y="1091992"/>
              <a:ext cx="63785" cy="54454"/>
            </a:xfrm>
            <a:custGeom>
              <a:rect b="b" l="l" r="r" t="t"/>
              <a:pathLst>
                <a:path extrusionOk="0" h="461" w="54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41"/>
            <p:cNvSpPr/>
            <p:nvPr/>
          </p:nvSpPr>
          <p:spPr>
            <a:xfrm>
              <a:off x="6381238" y="947648"/>
              <a:ext cx="91779" cy="39571"/>
            </a:xfrm>
            <a:custGeom>
              <a:rect b="b" l="l" r="r" t="t"/>
              <a:pathLst>
                <a:path extrusionOk="0" h="335" w="777">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9" name="Google Shape;2099;p41"/>
          <p:cNvSpPr/>
          <p:nvPr/>
        </p:nvSpPr>
        <p:spPr>
          <a:xfrm>
            <a:off x="1679757" y="-422426"/>
            <a:ext cx="62151" cy="143776"/>
          </a:xfrm>
          <a:custGeom>
            <a:rect b="b" l="l" r="r" t="t"/>
            <a:pathLst>
              <a:path extrusionOk="0" h="886" w="383">
                <a:moveTo>
                  <a:pt x="73" y="1"/>
                </a:moveTo>
                <a:cubicBezTo>
                  <a:pt x="56" y="1"/>
                  <a:pt x="40" y="9"/>
                  <a:pt x="23" y="26"/>
                </a:cubicBezTo>
                <a:cubicBezTo>
                  <a:pt x="0" y="48"/>
                  <a:pt x="0" y="93"/>
                  <a:pt x="23" y="116"/>
                </a:cubicBezTo>
                <a:cubicBezTo>
                  <a:pt x="180" y="307"/>
                  <a:pt x="236" y="554"/>
                  <a:pt x="191" y="802"/>
                </a:cubicBezTo>
                <a:cubicBezTo>
                  <a:pt x="184" y="850"/>
                  <a:pt x="228" y="885"/>
                  <a:pt x="268" y="885"/>
                </a:cubicBezTo>
                <a:cubicBezTo>
                  <a:pt x="293" y="885"/>
                  <a:pt x="317" y="871"/>
                  <a:pt x="326" y="835"/>
                </a:cubicBezTo>
                <a:cubicBezTo>
                  <a:pt x="382" y="543"/>
                  <a:pt x="304" y="251"/>
                  <a:pt x="124" y="26"/>
                </a:cubicBezTo>
                <a:cubicBezTo>
                  <a:pt x="107" y="9"/>
                  <a:pt x="90" y="1"/>
                  <a:pt x="73"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0" name="Google Shape;2100;p41"/>
          <p:cNvGrpSpPr/>
          <p:nvPr/>
        </p:nvGrpSpPr>
        <p:grpSpPr>
          <a:xfrm>
            <a:off x="-1281281" y="-1015867"/>
            <a:ext cx="3150894" cy="3180434"/>
            <a:chOff x="-4257137" y="276283"/>
            <a:chExt cx="3150894" cy="3180434"/>
          </a:xfrm>
        </p:grpSpPr>
        <p:sp>
          <p:nvSpPr>
            <p:cNvPr id="2101" name="Google Shape;2101;p41"/>
            <p:cNvSpPr/>
            <p:nvPr/>
          </p:nvSpPr>
          <p:spPr>
            <a:xfrm>
              <a:off x="-4257137" y="276283"/>
              <a:ext cx="3150894" cy="1914683"/>
            </a:xfrm>
            <a:custGeom>
              <a:rect b="b" l="l" r="r" t="t"/>
              <a:pathLst>
                <a:path extrusionOk="0" h="11799" w="19417">
                  <a:moveTo>
                    <a:pt x="13647" y="1"/>
                  </a:moveTo>
                  <a:cubicBezTo>
                    <a:pt x="12173" y="1"/>
                    <a:pt x="11344" y="1479"/>
                    <a:pt x="11344" y="1479"/>
                  </a:cubicBezTo>
                  <a:cubicBezTo>
                    <a:pt x="11344" y="1479"/>
                    <a:pt x="10880" y="106"/>
                    <a:pt x="9424" y="106"/>
                  </a:cubicBezTo>
                  <a:cubicBezTo>
                    <a:pt x="9344" y="106"/>
                    <a:pt x="9261" y="110"/>
                    <a:pt x="9175" y="119"/>
                  </a:cubicBezTo>
                  <a:cubicBezTo>
                    <a:pt x="7511" y="288"/>
                    <a:pt x="7117" y="1873"/>
                    <a:pt x="7117" y="1873"/>
                  </a:cubicBezTo>
                  <a:cubicBezTo>
                    <a:pt x="7117" y="1873"/>
                    <a:pt x="6425" y="646"/>
                    <a:pt x="5205" y="646"/>
                  </a:cubicBezTo>
                  <a:cubicBezTo>
                    <a:pt x="4967" y="646"/>
                    <a:pt x="4708" y="693"/>
                    <a:pt x="4430" y="805"/>
                  </a:cubicBezTo>
                  <a:cubicBezTo>
                    <a:pt x="2733" y="1479"/>
                    <a:pt x="3047" y="3481"/>
                    <a:pt x="3047" y="3481"/>
                  </a:cubicBezTo>
                  <a:cubicBezTo>
                    <a:pt x="3047" y="3481"/>
                    <a:pt x="2620" y="3334"/>
                    <a:pt x="2123" y="3334"/>
                  </a:cubicBezTo>
                  <a:cubicBezTo>
                    <a:pt x="1616" y="3334"/>
                    <a:pt x="1038" y="3486"/>
                    <a:pt x="765" y="4099"/>
                  </a:cubicBezTo>
                  <a:cubicBezTo>
                    <a:pt x="439" y="4796"/>
                    <a:pt x="619" y="5605"/>
                    <a:pt x="1181" y="6111"/>
                  </a:cubicBezTo>
                  <a:cubicBezTo>
                    <a:pt x="1" y="7157"/>
                    <a:pt x="394" y="8450"/>
                    <a:pt x="1012" y="9079"/>
                  </a:cubicBezTo>
                  <a:cubicBezTo>
                    <a:pt x="1238" y="9305"/>
                    <a:pt x="1576" y="9376"/>
                    <a:pt x="1916" y="9376"/>
                  </a:cubicBezTo>
                  <a:cubicBezTo>
                    <a:pt x="2508" y="9376"/>
                    <a:pt x="3104" y="9158"/>
                    <a:pt x="3104" y="9158"/>
                  </a:cubicBezTo>
                  <a:cubicBezTo>
                    <a:pt x="3104" y="9158"/>
                    <a:pt x="3362" y="11249"/>
                    <a:pt x="4970" y="11508"/>
                  </a:cubicBezTo>
                  <a:cubicBezTo>
                    <a:pt x="5069" y="11523"/>
                    <a:pt x="5164" y="11530"/>
                    <a:pt x="5257" y="11530"/>
                  </a:cubicBezTo>
                  <a:cubicBezTo>
                    <a:pt x="6669" y="11530"/>
                    <a:pt x="7342" y="9866"/>
                    <a:pt x="7342" y="9866"/>
                  </a:cubicBezTo>
                  <a:cubicBezTo>
                    <a:pt x="7342" y="9866"/>
                    <a:pt x="7733" y="11389"/>
                    <a:pt x="9018" y="11389"/>
                  </a:cubicBezTo>
                  <a:cubicBezTo>
                    <a:pt x="9058" y="11389"/>
                    <a:pt x="9099" y="11387"/>
                    <a:pt x="9141" y="11384"/>
                  </a:cubicBezTo>
                  <a:cubicBezTo>
                    <a:pt x="10524" y="11272"/>
                    <a:pt x="10895" y="10260"/>
                    <a:pt x="10895" y="10260"/>
                  </a:cubicBezTo>
                  <a:cubicBezTo>
                    <a:pt x="10895" y="10260"/>
                    <a:pt x="11586" y="11798"/>
                    <a:pt x="12939" y="11798"/>
                  </a:cubicBezTo>
                  <a:cubicBezTo>
                    <a:pt x="13129" y="11798"/>
                    <a:pt x="13332" y="11768"/>
                    <a:pt x="13548" y="11699"/>
                  </a:cubicBezTo>
                  <a:cubicBezTo>
                    <a:pt x="15302" y="11137"/>
                    <a:pt x="15133" y="9046"/>
                    <a:pt x="15133" y="9046"/>
                  </a:cubicBezTo>
                  <a:lnTo>
                    <a:pt x="15133" y="9046"/>
                  </a:lnTo>
                  <a:cubicBezTo>
                    <a:pt x="15133" y="9046"/>
                    <a:pt x="15940" y="9401"/>
                    <a:pt x="16723" y="9401"/>
                  </a:cubicBezTo>
                  <a:cubicBezTo>
                    <a:pt x="17284" y="9401"/>
                    <a:pt x="17833" y="9219"/>
                    <a:pt x="18067" y="8596"/>
                  </a:cubicBezTo>
                  <a:cubicBezTo>
                    <a:pt x="18405" y="7741"/>
                    <a:pt x="18169" y="6763"/>
                    <a:pt x="17471" y="6168"/>
                  </a:cubicBezTo>
                  <a:cubicBezTo>
                    <a:pt x="17471" y="6168"/>
                    <a:pt x="19416" y="4830"/>
                    <a:pt x="18596" y="3458"/>
                  </a:cubicBezTo>
                  <a:cubicBezTo>
                    <a:pt x="18186" y="2758"/>
                    <a:pt x="17462" y="2585"/>
                    <a:pt x="16847" y="2585"/>
                  </a:cubicBezTo>
                  <a:cubicBezTo>
                    <a:pt x="16248" y="2585"/>
                    <a:pt x="15751" y="2750"/>
                    <a:pt x="15751" y="2750"/>
                  </a:cubicBezTo>
                  <a:cubicBezTo>
                    <a:pt x="15751" y="2750"/>
                    <a:pt x="16055" y="524"/>
                    <a:pt x="14222" y="74"/>
                  </a:cubicBezTo>
                  <a:cubicBezTo>
                    <a:pt x="14021" y="23"/>
                    <a:pt x="13829" y="1"/>
                    <a:pt x="136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41"/>
            <p:cNvSpPr/>
            <p:nvPr/>
          </p:nvSpPr>
          <p:spPr>
            <a:xfrm>
              <a:off x="-3301174" y="2289633"/>
              <a:ext cx="166170" cy="259965"/>
            </a:xfrm>
            <a:custGeom>
              <a:rect b="b" l="l" r="r" t="t"/>
              <a:pathLst>
                <a:path extrusionOk="0" h="1602" w="1024">
                  <a:moveTo>
                    <a:pt x="608" y="0"/>
                  </a:moveTo>
                  <a:cubicBezTo>
                    <a:pt x="608" y="0"/>
                    <a:pt x="1" y="697"/>
                    <a:pt x="237" y="1270"/>
                  </a:cubicBezTo>
                  <a:cubicBezTo>
                    <a:pt x="332" y="1502"/>
                    <a:pt x="473" y="1602"/>
                    <a:pt x="609" y="1602"/>
                  </a:cubicBezTo>
                  <a:cubicBezTo>
                    <a:pt x="808" y="1602"/>
                    <a:pt x="995" y="1385"/>
                    <a:pt x="1001" y="1057"/>
                  </a:cubicBezTo>
                  <a:cubicBezTo>
                    <a:pt x="1024" y="506"/>
                    <a:pt x="608" y="0"/>
                    <a:pt x="6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41"/>
            <p:cNvSpPr/>
            <p:nvPr/>
          </p:nvSpPr>
          <p:spPr>
            <a:xfrm>
              <a:off x="-2627893" y="2386187"/>
              <a:ext cx="167955" cy="259965"/>
            </a:xfrm>
            <a:custGeom>
              <a:rect b="b" l="l" r="r" t="t"/>
              <a:pathLst>
                <a:path extrusionOk="0" h="1602" w="1035">
                  <a:moveTo>
                    <a:pt x="619" y="1"/>
                  </a:moveTo>
                  <a:cubicBezTo>
                    <a:pt x="619" y="1"/>
                    <a:pt x="0" y="698"/>
                    <a:pt x="236" y="1271"/>
                  </a:cubicBezTo>
                  <a:cubicBezTo>
                    <a:pt x="336" y="1502"/>
                    <a:pt x="477" y="1602"/>
                    <a:pt x="612" y="1602"/>
                  </a:cubicBezTo>
                  <a:cubicBezTo>
                    <a:pt x="813" y="1602"/>
                    <a:pt x="999" y="1382"/>
                    <a:pt x="1012" y="1046"/>
                  </a:cubicBezTo>
                  <a:cubicBezTo>
                    <a:pt x="1035" y="496"/>
                    <a:pt x="619" y="1"/>
                    <a:pt x="61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41"/>
            <p:cNvSpPr/>
            <p:nvPr/>
          </p:nvSpPr>
          <p:spPr>
            <a:xfrm>
              <a:off x="-2219284" y="2796743"/>
              <a:ext cx="166170" cy="259965"/>
            </a:xfrm>
            <a:custGeom>
              <a:rect b="b" l="l" r="r" t="t"/>
              <a:pathLst>
                <a:path extrusionOk="0" h="1602" w="1024">
                  <a:moveTo>
                    <a:pt x="608" y="0"/>
                  </a:moveTo>
                  <a:cubicBezTo>
                    <a:pt x="608" y="0"/>
                    <a:pt x="1" y="698"/>
                    <a:pt x="237" y="1271"/>
                  </a:cubicBezTo>
                  <a:cubicBezTo>
                    <a:pt x="332" y="1502"/>
                    <a:pt x="470" y="1601"/>
                    <a:pt x="604" y="1601"/>
                  </a:cubicBezTo>
                  <a:cubicBezTo>
                    <a:pt x="802" y="1601"/>
                    <a:pt x="988" y="1382"/>
                    <a:pt x="1001" y="1046"/>
                  </a:cubicBezTo>
                  <a:cubicBezTo>
                    <a:pt x="1024" y="495"/>
                    <a:pt x="608" y="0"/>
                    <a:pt x="6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41"/>
            <p:cNvSpPr/>
            <p:nvPr/>
          </p:nvSpPr>
          <p:spPr>
            <a:xfrm>
              <a:off x="-2963641" y="2822221"/>
              <a:ext cx="166170" cy="259965"/>
            </a:xfrm>
            <a:custGeom>
              <a:rect b="b" l="l" r="r" t="t"/>
              <a:pathLst>
                <a:path extrusionOk="0" h="1602" w="1024">
                  <a:moveTo>
                    <a:pt x="608" y="1"/>
                  </a:moveTo>
                  <a:cubicBezTo>
                    <a:pt x="608" y="1"/>
                    <a:pt x="1" y="698"/>
                    <a:pt x="237" y="1271"/>
                  </a:cubicBezTo>
                  <a:cubicBezTo>
                    <a:pt x="332" y="1502"/>
                    <a:pt x="472" y="1602"/>
                    <a:pt x="607" y="1602"/>
                  </a:cubicBezTo>
                  <a:cubicBezTo>
                    <a:pt x="807" y="1602"/>
                    <a:pt x="994" y="1382"/>
                    <a:pt x="1001" y="1046"/>
                  </a:cubicBezTo>
                  <a:cubicBezTo>
                    <a:pt x="1024" y="496"/>
                    <a:pt x="608" y="1"/>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41"/>
            <p:cNvSpPr/>
            <p:nvPr/>
          </p:nvSpPr>
          <p:spPr>
            <a:xfrm>
              <a:off x="-2611503" y="3198050"/>
              <a:ext cx="167955" cy="258666"/>
            </a:xfrm>
            <a:custGeom>
              <a:rect b="b" l="l" r="r" t="t"/>
              <a:pathLst>
                <a:path extrusionOk="0" h="1594" w="1035">
                  <a:moveTo>
                    <a:pt x="619" y="1"/>
                  </a:moveTo>
                  <a:cubicBezTo>
                    <a:pt x="619" y="1"/>
                    <a:pt x="0" y="698"/>
                    <a:pt x="236" y="1271"/>
                  </a:cubicBezTo>
                  <a:cubicBezTo>
                    <a:pt x="331" y="1496"/>
                    <a:pt x="471" y="1594"/>
                    <a:pt x="606" y="1594"/>
                  </a:cubicBezTo>
                  <a:cubicBezTo>
                    <a:pt x="808" y="1594"/>
                    <a:pt x="999" y="1376"/>
                    <a:pt x="1012" y="1046"/>
                  </a:cubicBezTo>
                  <a:cubicBezTo>
                    <a:pt x="1035" y="495"/>
                    <a:pt x="619" y="1"/>
                    <a:pt x="61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41"/>
            <p:cNvSpPr/>
            <p:nvPr/>
          </p:nvSpPr>
          <p:spPr>
            <a:xfrm>
              <a:off x="-2814023" y="1304459"/>
              <a:ext cx="197164" cy="139719"/>
            </a:xfrm>
            <a:custGeom>
              <a:rect b="b" l="l" r="r" t="t"/>
              <a:pathLst>
                <a:path extrusionOk="0" h="861" w="1215">
                  <a:moveTo>
                    <a:pt x="89" y="0"/>
                  </a:moveTo>
                  <a:cubicBezTo>
                    <a:pt x="54" y="0"/>
                    <a:pt x="17" y="23"/>
                    <a:pt x="12" y="68"/>
                  </a:cubicBezTo>
                  <a:cubicBezTo>
                    <a:pt x="0" y="326"/>
                    <a:pt x="124" y="585"/>
                    <a:pt x="349" y="742"/>
                  </a:cubicBezTo>
                  <a:cubicBezTo>
                    <a:pt x="442" y="817"/>
                    <a:pt x="558" y="860"/>
                    <a:pt x="679" y="860"/>
                  </a:cubicBezTo>
                  <a:cubicBezTo>
                    <a:pt x="704" y="860"/>
                    <a:pt x="729" y="858"/>
                    <a:pt x="754" y="855"/>
                  </a:cubicBezTo>
                  <a:cubicBezTo>
                    <a:pt x="900" y="821"/>
                    <a:pt x="1012" y="731"/>
                    <a:pt x="1080" y="596"/>
                  </a:cubicBezTo>
                  <a:cubicBezTo>
                    <a:pt x="1170" y="427"/>
                    <a:pt x="1215" y="248"/>
                    <a:pt x="1203" y="68"/>
                  </a:cubicBezTo>
                  <a:cubicBezTo>
                    <a:pt x="1203" y="23"/>
                    <a:pt x="1170" y="0"/>
                    <a:pt x="1136" y="0"/>
                  </a:cubicBezTo>
                  <a:cubicBezTo>
                    <a:pt x="1102" y="0"/>
                    <a:pt x="1069" y="23"/>
                    <a:pt x="1069" y="68"/>
                  </a:cubicBezTo>
                  <a:cubicBezTo>
                    <a:pt x="1080" y="236"/>
                    <a:pt x="1035" y="416"/>
                    <a:pt x="945" y="562"/>
                  </a:cubicBezTo>
                  <a:cubicBezTo>
                    <a:pt x="911" y="619"/>
                    <a:pt x="866" y="675"/>
                    <a:pt x="810" y="708"/>
                  </a:cubicBezTo>
                  <a:cubicBezTo>
                    <a:pt x="771" y="720"/>
                    <a:pt x="728" y="725"/>
                    <a:pt x="686" y="725"/>
                  </a:cubicBezTo>
                  <a:cubicBezTo>
                    <a:pt x="644" y="725"/>
                    <a:pt x="602" y="720"/>
                    <a:pt x="563" y="708"/>
                  </a:cubicBezTo>
                  <a:cubicBezTo>
                    <a:pt x="304" y="596"/>
                    <a:pt x="135" y="337"/>
                    <a:pt x="158" y="68"/>
                  </a:cubicBezTo>
                  <a:cubicBezTo>
                    <a:pt x="158" y="23"/>
                    <a:pt x="124" y="0"/>
                    <a:pt x="89"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41"/>
            <p:cNvSpPr/>
            <p:nvPr/>
          </p:nvSpPr>
          <p:spPr>
            <a:xfrm>
              <a:off x="-2797633" y="1116545"/>
              <a:ext cx="51279" cy="73348"/>
            </a:xfrm>
            <a:custGeom>
              <a:rect b="b" l="l" r="r" t="t"/>
              <a:pathLst>
                <a:path extrusionOk="0" h="452" w="316">
                  <a:moveTo>
                    <a:pt x="214" y="0"/>
                  </a:moveTo>
                  <a:cubicBezTo>
                    <a:pt x="169" y="0"/>
                    <a:pt x="124" y="23"/>
                    <a:pt x="102" y="56"/>
                  </a:cubicBezTo>
                  <a:cubicBezTo>
                    <a:pt x="91" y="68"/>
                    <a:pt x="91" y="79"/>
                    <a:pt x="91" y="90"/>
                  </a:cubicBezTo>
                  <a:cubicBezTo>
                    <a:pt x="79" y="90"/>
                    <a:pt x="68" y="101"/>
                    <a:pt x="68" y="113"/>
                  </a:cubicBezTo>
                  <a:cubicBezTo>
                    <a:pt x="12" y="180"/>
                    <a:pt x="1" y="281"/>
                    <a:pt x="34" y="360"/>
                  </a:cubicBezTo>
                  <a:cubicBezTo>
                    <a:pt x="59" y="418"/>
                    <a:pt x="115" y="452"/>
                    <a:pt x="174" y="452"/>
                  </a:cubicBezTo>
                  <a:cubicBezTo>
                    <a:pt x="195" y="452"/>
                    <a:pt x="216" y="447"/>
                    <a:pt x="237" y="439"/>
                  </a:cubicBezTo>
                  <a:cubicBezTo>
                    <a:pt x="315" y="394"/>
                    <a:pt x="315" y="304"/>
                    <a:pt x="315" y="225"/>
                  </a:cubicBezTo>
                  <a:lnTo>
                    <a:pt x="315" y="113"/>
                  </a:lnTo>
                  <a:cubicBezTo>
                    <a:pt x="315" y="56"/>
                    <a:pt x="270" y="0"/>
                    <a:pt x="214" y="0"/>
                  </a:cubicBezTo>
                  <a:close/>
                </a:path>
              </a:pathLst>
            </a:custGeom>
            <a:solidFill>
              <a:srgbClr val="4577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41"/>
            <p:cNvSpPr/>
            <p:nvPr/>
          </p:nvSpPr>
          <p:spPr>
            <a:xfrm>
              <a:off x="-2770209" y="1169446"/>
              <a:ext cx="162" cy="162"/>
            </a:xfrm>
            <a:custGeom>
              <a:rect b="b" l="l" r="r" t="t"/>
              <a:pathLst>
                <a:path extrusionOk="0" h="1" w="1">
                  <a:moveTo>
                    <a:pt x="0" y="0"/>
                  </a:moveTo>
                  <a:lnTo>
                    <a:pt x="0" y="0"/>
                  </a:lnTo>
                  <a:lnTo>
                    <a:pt x="0"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41"/>
            <p:cNvSpPr/>
            <p:nvPr/>
          </p:nvSpPr>
          <p:spPr>
            <a:xfrm>
              <a:off x="-2771994" y="1167499"/>
              <a:ext cx="162" cy="162"/>
            </a:xfrm>
            <a:custGeom>
              <a:rect b="b" l="l" r="r" t="t"/>
              <a:pathLst>
                <a:path extrusionOk="0" h="1" w="1">
                  <a:moveTo>
                    <a:pt x="0" y="1"/>
                  </a:move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41"/>
            <p:cNvSpPr/>
            <p:nvPr/>
          </p:nvSpPr>
          <p:spPr>
            <a:xfrm>
              <a:off x="-2702702" y="1119466"/>
              <a:ext cx="43977" cy="63612"/>
            </a:xfrm>
            <a:custGeom>
              <a:rect b="b" l="l" r="r" t="t"/>
              <a:pathLst>
                <a:path extrusionOk="0" h="392" w="271">
                  <a:moveTo>
                    <a:pt x="160" y="0"/>
                  </a:moveTo>
                  <a:cubicBezTo>
                    <a:pt x="152" y="0"/>
                    <a:pt x="144" y="2"/>
                    <a:pt x="135" y="5"/>
                  </a:cubicBezTo>
                  <a:cubicBezTo>
                    <a:pt x="124" y="5"/>
                    <a:pt x="113" y="5"/>
                    <a:pt x="101" y="16"/>
                  </a:cubicBezTo>
                  <a:cubicBezTo>
                    <a:pt x="101" y="27"/>
                    <a:pt x="90" y="38"/>
                    <a:pt x="90" y="50"/>
                  </a:cubicBezTo>
                  <a:cubicBezTo>
                    <a:pt x="79" y="50"/>
                    <a:pt x="79" y="61"/>
                    <a:pt x="79" y="72"/>
                  </a:cubicBezTo>
                  <a:cubicBezTo>
                    <a:pt x="12" y="151"/>
                    <a:pt x="0" y="263"/>
                    <a:pt x="68" y="353"/>
                  </a:cubicBezTo>
                  <a:cubicBezTo>
                    <a:pt x="89" y="380"/>
                    <a:pt x="118" y="391"/>
                    <a:pt x="147" y="391"/>
                  </a:cubicBezTo>
                  <a:cubicBezTo>
                    <a:pt x="180" y="391"/>
                    <a:pt x="213" y="377"/>
                    <a:pt x="236" y="353"/>
                  </a:cubicBezTo>
                  <a:cubicBezTo>
                    <a:pt x="259" y="308"/>
                    <a:pt x="270" y="252"/>
                    <a:pt x="270" y="196"/>
                  </a:cubicBezTo>
                  <a:cubicBezTo>
                    <a:pt x="259" y="140"/>
                    <a:pt x="248" y="83"/>
                    <a:pt x="214" y="27"/>
                  </a:cubicBezTo>
                  <a:cubicBezTo>
                    <a:pt x="197" y="11"/>
                    <a:pt x="181" y="0"/>
                    <a:pt x="16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41"/>
            <p:cNvSpPr/>
            <p:nvPr/>
          </p:nvSpPr>
          <p:spPr>
            <a:xfrm>
              <a:off x="-3740777" y="512718"/>
              <a:ext cx="151565" cy="315949"/>
            </a:xfrm>
            <a:custGeom>
              <a:rect b="b" l="l" r="r" t="t"/>
              <a:pathLst>
                <a:path extrusionOk="0" h="1947" w="934">
                  <a:moveTo>
                    <a:pt x="842" y="1"/>
                  </a:moveTo>
                  <a:cubicBezTo>
                    <a:pt x="831" y="1"/>
                    <a:pt x="821" y="4"/>
                    <a:pt x="810" y="11"/>
                  </a:cubicBezTo>
                  <a:cubicBezTo>
                    <a:pt x="517" y="202"/>
                    <a:pt x="360" y="528"/>
                    <a:pt x="225" y="832"/>
                  </a:cubicBezTo>
                  <a:cubicBezTo>
                    <a:pt x="90" y="1180"/>
                    <a:pt x="0" y="1563"/>
                    <a:pt x="169" y="1911"/>
                  </a:cubicBezTo>
                  <a:cubicBezTo>
                    <a:pt x="180" y="1936"/>
                    <a:pt x="198" y="1946"/>
                    <a:pt x="217" y="1946"/>
                  </a:cubicBezTo>
                  <a:cubicBezTo>
                    <a:pt x="259" y="1946"/>
                    <a:pt x="304" y="1898"/>
                    <a:pt x="281" y="1844"/>
                  </a:cubicBezTo>
                  <a:cubicBezTo>
                    <a:pt x="124" y="1529"/>
                    <a:pt x="236" y="1169"/>
                    <a:pt x="360" y="854"/>
                  </a:cubicBezTo>
                  <a:cubicBezTo>
                    <a:pt x="484" y="585"/>
                    <a:pt x="619" y="292"/>
                    <a:pt x="877" y="135"/>
                  </a:cubicBezTo>
                  <a:cubicBezTo>
                    <a:pt x="934" y="88"/>
                    <a:pt x="895" y="1"/>
                    <a:pt x="842"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41"/>
            <p:cNvSpPr/>
            <p:nvPr/>
          </p:nvSpPr>
          <p:spPr>
            <a:xfrm>
              <a:off x="-3490711" y="438883"/>
              <a:ext cx="189699" cy="46248"/>
            </a:xfrm>
            <a:custGeom>
              <a:rect b="b" l="l" r="r" t="t"/>
              <a:pathLst>
                <a:path extrusionOk="0" h="285" w="1169">
                  <a:moveTo>
                    <a:pt x="564" y="1"/>
                  </a:moveTo>
                  <a:cubicBezTo>
                    <a:pt x="394" y="1"/>
                    <a:pt x="223" y="43"/>
                    <a:pt x="67" y="129"/>
                  </a:cubicBezTo>
                  <a:cubicBezTo>
                    <a:pt x="0" y="158"/>
                    <a:pt x="39" y="251"/>
                    <a:pt x="100" y="251"/>
                  </a:cubicBezTo>
                  <a:cubicBezTo>
                    <a:pt x="111" y="251"/>
                    <a:pt x="123" y="248"/>
                    <a:pt x="134" y="241"/>
                  </a:cubicBezTo>
                  <a:cubicBezTo>
                    <a:pt x="266" y="168"/>
                    <a:pt x="411" y="131"/>
                    <a:pt x="557" y="131"/>
                  </a:cubicBezTo>
                  <a:cubicBezTo>
                    <a:pt x="724" y="131"/>
                    <a:pt x="890" y="179"/>
                    <a:pt x="1034" y="275"/>
                  </a:cubicBezTo>
                  <a:cubicBezTo>
                    <a:pt x="1046" y="282"/>
                    <a:pt x="1057" y="285"/>
                    <a:pt x="1068" y="285"/>
                  </a:cubicBezTo>
                  <a:cubicBezTo>
                    <a:pt x="1129" y="285"/>
                    <a:pt x="1168" y="190"/>
                    <a:pt x="1101" y="151"/>
                  </a:cubicBezTo>
                  <a:cubicBezTo>
                    <a:pt x="937" y="52"/>
                    <a:pt x="751" y="1"/>
                    <a:pt x="564"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41"/>
            <p:cNvSpPr/>
            <p:nvPr/>
          </p:nvSpPr>
          <p:spPr>
            <a:xfrm>
              <a:off x="-4120339" y="912240"/>
              <a:ext cx="113106" cy="193432"/>
            </a:xfrm>
            <a:custGeom>
              <a:rect b="b" l="l" r="r" t="t"/>
              <a:pathLst>
                <a:path extrusionOk="0" h="1192" w="697">
                  <a:moveTo>
                    <a:pt x="600" y="1"/>
                  </a:moveTo>
                  <a:cubicBezTo>
                    <a:pt x="588" y="1"/>
                    <a:pt x="576" y="4"/>
                    <a:pt x="563" y="11"/>
                  </a:cubicBezTo>
                  <a:cubicBezTo>
                    <a:pt x="181" y="247"/>
                    <a:pt x="1" y="708"/>
                    <a:pt x="136" y="1147"/>
                  </a:cubicBezTo>
                  <a:cubicBezTo>
                    <a:pt x="145" y="1178"/>
                    <a:pt x="171" y="1192"/>
                    <a:pt x="198" y="1192"/>
                  </a:cubicBezTo>
                  <a:cubicBezTo>
                    <a:pt x="239" y="1192"/>
                    <a:pt x="280" y="1160"/>
                    <a:pt x="259" y="1113"/>
                  </a:cubicBezTo>
                  <a:cubicBezTo>
                    <a:pt x="147" y="742"/>
                    <a:pt x="304" y="337"/>
                    <a:pt x="630" y="124"/>
                  </a:cubicBezTo>
                  <a:cubicBezTo>
                    <a:pt x="696" y="86"/>
                    <a:pt x="660" y="1"/>
                    <a:pt x="600"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41"/>
            <p:cNvSpPr/>
            <p:nvPr/>
          </p:nvSpPr>
          <p:spPr>
            <a:xfrm>
              <a:off x="-3945731" y="861935"/>
              <a:ext cx="123654" cy="34565"/>
            </a:xfrm>
            <a:custGeom>
              <a:rect b="b" l="l" r="r" t="t"/>
              <a:pathLst>
                <a:path extrusionOk="0" h="213" w="762">
                  <a:moveTo>
                    <a:pt x="385" y="1"/>
                  </a:moveTo>
                  <a:cubicBezTo>
                    <a:pt x="274" y="1"/>
                    <a:pt x="162" y="29"/>
                    <a:pt x="60" y="85"/>
                  </a:cubicBezTo>
                  <a:cubicBezTo>
                    <a:pt x="0" y="135"/>
                    <a:pt x="38" y="212"/>
                    <a:pt x="103" y="212"/>
                  </a:cubicBezTo>
                  <a:cubicBezTo>
                    <a:pt x="111" y="212"/>
                    <a:pt x="119" y="211"/>
                    <a:pt x="128" y="209"/>
                  </a:cubicBezTo>
                  <a:cubicBezTo>
                    <a:pt x="206" y="158"/>
                    <a:pt x="294" y="133"/>
                    <a:pt x="381" y="133"/>
                  </a:cubicBezTo>
                  <a:cubicBezTo>
                    <a:pt x="468" y="133"/>
                    <a:pt x="555" y="158"/>
                    <a:pt x="634" y="209"/>
                  </a:cubicBezTo>
                  <a:cubicBezTo>
                    <a:pt x="642" y="211"/>
                    <a:pt x="650" y="212"/>
                    <a:pt x="658" y="212"/>
                  </a:cubicBezTo>
                  <a:cubicBezTo>
                    <a:pt x="723" y="212"/>
                    <a:pt x="761" y="135"/>
                    <a:pt x="701" y="85"/>
                  </a:cubicBezTo>
                  <a:cubicBezTo>
                    <a:pt x="606" y="29"/>
                    <a:pt x="496" y="1"/>
                    <a:pt x="38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41"/>
            <p:cNvSpPr/>
            <p:nvPr/>
          </p:nvSpPr>
          <p:spPr>
            <a:xfrm>
              <a:off x="-3059546" y="350443"/>
              <a:ext cx="205440" cy="252500"/>
            </a:xfrm>
            <a:custGeom>
              <a:rect b="b" l="l" r="r" t="t"/>
              <a:pathLst>
                <a:path extrusionOk="0" h="1556" w="1266">
                  <a:moveTo>
                    <a:pt x="1165" y="1"/>
                  </a:moveTo>
                  <a:cubicBezTo>
                    <a:pt x="1155" y="1"/>
                    <a:pt x="1143" y="4"/>
                    <a:pt x="1131" y="11"/>
                  </a:cubicBezTo>
                  <a:cubicBezTo>
                    <a:pt x="637" y="370"/>
                    <a:pt x="131" y="831"/>
                    <a:pt x="7" y="1472"/>
                  </a:cubicBezTo>
                  <a:cubicBezTo>
                    <a:pt x="0" y="1520"/>
                    <a:pt x="48" y="1556"/>
                    <a:pt x="88" y="1556"/>
                  </a:cubicBezTo>
                  <a:cubicBezTo>
                    <a:pt x="114" y="1556"/>
                    <a:pt x="137" y="1541"/>
                    <a:pt x="142" y="1506"/>
                  </a:cubicBezTo>
                  <a:cubicBezTo>
                    <a:pt x="243" y="899"/>
                    <a:pt x="726" y="472"/>
                    <a:pt x="1199" y="134"/>
                  </a:cubicBezTo>
                  <a:cubicBezTo>
                    <a:pt x="1266" y="96"/>
                    <a:pt x="1227" y="1"/>
                    <a:pt x="116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41"/>
            <p:cNvSpPr/>
            <p:nvPr/>
          </p:nvSpPr>
          <p:spPr>
            <a:xfrm>
              <a:off x="-2753332" y="335513"/>
              <a:ext cx="163898" cy="55823"/>
            </a:xfrm>
            <a:custGeom>
              <a:rect b="b" l="l" r="r" t="t"/>
              <a:pathLst>
                <a:path extrusionOk="0" h="344" w="1010">
                  <a:moveTo>
                    <a:pt x="301" y="0"/>
                  </a:moveTo>
                  <a:cubicBezTo>
                    <a:pt x="226" y="0"/>
                    <a:pt x="151" y="8"/>
                    <a:pt x="76" y="24"/>
                  </a:cubicBezTo>
                  <a:cubicBezTo>
                    <a:pt x="1" y="45"/>
                    <a:pt x="28" y="160"/>
                    <a:pt x="110" y="160"/>
                  </a:cubicBezTo>
                  <a:cubicBezTo>
                    <a:pt x="113" y="160"/>
                    <a:pt x="117" y="159"/>
                    <a:pt x="121" y="159"/>
                  </a:cubicBezTo>
                  <a:cubicBezTo>
                    <a:pt x="184" y="146"/>
                    <a:pt x="248" y="139"/>
                    <a:pt x="312" y="139"/>
                  </a:cubicBezTo>
                  <a:cubicBezTo>
                    <a:pt x="523" y="139"/>
                    <a:pt x="735" y="209"/>
                    <a:pt x="908" y="339"/>
                  </a:cubicBezTo>
                  <a:cubicBezTo>
                    <a:pt x="917" y="342"/>
                    <a:pt x="926" y="343"/>
                    <a:pt x="935" y="343"/>
                  </a:cubicBezTo>
                  <a:cubicBezTo>
                    <a:pt x="959" y="343"/>
                    <a:pt x="982" y="333"/>
                    <a:pt x="998" y="316"/>
                  </a:cubicBezTo>
                  <a:cubicBezTo>
                    <a:pt x="1009" y="283"/>
                    <a:pt x="998" y="238"/>
                    <a:pt x="976" y="226"/>
                  </a:cubicBezTo>
                  <a:cubicBezTo>
                    <a:pt x="778" y="81"/>
                    <a:pt x="542" y="0"/>
                    <a:pt x="301"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41"/>
            <p:cNvSpPr/>
            <p:nvPr/>
          </p:nvSpPr>
          <p:spPr>
            <a:xfrm>
              <a:off x="-2321680" y="327400"/>
              <a:ext cx="375991" cy="180774"/>
            </a:xfrm>
            <a:custGeom>
              <a:rect b="b" l="l" r="r" t="t"/>
              <a:pathLst>
                <a:path extrusionOk="0" h="1114" w="2317">
                  <a:moveTo>
                    <a:pt x="1981" y="1"/>
                  </a:moveTo>
                  <a:cubicBezTo>
                    <a:pt x="1902" y="1"/>
                    <a:pt x="1820" y="15"/>
                    <a:pt x="1745" y="29"/>
                  </a:cubicBezTo>
                  <a:cubicBezTo>
                    <a:pt x="1486" y="63"/>
                    <a:pt x="1239" y="119"/>
                    <a:pt x="1003" y="209"/>
                  </a:cubicBezTo>
                  <a:cubicBezTo>
                    <a:pt x="587" y="344"/>
                    <a:pt x="238" y="636"/>
                    <a:pt x="24" y="1018"/>
                  </a:cubicBezTo>
                  <a:cubicBezTo>
                    <a:pt x="1" y="1066"/>
                    <a:pt x="50" y="1114"/>
                    <a:pt x="97" y="1114"/>
                  </a:cubicBezTo>
                  <a:cubicBezTo>
                    <a:pt x="116" y="1114"/>
                    <a:pt x="135" y="1106"/>
                    <a:pt x="148" y="1086"/>
                  </a:cubicBezTo>
                  <a:cubicBezTo>
                    <a:pt x="328" y="737"/>
                    <a:pt x="643" y="479"/>
                    <a:pt x="1014" y="344"/>
                  </a:cubicBezTo>
                  <a:cubicBezTo>
                    <a:pt x="1205" y="276"/>
                    <a:pt x="1418" y="220"/>
                    <a:pt x="1621" y="175"/>
                  </a:cubicBezTo>
                  <a:cubicBezTo>
                    <a:pt x="1715" y="163"/>
                    <a:pt x="1840" y="129"/>
                    <a:pt x="1954" y="129"/>
                  </a:cubicBezTo>
                  <a:cubicBezTo>
                    <a:pt x="2045" y="129"/>
                    <a:pt x="2128" y="150"/>
                    <a:pt x="2183" y="220"/>
                  </a:cubicBezTo>
                  <a:cubicBezTo>
                    <a:pt x="2196" y="236"/>
                    <a:pt x="2211" y="242"/>
                    <a:pt x="2225" y="242"/>
                  </a:cubicBezTo>
                  <a:cubicBezTo>
                    <a:pt x="2273" y="242"/>
                    <a:pt x="2316" y="171"/>
                    <a:pt x="2273" y="119"/>
                  </a:cubicBezTo>
                  <a:cubicBezTo>
                    <a:pt x="2195" y="28"/>
                    <a:pt x="2090" y="1"/>
                    <a:pt x="1981"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41"/>
            <p:cNvSpPr/>
            <p:nvPr/>
          </p:nvSpPr>
          <p:spPr>
            <a:xfrm>
              <a:off x="-1859682" y="399612"/>
              <a:ext cx="91199" cy="111807"/>
            </a:xfrm>
            <a:custGeom>
              <a:rect b="b" l="l" r="r" t="t"/>
              <a:pathLst>
                <a:path extrusionOk="0" h="689" w="562">
                  <a:moveTo>
                    <a:pt x="98" y="1"/>
                  </a:moveTo>
                  <a:cubicBezTo>
                    <a:pt x="38" y="1"/>
                    <a:pt x="1" y="86"/>
                    <a:pt x="67" y="124"/>
                  </a:cubicBezTo>
                  <a:cubicBezTo>
                    <a:pt x="247" y="236"/>
                    <a:pt x="382" y="427"/>
                    <a:pt x="415" y="641"/>
                  </a:cubicBezTo>
                  <a:cubicBezTo>
                    <a:pt x="425" y="669"/>
                    <a:pt x="449" y="689"/>
                    <a:pt x="476" y="689"/>
                  </a:cubicBezTo>
                  <a:cubicBezTo>
                    <a:pt x="482" y="689"/>
                    <a:pt x="488" y="688"/>
                    <a:pt x="494" y="686"/>
                  </a:cubicBezTo>
                  <a:cubicBezTo>
                    <a:pt x="539" y="686"/>
                    <a:pt x="561" y="641"/>
                    <a:pt x="550" y="607"/>
                  </a:cubicBezTo>
                  <a:cubicBezTo>
                    <a:pt x="494" y="360"/>
                    <a:pt x="348" y="146"/>
                    <a:pt x="134" y="11"/>
                  </a:cubicBezTo>
                  <a:cubicBezTo>
                    <a:pt x="121" y="4"/>
                    <a:pt x="109" y="1"/>
                    <a:pt x="9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41"/>
            <p:cNvSpPr/>
            <p:nvPr/>
          </p:nvSpPr>
          <p:spPr>
            <a:xfrm>
              <a:off x="-1657487" y="744285"/>
              <a:ext cx="284468" cy="58419"/>
            </a:xfrm>
            <a:custGeom>
              <a:rect b="b" l="l" r="r" t="t"/>
              <a:pathLst>
                <a:path extrusionOk="0" h="360" w="1753">
                  <a:moveTo>
                    <a:pt x="884" y="1"/>
                  </a:moveTo>
                  <a:cubicBezTo>
                    <a:pt x="597" y="1"/>
                    <a:pt x="310" y="79"/>
                    <a:pt x="57" y="237"/>
                  </a:cubicBezTo>
                  <a:cubicBezTo>
                    <a:pt x="1" y="275"/>
                    <a:pt x="39" y="360"/>
                    <a:pt x="93" y="360"/>
                  </a:cubicBezTo>
                  <a:cubicBezTo>
                    <a:pt x="103" y="360"/>
                    <a:pt x="114" y="357"/>
                    <a:pt x="125" y="349"/>
                  </a:cubicBezTo>
                  <a:cubicBezTo>
                    <a:pt x="363" y="207"/>
                    <a:pt x="630" y="134"/>
                    <a:pt x="896" y="134"/>
                  </a:cubicBezTo>
                  <a:cubicBezTo>
                    <a:pt x="1156" y="134"/>
                    <a:pt x="1414" y="205"/>
                    <a:pt x="1643" y="349"/>
                  </a:cubicBezTo>
                  <a:cubicBezTo>
                    <a:pt x="1647" y="350"/>
                    <a:pt x="1651" y="350"/>
                    <a:pt x="1656" y="350"/>
                  </a:cubicBezTo>
                  <a:cubicBezTo>
                    <a:pt x="1716" y="350"/>
                    <a:pt x="1752" y="279"/>
                    <a:pt x="1710" y="237"/>
                  </a:cubicBezTo>
                  <a:cubicBezTo>
                    <a:pt x="1457" y="79"/>
                    <a:pt x="1170" y="1"/>
                    <a:pt x="884"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41"/>
            <p:cNvSpPr/>
            <p:nvPr/>
          </p:nvSpPr>
          <p:spPr>
            <a:xfrm>
              <a:off x="-1458050" y="1347300"/>
              <a:ext cx="105479" cy="200410"/>
            </a:xfrm>
            <a:custGeom>
              <a:rect b="b" l="l" r="r" t="t"/>
              <a:pathLst>
                <a:path extrusionOk="0" h="1235" w="650">
                  <a:moveTo>
                    <a:pt x="101" y="1"/>
                  </a:moveTo>
                  <a:cubicBezTo>
                    <a:pt x="46" y="1"/>
                    <a:pt x="0" y="74"/>
                    <a:pt x="54" y="118"/>
                  </a:cubicBezTo>
                  <a:cubicBezTo>
                    <a:pt x="357" y="377"/>
                    <a:pt x="515" y="770"/>
                    <a:pt x="470" y="1175"/>
                  </a:cubicBezTo>
                  <a:cubicBezTo>
                    <a:pt x="464" y="1215"/>
                    <a:pt x="495" y="1234"/>
                    <a:pt x="529" y="1234"/>
                  </a:cubicBezTo>
                  <a:cubicBezTo>
                    <a:pt x="563" y="1234"/>
                    <a:pt x="599" y="1215"/>
                    <a:pt x="605" y="1175"/>
                  </a:cubicBezTo>
                  <a:cubicBezTo>
                    <a:pt x="650" y="737"/>
                    <a:pt x="481" y="310"/>
                    <a:pt x="144" y="17"/>
                  </a:cubicBezTo>
                  <a:cubicBezTo>
                    <a:pt x="130" y="6"/>
                    <a:pt x="115" y="1"/>
                    <a:pt x="101"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41"/>
            <p:cNvSpPr/>
            <p:nvPr/>
          </p:nvSpPr>
          <p:spPr>
            <a:xfrm>
              <a:off x="-1505922" y="1660005"/>
              <a:ext cx="121382" cy="71888"/>
            </a:xfrm>
            <a:custGeom>
              <a:rect b="b" l="l" r="r" t="t"/>
              <a:pathLst>
                <a:path extrusionOk="0" h="443" w="748">
                  <a:moveTo>
                    <a:pt x="661" y="1"/>
                  </a:moveTo>
                  <a:cubicBezTo>
                    <a:pt x="642" y="1"/>
                    <a:pt x="624" y="8"/>
                    <a:pt x="607" y="24"/>
                  </a:cubicBezTo>
                  <a:cubicBezTo>
                    <a:pt x="505" y="199"/>
                    <a:pt x="317" y="308"/>
                    <a:pt x="122" y="308"/>
                  </a:cubicBezTo>
                  <a:cubicBezTo>
                    <a:pt x="104" y="308"/>
                    <a:pt x="86" y="307"/>
                    <a:pt x="68" y="305"/>
                  </a:cubicBezTo>
                  <a:cubicBezTo>
                    <a:pt x="23" y="305"/>
                    <a:pt x="0" y="339"/>
                    <a:pt x="0" y="372"/>
                  </a:cubicBezTo>
                  <a:cubicBezTo>
                    <a:pt x="0" y="406"/>
                    <a:pt x="23" y="440"/>
                    <a:pt x="68" y="440"/>
                  </a:cubicBezTo>
                  <a:cubicBezTo>
                    <a:pt x="87" y="442"/>
                    <a:pt x="107" y="442"/>
                    <a:pt x="126" y="442"/>
                  </a:cubicBezTo>
                  <a:cubicBezTo>
                    <a:pt x="374" y="442"/>
                    <a:pt x="606" y="310"/>
                    <a:pt x="731" y="91"/>
                  </a:cubicBezTo>
                  <a:cubicBezTo>
                    <a:pt x="747" y="43"/>
                    <a:pt x="706" y="1"/>
                    <a:pt x="661"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41"/>
            <p:cNvSpPr/>
            <p:nvPr/>
          </p:nvSpPr>
          <p:spPr>
            <a:xfrm>
              <a:off x="-2016115" y="1749743"/>
              <a:ext cx="163735" cy="340291"/>
            </a:xfrm>
            <a:custGeom>
              <a:rect b="b" l="l" r="r" t="t"/>
              <a:pathLst>
                <a:path extrusionOk="0" h="2097" w="1009">
                  <a:moveTo>
                    <a:pt x="815" y="0"/>
                  </a:moveTo>
                  <a:cubicBezTo>
                    <a:pt x="775" y="0"/>
                    <a:pt x="732" y="34"/>
                    <a:pt x="738" y="89"/>
                  </a:cubicBezTo>
                  <a:cubicBezTo>
                    <a:pt x="862" y="798"/>
                    <a:pt x="604" y="1517"/>
                    <a:pt x="53" y="1989"/>
                  </a:cubicBezTo>
                  <a:cubicBezTo>
                    <a:pt x="0" y="2033"/>
                    <a:pt x="50" y="2097"/>
                    <a:pt x="106" y="2097"/>
                  </a:cubicBezTo>
                  <a:cubicBezTo>
                    <a:pt x="122" y="2097"/>
                    <a:pt x="139" y="2092"/>
                    <a:pt x="154" y="2079"/>
                  </a:cubicBezTo>
                  <a:cubicBezTo>
                    <a:pt x="738" y="1585"/>
                    <a:pt x="1008" y="809"/>
                    <a:pt x="873" y="44"/>
                  </a:cubicBezTo>
                  <a:cubicBezTo>
                    <a:pt x="865" y="14"/>
                    <a:pt x="841" y="0"/>
                    <a:pt x="81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41"/>
            <p:cNvSpPr/>
            <p:nvPr/>
          </p:nvSpPr>
          <p:spPr>
            <a:xfrm>
              <a:off x="-2251414" y="2107073"/>
              <a:ext cx="116189" cy="47871"/>
            </a:xfrm>
            <a:custGeom>
              <a:rect b="b" l="l" r="r" t="t"/>
              <a:pathLst>
                <a:path extrusionOk="0" h="295" w="716">
                  <a:moveTo>
                    <a:pt x="98" y="1"/>
                  </a:moveTo>
                  <a:cubicBezTo>
                    <a:pt x="48" y="1"/>
                    <a:pt x="1" y="70"/>
                    <a:pt x="52" y="113"/>
                  </a:cubicBezTo>
                  <a:cubicBezTo>
                    <a:pt x="163" y="231"/>
                    <a:pt x="312" y="294"/>
                    <a:pt x="468" y="294"/>
                  </a:cubicBezTo>
                  <a:cubicBezTo>
                    <a:pt x="535" y="294"/>
                    <a:pt x="603" y="283"/>
                    <a:pt x="671" y="259"/>
                  </a:cubicBezTo>
                  <a:cubicBezTo>
                    <a:pt x="704" y="248"/>
                    <a:pt x="716" y="214"/>
                    <a:pt x="716" y="181"/>
                  </a:cubicBezTo>
                  <a:cubicBezTo>
                    <a:pt x="706" y="153"/>
                    <a:pt x="674" y="133"/>
                    <a:pt x="644" y="133"/>
                  </a:cubicBezTo>
                  <a:cubicBezTo>
                    <a:pt x="638" y="133"/>
                    <a:pt x="632" y="134"/>
                    <a:pt x="626" y="136"/>
                  </a:cubicBezTo>
                  <a:cubicBezTo>
                    <a:pt x="577" y="152"/>
                    <a:pt x="527" y="160"/>
                    <a:pt x="477" y="160"/>
                  </a:cubicBezTo>
                  <a:cubicBezTo>
                    <a:pt x="353" y="160"/>
                    <a:pt x="230" y="112"/>
                    <a:pt x="142" y="23"/>
                  </a:cubicBezTo>
                  <a:cubicBezTo>
                    <a:pt x="129" y="7"/>
                    <a:pt x="113" y="1"/>
                    <a:pt x="9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41"/>
            <p:cNvSpPr/>
            <p:nvPr/>
          </p:nvSpPr>
          <p:spPr>
            <a:xfrm>
              <a:off x="-3027415" y="1822605"/>
              <a:ext cx="151240" cy="197002"/>
            </a:xfrm>
            <a:custGeom>
              <a:rect b="b" l="l" r="r" t="t"/>
              <a:pathLst>
                <a:path extrusionOk="0" h="1214" w="932">
                  <a:moveTo>
                    <a:pt x="63" y="0"/>
                  </a:moveTo>
                  <a:cubicBezTo>
                    <a:pt x="31" y="0"/>
                    <a:pt x="0" y="23"/>
                    <a:pt x="0" y="67"/>
                  </a:cubicBezTo>
                  <a:cubicBezTo>
                    <a:pt x="56" y="551"/>
                    <a:pt x="394" y="944"/>
                    <a:pt x="798" y="1203"/>
                  </a:cubicBezTo>
                  <a:cubicBezTo>
                    <a:pt x="811" y="1210"/>
                    <a:pt x="823" y="1213"/>
                    <a:pt x="835" y="1213"/>
                  </a:cubicBezTo>
                  <a:cubicBezTo>
                    <a:pt x="895" y="1213"/>
                    <a:pt x="932" y="1128"/>
                    <a:pt x="866" y="1091"/>
                  </a:cubicBezTo>
                  <a:cubicBezTo>
                    <a:pt x="506" y="866"/>
                    <a:pt x="191" y="506"/>
                    <a:pt x="135" y="67"/>
                  </a:cubicBezTo>
                  <a:cubicBezTo>
                    <a:pt x="129" y="23"/>
                    <a:pt x="96" y="0"/>
                    <a:pt x="63"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41"/>
            <p:cNvSpPr/>
            <p:nvPr/>
          </p:nvSpPr>
          <p:spPr>
            <a:xfrm>
              <a:off x="-2804936" y="2039567"/>
              <a:ext cx="82273" cy="25802"/>
            </a:xfrm>
            <a:custGeom>
              <a:rect b="b" l="l" r="r" t="t"/>
              <a:pathLst>
                <a:path extrusionOk="0" h="159" w="507">
                  <a:moveTo>
                    <a:pt x="439" y="1"/>
                  </a:moveTo>
                  <a:lnTo>
                    <a:pt x="68" y="23"/>
                  </a:lnTo>
                  <a:cubicBezTo>
                    <a:pt x="23" y="23"/>
                    <a:pt x="1" y="57"/>
                    <a:pt x="1" y="91"/>
                  </a:cubicBezTo>
                  <a:cubicBezTo>
                    <a:pt x="1" y="125"/>
                    <a:pt x="23" y="158"/>
                    <a:pt x="68" y="158"/>
                  </a:cubicBezTo>
                  <a:lnTo>
                    <a:pt x="439" y="136"/>
                  </a:lnTo>
                  <a:cubicBezTo>
                    <a:pt x="473" y="125"/>
                    <a:pt x="495" y="102"/>
                    <a:pt x="507" y="68"/>
                  </a:cubicBezTo>
                  <a:cubicBezTo>
                    <a:pt x="507" y="23"/>
                    <a:pt x="473" y="1"/>
                    <a:pt x="439"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41"/>
            <p:cNvSpPr/>
            <p:nvPr/>
          </p:nvSpPr>
          <p:spPr>
            <a:xfrm>
              <a:off x="-3707998" y="1703494"/>
              <a:ext cx="162275" cy="283332"/>
            </a:xfrm>
            <a:custGeom>
              <a:rect b="b" l="l" r="r" t="t"/>
              <a:pathLst>
                <a:path extrusionOk="0" h="1746" w="1000">
                  <a:moveTo>
                    <a:pt x="133" y="0"/>
                  </a:moveTo>
                  <a:cubicBezTo>
                    <a:pt x="99" y="0"/>
                    <a:pt x="62" y="20"/>
                    <a:pt x="57" y="59"/>
                  </a:cubicBezTo>
                  <a:cubicBezTo>
                    <a:pt x="1" y="723"/>
                    <a:pt x="315" y="1364"/>
                    <a:pt x="866" y="1735"/>
                  </a:cubicBezTo>
                  <a:cubicBezTo>
                    <a:pt x="879" y="1742"/>
                    <a:pt x="891" y="1745"/>
                    <a:pt x="903" y="1745"/>
                  </a:cubicBezTo>
                  <a:cubicBezTo>
                    <a:pt x="963" y="1745"/>
                    <a:pt x="1000" y="1660"/>
                    <a:pt x="934" y="1622"/>
                  </a:cubicBezTo>
                  <a:cubicBezTo>
                    <a:pt x="428" y="1274"/>
                    <a:pt x="136" y="678"/>
                    <a:pt x="192" y="59"/>
                  </a:cubicBezTo>
                  <a:cubicBezTo>
                    <a:pt x="197" y="20"/>
                    <a:pt x="166" y="0"/>
                    <a:pt x="133"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41"/>
            <p:cNvSpPr/>
            <p:nvPr/>
          </p:nvSpPr>
          <p:spPr>
            <a:xfrm>
              <a:off x="-3474484" y="2051737"/>
              <a:ext cx="76756" cy="32455"/>
            </a:xfrm>
            <a:custGeom>
              <a:rect b="b" l="l" r="r" t="t"/>
              <a:pathLst>
                <a:path extrusionOk="0" h="200" w="473">
                  <a:moveTo>
                    <a:pt x="84" y="0"/>
                  </a:moveTo>
                  <a:cubicBezTo>
                    <a:pt x="58" y="0"/>
                    <a:pt x="31" y="11"/>
                    <a:pt x="23" y="27"/>
                  </a:cubicBezTo>
                  <a:cubicBezTo>
                    <a:pt x="1" y="61"/>
                    <a:pt x="12" y="106"/>
                    <a:pt x="46" y="128"/>
                  </a:cubicBezTo>
                  <a:cubicBezTo>
                    <a:pt x="123" y="175"/>
                    <a:pt x="212" y="200"/>
                    <a:pt x="303" y="200"/>
                  </a:cubicBezTo>
                  <a:cubicBezTo>
                    <a:pt x="344" y="200"/>
                    <a:pt x="386" y="195"/>
                    <a:pt x="428" y="184"/>
                  </a:cubicBezTo>
                  <a:cubicBezTo>
                    <a:pt x="462" y="173"/>
                    <a:pt x="473" y="139"/>
                    <a:pt x="473" y="106"/>
                  </a:cubicBezTo>
                  <a:cubicBezTo>
                    <a:pt x="464" y="78"/>
                    <a:pt x="432" y="58"/>
                    <a:pt x="402" y="58"/>
                  </a:cubicBezTo>
                  <a:cubicBezTo>
                    <a:pt x="395" y="58"/>
                    <a:pt x="389" y="59"/>
                    <a:pt x="383" y="61"/>
                  </a:cubicBezTo>
                  <a:lnTo>
                    <a:pt x="248" y="61"/>
                  </a:lnTo>
                  <a:cubicBezTo>
                    <a:pt x="226" y="50"/>
                    <a:pt x="192" y="50"/>
                    <a:pt x="169" y="38"/>
                  </a:cubicBezTo>
                  <a:lnTo>
                    <a:pt x="147" y="27"/>
                  </a:lnTo>
                  <a:lnTo>
                    <a:pt x="113" y="5"/>
                  </a:lnTo>
                  <a:cubicBezTo>
                    <a:pt x="104" y="2"/>
                    <a:pt x="94" y="0"/>
                    <a:pt x="84"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41"/>
            <p:cNvSpPr/>
            <p:nvPr/>
          </p:nvSpPr>
          <p:spPr>
            <a:xfrm>
              <a:off x="-4129427" y="1281579"/>
              <a:ext cx="148157" cy="322278"/>
            </a:xfrm>
            <a:custGeom>
              <a:rect b="b" l="l" r="r" t="t"/>
              <a:pathLst>
                <a:path extrusionOk="0" h="1986" w="913">
                  <a:moveTo>
                    <a:pt x="826" y="1"/>
                  </a:moveTo>
                  <a:cubicBezTo>
                    <a:pt x="818" y="1"/>
                    <a:pt x="809" y="3"/>
                    <a:pt x="799" y="6"/>
                  </a:cubicBezTo>
                  <a:cubicBezTo>
                    <a:pt x="450" y="119"/>
                    <a:pt x="237" y="456"/>
                    <a:pt x="136" y="793"/>
                  </a:cubicBezTo>
                  <a:cubicBezTo>
                    <a:pt x="1" y="1175"/>
                    <a:pt x="23" y="1591"/>
                    <a:pt x="214" y="1962"/>
                  </a:cubicBezTo>
                  <a:cubicBezTo>
                    <a:pt x="227" y="1979"/>
                    <a:pt x="244" y="1985"/>
                    <a:pt x="260" y="1985"/>
                  </a:cubicBezTo>
                  <a:cubicBezTo>
                    <a:pt x="302" y="1985"/>
                    <a:pt x="343" y="1943"/>
                    <a:pt x="327" y="1895"/>
                  </a:cubicBezTo>
                  <a:cubicBezTo>
                    <a:pt x="158" y="1569"/>
                    <a:pt x="136" y="1187"/>
                    <a:pt x="259" y="849"/>
                  </a:cubicBezTo>
                  <a:cubicBezTo>
                    <a:pt x="349" y="557"/>
                    <a:pt x="518" y="231"/>
                    <a:pt x="833" y="130"/>
                  </a:cubicBezTo>
                  <a:cubicBezTo>
                    <a:pt x="913" y="110"/>
                    <a:pt x="895" y="1"/>
                    <a:pt x="826"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41"/>
            <p:cNvSpPr/>
            <p:nvPr/>
          </p:nvSpPr>
          <p:spPr>
            <a:xfrm>
              <a:off x="-4038553" y="1691648"/>
              <a:ext cx="93633" cy="56796"/>
            </a:xfrm>
            <a:custGeom>
              <a:rect b="b" l="l" r="r" t="t"/>
              <a:pathLst>
                <a:path extrusionOk="0" h="350" w="577">
                  <a:moveTo>
                    <a:pt x="83" y="1"/>
                  </a:moveTo>
                  <a:cubicBezTo>
                    <a:pt x="42" y="1"/>
                    <a:pt x="1" y="34"/>
                    <a:pt x="14" y="88"/>
                  </a:cubicBezTo>
                  <a:cubicBezTo>
                    <a:pt x="79" y="245"/>
                    <a:pt x="236" y="349"/>
                    <a:pt x="402" y="349"/>
                  </a:cubicBezTo>
                  <a:cubicBezTo>
                    <a:pt x="438" y="349"/>
                    <a:pt x="473" y="345"/>
                    <a:pt x="509" y="335"/>
                  </a:cubicBezTo>
                  <a:cubicBezTo>
                    <a:pt x="565" y="324"/>
                    <a:pt x="576" y="256"/>
                    <a:pt x="542" y="222"/>
                  </a:cubicBezTo>
                  <a:cubicBezTo>
                    <a:pt x="533" y="195"/>
                    <a:pt x="509" y="175"/>
                    <a:pt x="482" y="175"/>
                  </a:cubicBezTo>
                  <a:cubicBezTo>
                    <a:pt x="476" y="175"/>
                    <a:pt x="470" y="175"/>
                    <a:pt x="464" y="177"/>
                  </a:cubicBezTo>
                  <a:cubicBezTo>
                    <a:pt x="452" y="177"/>
                    <a:pt x="441" y="177"/>
                    <a:pt x="430" y="189"/>
                  </a:cubicBezTo>
                  <a:lnTo>
                    <a:pt x="318" y="189"/>
                  </a:lnTo>
                  <a:lnTo>
                    <a:pt x="284" y="177"/>
                  </a:lnTo>
                  <a:lnTo>
                    <a:pt x="273" y="177"/>
                  </a:lnTo>
                  <a:cubicBezTo>
                    <a:pt x="261" y="166"/>
                    <a:pt x="239" y="155"/>
                    <a:pt x="228" y="144"/>
                  </a:cubicBezTo>
                  <a:lnTo>
                    <a:pt x="216" y="144"/>
                  </a:lnTo>
                  <a:cubicBezTo>
                    <a:pt x="205" y="144"/>
                    <a:pt x="205" y="132"/>
                    <a:pt x="194" y="121"/>
                  </a:cubicBezTo>
                  <a:lnTo>
                    <a:pt x="171" y="99"/>
                  </a:lnTo>
                  <a:lnTo>
                    <a:pt x="171" y="88"/>
                  </a:lnTo>
                  <a:lnTo>
                    <a:pt x="149" y="65"/>
                  </a:lnTo>
                  <a:cubicBezTo>
                    <a:pt x="149" y="65"/>
                    <a:pt x="149" y="54"/>
                    <a:pt x="149" y="54"/>
                  </a:cubicBezTo>
                  <a:cubicBezTo>
                    <a:pt x="140" y="17"/>
                    <a:pt x="112" y="1"/>
                    <a:pt x="83"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41"/>
            <p:cNvSpPr/>
            <p:nvPr/>
          </p:nvSpPr>
          <p:spPr>
            <a:xfrm>
              <a:off x="-3235452" y="2369797"/>
              <a:ext cx="40244" cy="104181"/>
            </a:xfrm>
            <a:custGeom>
              <a:rect b="b" l="l" r="r" t="t"/>
              <a:pathLst>
                <a:path extrusionOk="0" h="642" w="248">
                  <a:moveTo>
                    <a:pt x="165" y="0"/>
                  </a:moveTo>
                  <a:cubicBezTo>
                    <a:pt x="141" y="0"/>
                    <a:pt x="120" y="13"/>
                    <a:pt x="113" y="34"/>
                  </a:cubicBezTo>
                  <a:cubicBezTo>
                    <a:pt x="23" y="203"/>
                    <a:pt x="0" y="405"/>
                    <a:pt x="45" y="597"/>
                  </a:cubicBezTo>
                  <a:cubicBezTo>
                    <a:pt x="59" y="628"/>
                    <a:pt x="85" y="641"/>
                    <a:pt x="110" y="641"/>
                  </a:cubicBezTo>
                  <a:cubicBezTo>
                    <a:pt x="149" y="641"/>
                    <a:pt x="187" y="610"/>
                    <a:pt x="180" y="563"/>
                  </a:cubicBezTo>
                  <a:cubicBezTo>
                    <a:pt x="135" y="405"/>
                    <a:pt x="158" y="248"/>
                    <a:pt x="225" y="102"/>
                  </a:cubicBezTo>
                  <a:cubicBezTo>
                    <a:pt x="248" y="68"/>
                    <a:pt x="237" y="23"/>
                    <a:pt x="203" y="12"/>
                  </a:cubicBezTo>
                  <a:cubicBezTo>
                    <a:pt x="191" y="4"/>
                    <a:pt x="178" y="0"/>
                    <a:pt x="1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41"/>
            <p:cNvSpPr/>
            <p:nvPr/>
          </p:nvSpPr>
          <p:spPr>
            <a:xfrm>
              <a:off x="-2573206" y="2469759"/>
              <a:ext cx="36674" cy="114404"/>
            </a:xfrm>
            <a:custGeom>
              <a:rect b="b" l="l" r="r" t="t"/>
              <a:pathLst>
                <a:path extrusionOk="0" h="705" w="226">
                  <a:moveTo>
                    <a:pt x="151" y="0"/>
                  </a:moveTo>
                  <a:cubicBezTo>
                    <a:pt x="124" y="0"/>
                    <a:pt x="100" y="20"/>
                    <a:pt x="90" y="48"/>
                  </a:cubicBezTo>
                  <a:cubicBezTo>
                    <a:pt x="12" y="250"/>
                    <a:pt x="0" y="453"/>
                    <a:pt x="45" y="655"/>
                  </a:cubicBezTo>
                  <a:cubicBezTo>
                    <a:pt x="54" y="690"/>
                    <a:pt x="76" y="704"/>
                    <a:pt x="101" y="704"/>
                  </a:cubicBezTo>
                  <a:cubicBezTo>
                    <a:pt x="108" y="704"/>
                    <a:pt x="116" y="703"/>
                    <a:pt x="124" y="700"/>
                  </a:cubicBezTo>
                  <a:cubicBezTo>
                    <a:pt x="158" y="700"/>
                    <a:pt x="180" y="655"/>
                    <a:pt x="169" y="621"/>
                  </a:cubicBezTo>
                  <a:cubicBezTo>
                    <a:pt x="135" y="442"/>
                    <a:pt x="147" y="262"/>
                    <a:pt x="214" y="82"/>
                  </a:cubicBezTo>
                  <a:cubicBezTo>
                    <a:pt x="225" y="48"/>
                    <a:pt x="203" y="14"/>
                    <a:pt x="169" y="3"/>
                  </a:cubicBezTo>
                  <a:cubicBezTo>
                    <a:pt x="163" y="1"/>
                    <a:pt x="157" y="0"/>
                    <a:pt x="1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41"/>
            <p:cNvSpPr/>
            <p:nvPr/>
          </p:nvSpPr>
          <p:spPr>
            <a:xfrm>
              <a:off x="-2162650" y="2874473"/>
              <a:ext cx="45762" cy="103045"/>
            </a:xfrm>
            <a:custGeom>
              <a:rect b="b" l="l" r="r" t="t"/>
              <a:pathLst>
                <a:path extrusionOk="0" h="635" w="282">
                  <a:moveTo>
                    <a:pt x="219" y="1"/>
                  </a:moveTo>
                  <a:cubicBezTo>
                    <a:pt x="192" y="1"/>
                    <a:pt x="166" y="11"/>
                    <a:pt x="157" y="27"/>
                  </a:cubicBezTo>
                  <a:cubicBezTo>
                    <a:pt x="34" y="196"/>
                    <a:pt x="0" y="398"/>
                    <a:pt x="45" y="590"/>
                  </a:cubicBezTo>
                  <a:cubicBezTo>
                    <a:pt x="54" y="621"/>
                    <a:pt x="79" y="634"/>
                    <a:pt x="104" y="634"/>
                  </a:cubicBezTo>
                  <a:cubicBezTo>
                    <a:pt x="143" y="634"/>
                    <a:pt x="182" y="603"/>
                    <a:pt x="169" y="556"/>
                  </a:cubicBezTo>
                  <a:cubicBezTo>
                    <a:pt x="135" y="398"/>
                    <a:pt x="169" y="230"/>
                    <a:pt x="270" y="95"/>
                  </a:cubicBezTo>
                  <a:cubicBezTo>
                    <a:pt x="281" y="61"/>
                    <a:pt x="270" y="27"/>
                    <a:pt x="247" y="5"/>
                  </a:cubicBezTo>
                  <a:cubicBezTo>
                    <a:pt x="238" y="2"/>
                    <a:pt x="228" y="1"/>
                    <a:pt x="2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41"/>
            <p:cNvSpPr/>
            <p:nvPr/>
          </p:nvSpPr>
          <p:spPr>
            <a:xfrm>
              <a:off x="-2916256" y="2917152"/>
              <a:ext cx="49494" cy="112457"/>
            </a:xfrm>
            <a:custGeom>
              <a:rect b="b" l="l" r="r" t="t"/>
              <a:pathLst>
                <a:path extrusionOk="0" h="693" w="305">
                  <a:moveTo>
                    <a:pt x="224" y="0"/>
                  </a:moveTo>
                  <a:cubicBezTo>
                    <a:pt x="203" y="0"/>
                    <a:pt x="184" y="12"/>
                    <a:pt x="170" y="34"/>
                  </a:cubicBezTo>
                  <a:cubicBezTo>
                    <a:pt x="46" y="214"/>
                    <a:pt x="1" y="439"/>
                    <a:pt x="57" y="653"/>
                  </a:cubicBezTo>
                  <a:cubicBezTo>
                    <a:pt x="71" y="680"/>
                    <a:pt x="97" y="692"/>
                    <a:pt x="124" y="692"/>
                  </a:cubicBezTo>
                  <a:cubicBezTo>
                    <a:pt x="162" y="692"/>
                    <a:pt x="199" y="666"/>
                    <a:pt x="192" y="619"/>
                  </a:cubicBezTo>
                  <a:cubicBezTo>
                    <a:pt x="136" y="439"/>
                    <a:pt x="170" y="248"/>
                    <a:pt x="282" y="102"/>
                  </a:cubicBezTo>
                  <a:cubicBezTo>
                    <a:pt x="304" y="68"/>
                    <a:pt x="293" y="23"/>
                    <a:pt x="259" y="12"/>
                  </a:cubicBezTo>
                  <a:cubicBezTo>
                    <a:pt x="248" y="4"/>
                    <a:pt x="236" y="0"/>
                    <a:pt x="2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41"/>
            <p:cNvSpPr/>
            <p:nvPr/>
          </p:nvSpPr>
          <p:spPr>
            <a:xfrm>
              <a:off x="-2553084" y="3280811"/>
              <a:ext cx="33266" cy="116838"/>
            </a:xfrm>
            <a:custGeom>
              <a:rect b="b" l="l" r="r" t="t"/>
              <a:pathLst>
                <a:path extrusionOk="0" h="720" w="205">
                  <a:moveTo>
                    <a:pt x="122" y="0"/>
                  </a:moveTo>
                  <a:cubicBezTo>
                    <a:pt x="94" y="0"/>
                    <a:pt x="66" y="16"/>
                    <a:pt x="56" y="53"/>
                  </a:cubicBezTo>
                  <a:cubicBezTo>
                    <a:pt x="23" y="177"/>
                    <a:pt x="0" y="312"/>
                    <a:pt x="0" y="435"/>
                  </a:cubicBezTo>
                  <a:cubicBezTo>
                    <a:pt x="0" y="536"/>
                    <a:pt x="0" y="694"/>
                    <a:pt x="113" y="716"/>
                  </a:cubicBezTo>
                  <a:cubicBezTo>
                    <a:pt x="119" y="718"/>
                    <a:pt x="125" y="719"/>
                    <a:pt x="131" y="719"/>
                  </a:cubicBezTo>
                  <a:cubicBezTo>
                    <a:pt x="161" y="719"/>
                    <a:pt x="193" y="699"/>
                    <a:pt x="203" y="671"/>
                  </a:cubicBezTo>
                  <a:cubicBezTo>
                    <a:pt x="203" y="626"/>
                    <a:pt x="169" y="593"/>
                    <a:pt x="135" y="593"/>
                  </a:cubicBezTo>
                  <a:lnTo>
                    <a:pt x="135" y="581"/>
                  </a:lnTo>
                  <a:cubicBezTo>
                    <a:pt x="135" y="570"/>
                    <a:pt x="135" y="559"/>
                    <a:pt x="135" y="548"/>
                  </a:cubicBezTo>
                  <a:cubicBezTo>
                    <a:pt x="124" y="503"/>
                    <a:pt x="124" y="446"/>
                    <a:pt x="135" y="390"/>
                  </a:cubicBezTo>
                  <a:cubicBezTo>
                    <a:pt x="135" y="289"/>
                    <a:pt x="158" y="188"/>
                    <a:pt x="191" y="87"/>
                  </a:cubicBezTo>
                  <a:cubicBezTo>
                    <a:pt x="205" y="34"/>
                    <a:pt x="163" y="0"/>
                    <a:pt x="1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spTree>
      <p:nvGrpSpPr>
        <p:cNvPr id="2136" name="Shape 2136"/>
        <p:cNvGrpSpPr/>
        <p:nvPr/>
      </p:nvGrpSpPr>
      <p:grpSpPr>
        <a:xfrm>
          <a:off x="0" y="0"/>
          <a:ext cx="0" cy="0"/>
          <a:chOff x="0" y="0"/>
          <a:chExt cx="0" cy="0"/>
        </a:xfrm>
      </p:grpSpPr>
      <p:sp>
        <p:nvSpPr>
          <p:cNvPr id="2137" name="Google Shape;2137;p42"/>
          <p:cNvSpPr/>
          <p:nvPr/>
        </p:nvSpPr>
        <p:spPr>
          <a:xfrm flipH="1">
            <a:off x="-2575" y="-6425"/>
            <a:ext cx="9146700" cy="5149800"/>
          </a:xfrm>
          <a:prstGeom prst="rect">
            <a:avLst/>
          </a:prstGeom>
          <a:gradFill>
            <a:gsLst>
              <a:gs pos="0">
                <a:srgbClr val="C2ECF1">
                  <a:alpha val="62352"/>
                </a:srgbClr>
              </a:gs>
              <a:gs pos="100000">
                <a:srgbClr val="30585A"/>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8" name="Google Shape;2138;p42"/>
          <p:cNvGrpSpPr/>
          <p:nvPr/>
        </p:nvGrpSpPr>
        <p:grpSpPr>
          <a:xfrm>
            <a:off x="4486912" y="4945778"/>
            <a:ext cx="170170" cy="263393"/>
            <a:chOff x="1223537" y="2032528"/>
            <a:chExt cx="170170" cy="263393"/>
          </a:xfrm>
        </p:grpSpPr>
        <p:sp>
          <p:nvSpPr>
            <p:cNvPr id="2139" name="Google Shape;2139;p42"/>
            <p:cNvSpPr/>
            <p:nvPr/>
          </p:nvSpPr>
          <p:spPr>
            <a:xfrm>
              <a:off x="1223537" y="2032528"/>
              <a:ext cx="170170" cy="263393"/>
            </a:xfrm>
            <a:custGeom>
              <a:rect b="b" l="l" r="r" t="t"/>
              <a:pathLst>
                <a:path extrusionOk="0" h="1602" w="1035">
                  <a:moveTo>
                    <a:pt x="619" y="1"/>
                  </a:moveTo>
                  <a:cubicBezTo>
                    <a:pt x="619" y="1"/>
                    <a:pt x="0" y="698"/>
                    <a:pt x="236" y="1271"/>
                  </a:cubicBezTo>
                  <a:cubicBezTo>
                    <a:pt x="336" y="1502"/>
                    <a:pt x="477" y="1602"/>
                    <a:pt x="612" y="1602"/>
                  </a:cubicBezTo>
                  <a:cubicBezTo>
                    <a:pt x="813" y="1602"/>
                    <a:pt x="999" y="1382"/>
                    <a:pt x="1012" y="1046"/>
                  </a:cubicBezTo>
                  <a:cubicBezTo>
                    <a:pt x="1035" y="496"/>
                    <a:pt x="619" y="1"/>
                    <a:pt x="6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42"/>
            <p:cNvSpPr/>
            <p:nvPr/>
          </p:nvSpPr>
          <p:spPr>
            <a:xfrm>
              <a:off x="1278945" y="2117202"/>
              <a:ext cx="37158" cy="115913"/>
            </a:xfrm>
            <a:custGeom>
              <a:rect b="b" l="l" r="r" t="t"/>
              <a:pathLst>
                <a:path extrusionOk="0" h="705" w="226">
                  <a:moveTo>
                    <a:pt x="151" y="0"/>
                  </a:moveTo>
                  <a:cubicBezTo>
                    <a:pt x="124" y="0"/>
                    <a:pt x="100" y="20"/>
                    <a:pt x="90" y="48"/>
                  </a:cubicBezTo>
                  <a:cubicBezTo>
                    <a:pt x="12" y="250"/>
                    <a:pt x="0" y="453"/>
                    <a:pt x="45" y="655"/>
                  </a:cubicBezTo>
                  <a:cubicBezTo>
                    <a:pt x="54" y="690"/>
                    <a:pt x="76" y="704"/>
                    <a:pt x="101" y="704"/>
                  </a:cubicBezTo>
                  <a:cubicBezTo>
                    <a:pt x="108" y="704"/>
                    <a:pt x="116" y="703"/>
                    <a:pt x="124" y="700"/>
                  </a:cubicBezTo>
                  <a:cubicBezTo>
                    <a:pt x="158" y="700"/>
                    <a:pt x="180" y="655"/>
                    <a:pt x="169" y="621"/>
                  </a:cubicBezTo>
                  <a:cubicBezTo>
                    <a:pt x="135" y="442"/>
                    <a:pt x="147" y="262"/>
                    <a:pt x="214" y="82"/>
                  </a:cubicBezTo>
                  <a:cubicBezTo>
                    <a:pt x="225" y="48"/>
                    <a:pt x="203" y="14"/>
                    <a:pt x="169" y="3"/>
                  </a:cubicBezTo>
                  <a:cubicBezTo>
                    <a:pt x="163" y="1"/>
                    <a:pt x="157" y="0"/>
                    <a:pt x="1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1" name="Google Shape;2141;p42"/>
          <p:cNvGrpSpPr/>
          <p:nvPr/>
        </p:nvGrpSpPr>
        <p:grpSpPr>
          <a:xfrm>
            <a:off x="7302074" y="5077186"/>
            <a:ext cx="168361" cy="263393"/>
            <a:chOff x="1637537" y="2448498"/>
            <a:chExt cx="168361" cy="263393"/>
          </a:xfrm>
        </p:grpSpPr>
        <p:sp>
          <p:nvSpPr>
            <p:cNvPr id="2142" name="Google Shape;2142;p42"/>
            <p:cNvSpPr/>
            <p:nvPr/>
          </p:nvSpPr>
          <p:spPr>
            <a:xfrm>
              <a:off x="1637537" y="2448498"/>
              <a:ext cx="168361" cy="263393"/>
            </a:xfrm>
            <a:custGeom>
              <a:rect b="b" l="l" r="r" t="t"/>
              <a:pathLst>
                <a:path extrusionOk="0" h="1602" w="1024">
                  <a:moveTo>
                    <a:pt x="608" y="0"/>
                  </a:moveTo>
                  <a:cubicBezTo>
                    <a:pt x="608" y="0"/>
                    <a:pt x="1" y="698"/>
                    <a:pt x="237" y="1271"/>
                  </a:cubicBezTo>
                  <a:cubicBezTo>
                    <a:pt x="332" y="1502"/>
                    <a:pt x="470" y="1601"/>
                    <a:pt x="604" y="1601"/>
                  </a:cubicBezTo>
                  <a:cubicBezTo>
                    <a:pt x="802" y="1601"/>
                    <a:pt x="988" y="1382"/>
                    <a:pt x="1001" y="1046"/>
                  </a:cubicBezTo>
                  <a:cubicBezTo>
                    <a:pt x="1024" y="495"/>
                    <a:pt x="608" y="0"/>
                    <a:pt x="6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42"/>
            <p:cNvSpPr/>
            <p:nvPr/>
          </p:nvSpPr>
          <p:spPr>
            <a:xfrm>
              <a:off x="1694918" y="2527253"/>
              <a:ext cx="46365" cy="104404"/>
            </a:xfrm>
            <a:custGeom>
              <a:rect b="b" l="l" r="r" t="t"/>
              <a:pathLst>
                <a:path extrusionOk="0" h="635" w="282">
                  <a:moveTo>
                    <a:pt x="219" y="1"/>
                  </a:moveTo>
                  <a:cubicBezTo>
                    <a:pt x="192" y="1"/>
                    <a:pt x="166" y="11"/>
                    <a:pt x="157" y="27"/>
                  </a:cubicBezTo>
                  <a:cubicBezTo>
                    <a:pt x="34" y="196"/>
                    <a:pt x="0" y="398"/>
                    <a:pt x="45" y="590"/>
                  </a:cubicBezTo>
                  <a:cubicBezTo>
                    <a:pt x="54" y="621"/>
                    <a:pt x="79" y="634"/>
                    <a:pt x="104" y="634"/>
                  </a:cubicBezTo>
                  <a:cubicBezTo>
                    <a:pt x="143" y="634"/>
                    <a:pt x="182" y="603"/>
                    <a:pt x="169" y="556"/>
                  </a:cubicBezTo>
                  <a:cubicBezTo>
                    <a:pt x="135" y="398"/>
                    <a:pt x="169" y="230"/>
                    <a:pt x="270" y="95"/>
                  </a:cubicBezTo>
                  <a:cubicBezTo>
                    <a:pt x="281" y="61"/>
                    <a:pt x="270" y="27"/>
                    <a:pt x="247" y="5"/>
                  </a:cubicBezTo>
                  <a:cubicBezTo>
                    <a:pt x="238" y="2"/>
                    <a:pt x="228" y="1"/>
                    <a:pt x="2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4" name="Google Shape;2144;p42"/>
          <p:cNvGrpSpPr/>
          <p:nvPr/>
        </p:nvGrpSpPr>
        <p:grpSpPr>
          <a:xfrm>
            <a:off x="8415763" y="127588"/>
            <a:ext cx="168361" cy="261749"/>
            <a:chOff x="1877913" y="1847725"/>
            <a:chExt cx="168361" cy="261749"/>
          </a:xfrm>
        </p:grpSpPr>
        <p:sp>
          <p:nvSpPr>
            <p:cNvPr id="2145" name="Google Shape;2145;p42"/>
            <p:cNvSpPr/>
            <p:nvPr/>
          </p:nvSpPr>
          <p:spPr>
            <a:xfrm>
              <a:off x="1877913" y="1847725"/>
              <a:ext cx="168361" cy="261749"/>
            </a:xfrm>
            <a:custGeom>
              <a:rect b="b" l="l" r="r" t="t"/>
              <a:pathLst>
                <a:path extrusionOk="0" h="1592" w="1024">
                  <a:moveTo>
                    <a:pt x="607" y="1"/>
                  </a:moveTo>
                  <a:cubicBezTo>
                    <a:pt x="607" y="1"/>
                    <a:pt x="0" y="698"/>
                    <a:pt x="236" y="1260"/>
                  </a:cubicBezTo>
                  <a:cubicBezTo>
                    <a:pt x="332" y="1492"/>
                    <a:pt x="473" y="1591"/>
                    <a:pt x="609" y="1591"/>
                  </a:cubicBezTo>
                  <a:cubicBezTo>
                    <a:pt x="809" y="1591"/>
                    <a:pt x="998" y="1375"/>
                    <a:pt x="1012" y="1046"/>
                  </a:cubicBezTo>
                  <a:cubicBezTo>
                    <a:pt x="1023" y="495"/>
                    <a:pt x="607" y="1"/>
                    <a:pt x="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42"/>
            <p:cNvSpPr/>
            <p:nvPr/>
          </p:nvSpPr>
          <p:spPr>
            <a:xfrm>
              <a:off x="1925922" y="1932728"/>
              <a:ext cx="48174" cy="106048"/>
            </a:xfrm>
            <a:custGeom>
              <a:rect b="b" l="l" r="r" t="t"/>
              <a:pathLst>
                <a:path extrusionOk="0" h="645" w="293">
                  <a:moveTo>
                    <a:pt x="210" y="0"/>
                  </a:moveTo>
                  <a:cubicBezTo>
                    <a:pt x="186" y="0"/>
                    <a:pt x="165" y="13"/>
                    <a:pt x="158" y="35"/>
                  </a:cubicBezTo>
                  <a:cubicBezTo>
                    <a:pt x="34" y="192"/>
                    <a:pt x="0" y="406"/>
                    <a:pt x="57" y="597"/>
                  </a:cubicBezTo>
                  <a:cubicBezTo>
                    <a:pt x="66" y="624"/>
                    <a:pt x="98" y="645"/>
                    <a:pt x="128" y="645"/>
                  </a:cubicBezTo>
                  <a:cubicBezTo>
                    <a:pt x="134" y="645"/>
                    <a:pt x="141" y="644"/>
                    <a:pt x="146" y="642"/>
                  </a:cubicBezTo>
                  <a:cubicBezTo>
                    <a:pt x="180" y="630"/>
                    <a:pt x="203" y="597"/>
                    <a:pt x="191" y="563"/>
                  </a:cubicBezTo>
                  <a:cubicBezTo>
                    <a:pt x="146" y="406"/>
                    <a:pt x="169" y="237"/>
                    <a:pt x="270" y="102"/>
                  </a:cubicBezTo>
                  <a:cubicBezTo>
                    <a:pt x="293" y="68"/>
                    <a:pt x="281" y="35"/>
                    <a:pt x="248" y="12"/>
                  </a:cubicBezTo>
                  <a:cubicBezTo>
                    <a:pt x="236" y="4"/>
                    <a:pt x="222" y="0"/>
                    <a:pt x="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7" name="Google Shape;2147;p42"/>
          <p:cNvSpPr/>
          <p:nvPr/>
        </p:nvSpPr>
        <p:spPr>
          <a:xfrm flipH="1">
            <a:off x="1365613" y="4813836"/>
            <a:ext cx="109663" cy="114482"/>
          </a:xfrm>
          <a:custGeom>
            <a:rect b="b" l="l" r="r" t="t"/>
            <a:pathLst>
              <a:path extrusionOk="0" h="1069" w="1024">
                <a:moveTo>
                  <a:pt x="630" y="1"/>
                </a:moveTo>
                <a:lnTo>
                  <a:pt x="371" y="270"/>
                </a:lnTo>
                <a:lnTo>
                  <a:pt x="0" y="203"/>
                </a:lnTo>
                <a:lnTo>
                  <a:pt x="180" y="540"/>
                </a:lnTo>
                <a:lnTo>
                  <a:pt x="0" y="866"/>
                </a:lnTo>
                <a:lnTo>
                  <a:pt x="0" y="866"/>
                </a:lnTo>
                <a:lnTo>
                  <a:pt x="371" y="810"/>
                </a:lnTo>
                <a:lnTo>
                  <a:pt x="630" y="1069"/>
                </a:lnTo>
                <a:lnTo>
                  <a:pt x="686" y="698"/>
                </a:lnTo>
                <a:lnTo>
                  <a:pt x="1023" y="540"/>
                </a:lnTo>
                <a:lnTo>
                  <a:pt x="686" y="372"/>
                </a:lnTo>
                <a:lnTo>
                  <a:pt x="6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42"/>
          <p:cNvSpPr/>
          <p:nvPr/>
        </p:nvSpPr>
        <p:spPr>
          <a:xfrm flipH="1">
            <a:off x="8841457" y="3604944"/>
            <a:ext cx="80748" cy="85567"/>
          </a:xfrm>
          <a:custGeom>
            <a:rect b="b" l="l" r="r" t="t"/>
            <a:pathLst>
              <a:path extrusionOk="0" h="799" w="754">
                <a:moveTo>
                  <a:pt x="282" y="0"/>
                </a:moveTo>
                <a:lnTo>
                  <a:pt x="248" y="281"/>
                </a:lnTo>
                <a:lnTo>
                  <a:pt x="1" y="405"/>
                </a:lnTo>
                <a:lnTo>
                  <a:pt x="248" y="517"/>
                </a:lnTo>
                <a:lnTo>
                  <a:pt x="293" y="798"/>
                </a:lnTo>
                <a:lnTo>
                  <a:pt x="484" y="596"/>
                </a:lnTo>
                <a:lnTo>
                  <a:pt x="754" y="641"/>
                </a:lnTo>
                <a:lnTo>
                  <a:pt x="619" y="394"/>
                </a:lnTo>
                <a:lnTo>
                  <a:pt x="743" y="146"/>
                </a:lnTo>
                <a:lnTo>
                  <a:pt x="473" y="203"/>
                </a:lnTo>
                <a:lnTo>
                  <a:pt x="2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42"/>
          <p:cNvSpPr/>
          <p:nvPr/>
        </p:nvSpPr>
        <p:spPr>
          <a:xfrm flipH="1">
            <a:off x="2458941" y="222857"/>
            <a:ext cx="67575" cy="71217"/>
          </a:xfrm>
          <a:custGeom>
            <a:rect b="b" l="l" r="r" t="t"/>
            <a:pathLst>
              <a:path extrusionOk="0" h="665" w="631">
                <a:moveTo>
                  <a:pt x="394" y="1"/>
                </a:moveTo>
                <a:lnTo>
                  <a:pt x="237" y="169"/>
                </a:lnTo>
                <a:lnTo>
                  <a:pt x="1" y="124"/>
                </a:lnTo>
                <a:lnTo>
                  <a:pt x="1" y="124"/>
                </a:lnTo>
                <a:lnTo>
                  <a:pt x="113" y="327"/>
                </a:lnTo>
                <a:lnTo>
                  <a:pt x="1" y="540"/>
                </a:lnTo>
                <a:lnTo>
                  <a:pt x="1" y="540"/>
                </a:lnTo>
                <a:lnTo>
                  <a:pt x="237" y="495"/>
                </a:lnTo>
                <a:lnTo>
                  <a:pt x="394" y="664"/>
                </a:lnTo>
                <a:lnTo>
                  <a:pt x="428" y="439"/>
                </a:lnTo>
                <a:lnTo>
                  <a:pt x="630" y="327"/>
                </a:lnTo>
                <a:lnTo>
                  <a:pt x="428" y="226"/>
                </a:lnTo>
                <a:lnTo>
                  <a:pt x="3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42"/>
          <p:cNvSpPr/>
          <p:nvPr/>
        </p:nvSpPr>
        <p:spPr>
          <a:xfrm flipH="1">
            <a:off x="6200796" y="4890290"/>
            <a:ext cx="54296" cy="55474"/>
          </a:xfrm>
          <a:custGeom>
            <a:rect b="b" l="l" r="r" t="t"/>
            <a:pathLst>
              <a:path extrusionOk="0" h="518" w="507">
                <a:moveTo>
                  <a:pt x="214" y="0"/>
                </a:moveTo>
                <a:lnTo>
                  <a:pt x="169" y="180"/>
                </a:lnTo>
                <a:lnTo>
                  <a:pt x="0" y="237"/>
                </a:lnTo>
                <a:lnTo>
                  <a:pt x="147" y="338"/>
                </a:lnTo>
                <a:lnTo>
                  <a:pt x="147" y="518"/>
                </a:lnTo>
                <a:lnTo>
                  <a:pt x="293" y="405"/>
                </a:lnTo>
                <a:lnTo>
                  <a:pt x="473" y="461"/>
                </a:lnTo>
                <a:lnTo>
                  <a:pt x="473" y="461"/>
                </a:lnTo>
                <a:lnTo>
                  <a:pt x="405" y="293"/>
                </a:lnTo>
                <a:lnTo>
                  <a:pt x="506" y="135"/>
                </a:lnTo>
                <a:lnTo>
                  <a:pt x="506" y="135"/>
                </a:lnTo>
                <a:lnTo>
                  <a:pt x="326" y="147"/>
                </a:lnTo>
                <a:lnTo>
                  <a:pt x="2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42"/>
          <p:cNvSpPr/>
          <p:nvPr/>
        </p:nvSpPr>
        <p:spPr>
          <a:xfrm flipH="1">
            <a:off x="6884071" y="206034"/>
            <a:ext cx="84389" cy="88030"/>
          </a:xfrm>
          <a:custGeom>
            <a:rect b="b" l="l" r="r" t="t"/>
            <a:pathLst>
              <a:path extrusionOk="0" h="822" w="788">
                <a:moveTo>
                  <a:pt x="281" y="1"/>
                </a:moveTo>
                <a:lnTo>
                  <a:pt x="247" y="282"/>
                </a:lnTo>
                <a:lnTo>
                  <a:pt x="0" y="428"/>
                </a:lnTo>
                <a:lnTo>
                  <a:pt x="259" y="540"/>
                </a:lnTo>
                <a:lnTo>
                  <a:pt x="304" y="821"/>
                </a:lnTo>
                <a:lnTo>
                  <a:pt x="506" y="608"/>
                </a:lnTo>
                <a:lnTo>
                  <a:pt x="787" y="653"/>
                </a:lnTo>
                <a:lnTo>
                  <a:pt x="641" y="405"/>
                </a:lnTo>
                <a:lnTo>
                  <a:pt x="765" y="147"/>
                </a:lnTo>
                <a:lnTo>
                  <a:pt x="483" y="203"/>
                </a:lnTo>
                <a:lnTo>
                  <a:pt x="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42"/>
          <p:cNvSpPr/>
          <p:nvPr/>
        </p:nvSpPr>
        <p:spPr>
          <a:xfrm flipH="1">
            <a:off x="313509" y="3966641"/>
            <a:ext cx="88030" cy="85567"/>
          </a:xfrm>
          <a:custGeom>
            <a:rect b="b" l="l" r="r" t="t"/>
            <a:pathLst>
              <a:path extrusionOk="0" h="799" w="822">
                <a:moveTo>
                  <a:pt x="383" y="1"/>
                </a:moveTo>
                <a:lnTo>
                  <a:pt x="282" y="270"/>
                </a:lnTo>
                <a:lnTo>
                  <a:pt x="1" y="327"/>
                </a:lnTo>
                <a:lnTo>
                  <a:pt x="226" y="518"/>
                </a:lnTo>
                <a:lnTo>
                  <a:pt x="192" y="799"/>
                </a:lnTo>
                <a:lnTo>
                  <a:pt x="439" y="641"/>
                </a:lnTo>
                <a:lnTo>
                  <a:pt x="698" y="754"/>
                </a:lnTo>
                <a:lnTo>
                  <a:pt x="698" y="754"/>
                </a:lnTo>
                <a:lnTo>
                  <a:pt x="631" y="484"/>
                </a:lnTo>
                <a:lnTo>
                  <a:pt x="822" y="259"/>
                </a:lnTo>
                <a:lnTo>
                  <a:pt x="529" y="248"/>
                </a:lnTo>
                <a:lnTo>
                  <a:pt x="3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42"/>
          <p:cNvSpPr/>
          <p:nvPr/>
        </p:nvSpPr>
        <p:spPr>
          <a:xfrm flipH="1">
            <a:off x="8847502" y="1017719"/>
            <a:ext cx="68646" cy="71109"/>
          </a:xfrm>
          <a:custGeom>
            <a:rect b="b" l="l" r="r" t="t"/>
            <a:pathLst>
              <a:path extrusionOk="0" h="664" w="641">
                <a:moveTo>
                  <a:pt x="225" y="1"/>
                </a:moveTo>
                <a:lnTo>
                  <a:pt x="202" y="225"/>
                </a:lnTo>
                <a:lnTo>
                  <a:pt x="0" y="338"/>
                </a:lnTo>
                <a:lnTo>
                  <a:pt x="214" y="439"/>
                </a:lnTo>
                <a:lnTo>
                  <a:pt x="259" y="664"/>
                </a:lnTo>
                <a:lnTo>
                  <a:pt x="416" y="484"/>
                </a:lnTo>
                <a:lnTo>
                  <a:pt x="641" y="518"/>
                </a:lnTo>
                <a:lnTo>
                  <a:pt x="529" y="315"/>
                </a:lnTo>
                <a:lnTo>
                  <a:pt x="630" y="102"/>
                </a:lnTo>
                <a:lnTo>
                  <a:pt x="394" y="158"/>
                </a:lnTo>
                <a:lnTo>
                  <a:pt x="2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42"/>
          <p:cNvSpPr/>
          <p:nvPr/>
        </p:nvSpPr>
        <p:spPr>
          <a:xfrm flipH="1">
            <a:off x="2646009" y="4851213"/>
            <a:ext cx="39838" cy="39731"/>
          </a:xfrm>
          <a:custGeom>
            <a:rect b="b" l="l" r="r" t="t"/>
            <a:pathLst>
              <a:path extrusionOk="0" h="371" w="372">
                <a:moveTo>
                  <a:pt x="158" y="0"/>
                </a:moveTo>
                <a:lnTo>
                  <a:pt x="124" y="124"/>
                </a:lnTo>
                <a:lnTo>
                  <a:pt x="0" y="169"/>
                </a:lnTo>
                <a:lnTo>
                  <a:pt x="101" y="247"/>
                </a:lnTo>
                <a:lnTo>
                  <a:pt x="101" y="371"/>
                </a:lnTo>
                <a:lnTo>
                  <a:pt x="203" y="292"/>
                </a:lnTo>
                <a:lnTo>
                  <a:pt x="338" y="337"/>
                </a:lnTo>
                <a:lnTo>
                  <a:pt x="293" y="214"/>
                </a:lnTo>
                <a:lnTo>
                  <a:pt x="371" y="112"/>
                </a:lnTo>
                <a:lnTo>
                  <a:pt x="236" y="112"/>
                </a:lnTo>
                <a:lnTo>
                  <a:pt x="1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5" name="Google Shape;2155;p42"/>
          <p:cNvGrpSpPr/>
          <p:nvPr/>
        </p:nvGrpSpPr>
        <p:grpSpPr>
          <a:xfrm>
            <a:off x="-1786667" y="-625962"/>
            <a:ext cx="3320595" cy="1723840"/>
            <a:chOff x="4666075" y="3825750"/>
            <a:chExt cx="2868269" cy="1489021"/>
          </a:xfrm>
        </p:grpSpPr>
        <p:sp>
          <p:nvSpPr>
            <p:cNvPr id="2156" name="Google Shape;2156;p42"/>
            <p:cNvSpPr/>
            <p:nvPr/>
          </p:nvSpPr>
          <p:spPr>
            <a:xfrm>
              <a:off x="4666075" y="3825750"/>
              <a:ext cx="2868269" cy="1489021"/>
            </a:xfrm>
            <a:custGeom>
              <a:rect b="b" l="l" r="r" t="t"/>
              <a:pathLst>
                <a:path extrusionOk="0" h="13049" w="25136">
                  <a:moveTo>
                    <a:pt x="8141" y="0"/>
                  </a:moveTo>
                  <a:cubicBezTo>
                    <a:pt x="8010" y="0"/>
                    <a:pt x="7873" y="5"/>
                    <a:pt x="7732" y="15"/>
                  </a:cubicBezTo>
                  <a:cubicBezTo>
                    <a:pt x="3590" y="313"/>
                    <a:pt x="3833" y="4894"/>
                    <a:pt x="3872" y="5400"/>
                  </a:cubicBezTo>
                  <a:lnTo>
                    <a:pt x="3872" y="5400"/>
                  </a:lnTo>
                  <a:cubicBezTo>
                    <a:pt x="3495" y="5215"/>
                    <a:pt x="3136" y="5132"/>
                    <a:pt x="2806" y="5132"/>
                  </a:cubicBezTo>
                  <a:cubicBezTo>
                    <a:pt x="970" y="5132"/>
                    <a:pt x="0" y="7674"/>
                    <a:pt x="1414" y="9189"/>
                  </a:cubicBezTo>
                  <a:cubicBezTo>
                    <a:pt x="2121" y="9937"/>
                    <a:pt x="2853" y="10160"/>
                    <a:pt x="3472" y="10160"/>
                  </a:cubicBezTo>
                  <a:cubicBezTo>
                    <a:pt x="4379" y="10160"/>
                    <a:pt x="5045" y="9684"/>
                    <a:pt x="5045" y="9684"/>
                  </a:cubicBezTo>
                  <a:cubicBezTo>
                    <a:pt x="5045" y="9684"/>
                    <a:pt x="5270" y="11505"/>
                    <a:pt x="7552" y="11730"/>
                  </a:cubicBezTo>
                  <a:cubicBezTo>
                    <a:pt x="7717" y="11747"/>
                    <a:pt x="7872" y="11755"/>
                    <a:pt x="8018" y="11755"/>
                  </a:cubicBezTo>
                  <a:cubicBezTo>
                    <a:pt x="9877" y="11755"/>
                    <a:pt x="10205" y="10460"/>
                    <a:pt x="10206" y="10459"/>
                  </a:cubicBezTo>
                  <a:lnTo>
                    <a:pt x="10206" y="10459"/>
                  </a:lnTo>
                  <a:cubicBezTo>
                    <a:pt x="10206" y="10460"/>
                    <a:pt x="10093" y="11775"/>
                    <a:pt x="11948" y="12393"/>
                  </a:cubicBezTo>
                  <a:cubicBezTo>
                    <a:pt x="12172" y="12467"/>
                    <a:pt x="12378" y="12499"/>
                    <a:pt x="12568" y="12499"/>
                  </a:cubicBezTo>
                  <a:cubicBezTo>
                    <a:pt x="13933" y="12499"/>
                    <a:pt x="14410" y="10808"/>
                    <a:pt x="14410" y="10808"/>
                  </a:cubicBezTo>
                  <a:lnTo>
                    <a:pt x="14410" y="10808"/>
                  </a:lnTo>
                  <a:cubicBezTo>
                    <a:pt x="14410" y="10808"/>
                    <a:pt x="14298" y="12461"/>
                    <a:pt x="16962" y="12966"/>
                  </a:cubicBezTo>
                  <a:cubicBezTo>
                    <a:pt x="17259" y="13023"/>
                    <a:pt x="17527" y="13048"/>
                    <a:pt x="17769" y="13048"/>
                  </a:cubicBezTo>
                  <a:cubicBezTo>
                    <a:pt x="19698" y="13048"/>
                    <a:pt x="20009" y="11460"/>
                    <a:pt x="20009" y="11460"/>
                  </a:cubicBezTo>
                  <a:cubicBezTo>
                    <a:pt x="20502" y="12037"/>
                    <a:pt x="21516" y="12450"/>
                    <a:pt x="22447" y="12450"/>
                  </a:cubicBezTo>
                  <a:cubicBezTo>
                    <a:pt x="23257" y="12450"/>
                    <a:pt x="24005" y="12137"/>
                    <a:pt x="24292" y="11348"/>
                  </a:cubicBezTo>
                  <a:cubicBezTo>
                    <a:pt x="24911" y="9650"/>
                    <a:pt x="23978" y="9414"/>
                    <a:pt x="23978" y="9414"/>
                  </a:cubicBezTo>
                  <a:cubicBezTo>
                    <a:pt x="23978" y="9414"/>
                    <a:pt x="25136" y="8256"/>
                    <a:pt x="24169" y="7098"/>
                  </a:cubicBezTo>
                  <a:cubicBezTo>
                    <a:pt x="23802" y="6658"/>
                    <a:pt x="23439" y="6523"/>
                    <a:pt x="23131" y="6523"/>
                  </a:cubicBezTo>
                  <a:cubicBezTo>
                    <a:pt x="22635" y="6523"/>
                    <a:pt x="22280" y="6873"/>
                    <a:pt x="22280" y="6873"/>
                  </a:cubicBezTo>
                  <a:cubicBezTo>
                    <a:pt x="22280" y="6873"/>
                    <a:pt x="23168" y="2129"/>
                    <a:pt x="19818" y="1589"/>
                  </a:cubicBezTo>
                  <a:cubicBezTo>
                    <a:pt x="19608" y="1555"/>
                    <a:pt x="19404" y="1540"/>
                    <a:pt x="19208" y="1540"/>
                  </a:cubicBezTo>
                  <a:cubicBezTo>
                    <a:pt x="16260" y="1540"/>
                    <a:pt x="14837" y="5097"/>
                    <a:pt x="14837" y="5097"/>
                  </a:cubicBezTo>
                  <a:cubicBezTo>
                    <a:pt x="14837" y="5097"/>
                    <a:pt x="15141" y="3062"/>
                    <a:pt x="13713" y="3062"/>
                  </a:cubicBezTo>
                  <a:cubicBezTo>
                    <a:pt x="12285" y="3062"/>
                    <a:pt x="11712" y="4445"/>
                    <a:pt x="11712" y="4445"/>
                  </a:cubicBezTo>
                  <a:cubicBezTo>
                    <a:pt x="11712" y="4445"/>
                    <a:pt x="12102" y="0"/>
                    <a:pt x="81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42"/>
            <p:cNvSpPr/>
            <p:nvPr/>
          </p:nvSpPr>
          <p:spPr>
            <a:xfrm>
              <a:off x="6083334" y="4706346"/>
              <a:ext cx="168198" cy="121185"/>
            </a:xfrm>
            <a:custGeom>
              <a:rect b="b" l="l" r="r" t="t"/>
              <a:pathLst>
                <a:path extrusionOk="0" h="1062" w="1474">
                  <a:moveTo>
                    <a:pt x="182" y="0"/>
                  </a:moveTo>
                  <a:cubicBezTo>
                    <a:pt x="154" y="0"/>
                    <a:pt x="126" y="14"/>
                    <a:pt x="113" y="44"/>
                  </a:cubicBezTo>
                  <a:cubicBezTo>
                    <a:pt x="0" y="393"/>
                    <a:pt x="124" y="775"/>
                    <a:pt x="428" y="977"/>
                  </a:cubicBezTo>
                  <a:cubicBezTo>
                    <a:pt x="534" y="1034"/>
                    <a:pt x="648" y="1062"/>
                    <a:pt x="761" y="1062"/>
                  </a:cubicBezTo>
                  <a:cubicBezTo>
                    <a:pt x="980" y="1062"/>
                    <a:pt x="1193" y="957"/>
                    <a:pt x="1327" y="764"/>
                  </a:cubicBezTo>
                  <a:cubicBezTo>
                    <a:pt x="1428" y="595"/>
                    <a:pt x="1473" y="393"/>
                    <a:pt x="1451" y="202"/>
                  </a:cubicBezTo>
                  <a:cubicBezTo>
                    <a:pt x="1445" y="157"/>
                    <a:pt x="1406" y="134"/>
                    <a:pt x="1370" y="134"/>
                  </a:cubicBezTo>
                  <a:cubicBezTo>
                    <a:pt x="1335" y="134"/>
                    <a:pt x="1304" y="157"/>
                    <a:pt x="1316" y="202"/>
                  </a:cubicBezTo>
                  <a:cubicBezTo>
                    <a:pt x="1348" y="551"/>
                    <a:pt x="1126" y="922"/>
                    <a:pt x="753" y="922"/>
                  </a:cubicBezTo>
                  <a:cubicBezTo>
                    <a:pt x="742" y="922"/>
                    <a:pt x="731" y="922"/>
                    <a:pt x="720" y="921"/>
                  </a:cubicBezTo>
                  <a:cubicBezTo>
                    <a:pt x="326" y="899"/>
                    <a:pt x="146" y="426"/>
                    <a:pt x="248" y="89"/>
                  </a:cubicBezTo>
                  <a:cubicBezTo>
                    <a:pt x="268" y="34"/>
                    <a:pt x="226" y="0"/>
                    <a:pt x="182"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42"/>
            <p:cNvSpPr/>
            <p:nvPr/>
          </p:nvSpPr>
          <p:spPr>
            <a:xfrm>
              <a:off x="6134570" y="4589382"/>
              <a:ext cx="34804" cy="48269"/>
            </a:xfrm>
            <a:custGeom>
              <a:rect b="b" l="l" r="r" t="t"/>
              <a:pathLst>
                <a:path extrusionOk="0" h="423" w="305">
                  <a:moveTo>
                    <a:pt x="109" y="1"/>
                  </a:moveTo>
                  <a:cubicBezTo>
                    <a:pt x="86" y="1"/>
                    <a:pt x="64" y="13"/>
                    <a:pt x="57" y="35"/>
                  </a:cubicBezTo>
                  <a:cubicBezTo>
                    <a:pt x="23" y="114"/>
                    <a:pt x="1" y="192"/>
                    <a:pt x="12" y="271"/>
                  </a:cubicBezTo>
                  <a:cubicBezTo>
                    <a:pt x="1" y="327"/>
                    <a:pt x="23" y="372"/>
                    <a:pt x="57" y="406"/>
                  </a:cubicBezTo>
                  <a:cubicBezTo>
                    <a:pt x="80" y="417"/>
                    <a:pt x="102" y="423"/>
                    <a:pt x="123" y="423"/>
                  </a:cubicBezTo>
                  <a:cubicBezTo>
                    <a:pt x="144" y="423"/>
                    <a:pt x="164" y="417"/>
                    <a:pt x="181" y="406"/>
                  </a:cubicBezTo>
                  <a:cubicBezTo>
                    <a:pt x="248" y="350"/>
                    <a:pt x="293" y="282"/>
                    <a:pt x="293" y="192"/>
                  </a:cubicBezTo>
                  <a:cubicBezTo>
                    <a:pt x="305" y="102"/>
                    <a:pt x="237" y="24"/>
                    <a:pt x="147" y="12"/>
                  </a:cubicBezTo>
                  <a:cubicBezTo>
                    <a:pt x="135" y="4"/>
                    <a:pt x="122" y="1"/>
                    <a:pt x="109"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42"/>
            <p:cNvSpPr/>
            <p:nvPr/>
          </p:nvSpPr>
          <p:spPr>
            <a:xfrm>
              <a:off x="6221865" y="4621561"/>
              <a:ext cx="114" cy="114"/>
            </a:xfrm>
            <a:custGeom>
              <a:rect b="b" l="l" r="r" t="t"/>
              <a:pathLst>
                <a:path extrusionOk="0" h="1" w="1">
                  <a:moveTo>
                    <a:pt x="0" y="0"/>
                  </a:moveTo>
                  <a:close/>
                </a:path>
              </a:pathLst>
            </a:custGeom>
            <a:solidFill>
              <a:srgbClr val="3F9C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42"/>
            <p:cNvSpPr/>
            <p:nvPr/>
          </p:nvSpPr>
          <p:spPr>
            <a:xfrm>
              <a:off x="6201325" y="4590409"/>
              <a:ext cx="37314" cy="53061"/>
            </a:xfrm>
            <a:custGeom>
              <a:rect b="b" l="l" r="r" t="t"/>
              <a:pathLst>
                <a:path extrusionOk="0" h="465" w="327">
                  <a:moveTo>
                    <a:pt x="140" y="0"/>
                  </a:moveTo>
                  <a:cubicBezTo>
                    <a:pt x="113" y="0"/>
                    <a:pt x="89" y="21"/>
                    <a:pt x="79" y="48"/>
                  </a:cubicBezTo>
                  <a:lnTo>
                    <a:pt x="79" y="71"/>
                  </a:lnTo>
                  <a:lnTo>
                    <a:pt x="68" y="82"/>
                  </a:lnTo>
                  <a:lnTo>
                    <a:pt x="46" y="138"/>
                  </a:lnTo>
                  <a:cubicBezTo>
                    <a:pt x="23" y="183"/>
                    <a:pt x="1" y="228"/>
                    <a:pt x="1" y="273"/>
                  </a:cubicBezTo>
                  <a:cubicBezTo>
                    <a:pt x="1" y="352"/>
                    <a:pt x="57" y="431"/>
                    <a:pt x="136" y="453"/>
                  </a:cubicBezTo>
                  <a:cubicBezTo>
                    <a:pt x="151" y="461"/>
                    <a:pt x="167" y="465"/>
                    <a:pt x="183" y="465"/>
                  </a:cubicBezTo>
                  <a:cubicBezTo>
                    <a:pt x="211" y="465"/>
                    <a:pt x="237" y="452"/>
                    <a:pt x="259" y="431"/>
                  </a:cubicBezTo>
                  <a:cubicBezTo>
                    <a:pt x="293" y="397"/>
                    <a:pt x="315" y="352"/>
                    <a:pt x="315" y="307"/>
                  </a:cubicBezTo>
                  <a:cubicBezTo>
                    <a:pt x="327" y="273"/>
                    <a:pt x="327" y="228"/>
                    <a:pt x="304" y="183"/>
                  </a:cubicBezTo>
                  <a:cubicBezTo>
                    <a:pt x="293" y="138"/>
                    <a:pt x="259" y="105"/>
                    <a:pt x="214" y="93"/>
                  </a:cubicBezTo>
                  <a:cubicBezTo>
                    <a:pt x="225" y="48"/>
                    <a:pt x="203" y="15"/>
                    <a:pt x="158" y="3"/>
                  </a:cubicBezTo>
                  <a:cubicBezTo>
                    <a:pt x="152" y="1"/>
                    <a:pt x="146" y="0"/>
                    <a:pt x="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42"/>
            <p:cNvSpPr/>
            <p:nvPr/>
          </p:nvSpPr>
          <p:spPr>
            <a:xfrm>
              <a:off x="6219354" y="4626696"/>
              <a:ext cx="0" cy="114"/>
            </a:xfrm>
            <a:custGeom>
              <a:rect b="b" l="l" r="r" t="t"/>
              <a:pathLst>
                <a:path extrusionOk="0" h="1" w="0">
                  <a:moveTo>
                    <a:pt x="0" y="0"/>
                  </a:moveTo>
                  <a:lnTo>
                    <a:pt x="0" y="0"/>
                  </a:lnTo>
                  <a:lnTo>
                    <a:pt x="0" y="0"/>
                  </a:lnTo>
                  <a:cubicBezTo>
                    <a:pt x="0" y="0"/>
                    <a:pt x="0" y="0"/>
                    <a:pt x="0" y="0"/>
                  </a:cubicBezTo>
                  <a:close/>
                </a:path>
              </a:pathLst>
            </a:custGeom>
            <a:solidFill>
              <a:srgbClr val="3F9CAC"/>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42"/>
            <p:cNvSpPr/>
            <p:nvPr/>
          </p:nvSpPr>
          <p:spPr>
            <a:xfrm>
              <a:off x="5163485" y="3920381"/>
              <a:ext cx="233811" cy="479376"/>
            </a:xfrm>
            <a:custGeom>
              <a:rect b="b" l="l" r="r" t="t"/>
              <a:pathLst>
                <a:path extrusionOk="0" h="4201" w="2049">
                  <a:moveTo>
                    <a:pt x="1928" y="1"/>
                  </a:moveTo>
                  <a:cubicBezTo>
                    <a:pt x="1919" y="1"/>
                    <a:pt x="1910" y="3"/>
                    <a:pt x="1900" y="7"/>
                  </a:cubicBezTo>
                  <a:cubicBezTo>
                    <a:pt x="765" y="546"/>
                    <a:pt x="169" y="1760"/>
                    <a:pt x="34" y="2963"/>
                  </a:cubicBezTo>
                  <a:cubicBezTo>
                    <a:pt x="0" y="3357"/>
                    <a:pt x="0" y="3739"/>
                    <a:pt x="34" y="4133"/>
                  </a:cubicBezTo>
                  <a:cubicBezTo>
                    <a:pt x="34" y="4178"/>
                    <a:pt x="71" y="4200"/>
                    <a:pt x="107" y="4200"/>
                  </a:cubicBezTo>
                  <a:cubicBezTo>
                    <a:pt x="144" y="4200"/>
                    <a:pt x="180" y="4178"/>
                    <a:pt x="180" y="4133"/>
                  </a:cubicBezTo>
                  <a:cubicBezTo>
                    <a:pt x="79" y="2907"/>
                    <a:pt x="293" y="1581"/>
                    <a:pt x="1203" y="670"/>
                  </a:cubicBezTo>
                  <a:cubicBezTo>
                    <a:pt x="1428" y="456"/>
                    <a:pt x="1687" y="265"/>
                    <a:pt x="1979" y="130"/>
                  </a:cubicBezTo>
                  <a:cubicBezTo>
                    <a:pt x="2049" y="101"/>
                    <a:pt x="1996" y="1"/>
                    <a:pt x="192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42"/>
            <p:cNvSpPr/>
            <p:nvPr/>
          </p:nvSpPr>
          <p:spPr>
            <a:xfrm>
              <a:off x="5816542" y="3983599"/>
              <a:ext cx="106693" cy="149142"/>
            </a:xfrm>
            <a:custGeom>
              <a:rect b="b" l="l" r="r" t="t"/>
              <a:pathLst>
                <a:path extrusionOk="0" h="1307" w="935">
                  <a:moveTo>
                    <a:pt x="95" y="0"/>
                  </a:moveTo>
                  <a:cubicBezTo>
                    <a:pt x="36" y="0"/>
                    <a:pt x="1" y="92"/>
                    <a:pt x="56" y="138"/>
                  </a:cubicBezTo>
                  <a:cubicBezTo>
                    <a:pt x="225" y="262"/>
                    <a:pt x="360" y="431"/>
                    <a:pt x="438" y="622"/>
                  </a:cubicBezTo>
                  <a:cubicBezTo>
                    <a:pt x="562" y="835"/>
                    <a:pt x="674" y="1049"/>
                    <a:pt x="787" y="1274"/>
                  </a:cubicBezTo>
                  <a:cubicBezTo>
                    <a:pt x="800" y="1297"/>
                    <a:pt x="820" y="1307"/>
                    <a:pt x="839" y="1307"/>
                  </a:cubicBezTo>
                  <a:cubicBezTo>
                    <a:pt x="886" y="1307"/>
                    <a:pt x="934" y="1254"/>
                    <a:pt x="911" y="1206"/>
                  </a:cubicBezTo>
                  <a:cubicBezTo>
                    <a:pt x="798" y="970"/>
                    <a:pt x="674" y="734"/>
                    <a:pt x="540" y="509"/>
                  </a:cubicBezTo>
                  <a:cubicBezTo>
                    <a:pt x="450" y="318"/>
                    <a:pt x="303" y="150"/>
                    <a:pt x="135" y="15"/>
                  </a:cubicBezTo>
                  <a:cubicBezTo>
                    <a:pt x="121" y="5"/>
                    <a:pt x="107" y="0"/>
                    <a:pt x="95"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42"/>
            <p:cNvSpPr/>
            <p:nvPr/>
          </p:nvSpPr>
          <p:spPr>
            <a:xfrm>
              <a:off x="4797873" y="4484889"/>
              <a:ext cx="188624" cy="243168"/>
            </a:xfrm>
            <a:custGeom>
              <a:rect b="b" l="l" r="r" t="t"/>
              <a:pathLst>
                <a:path extrusionOk="0" h="2131" w="1653">
                  <a:moveTo>
                    <a:pt x="1464" y="1"/>
                  </a:moveTo>
                  <a:cubicBezTo>
                    <a:pt x="1004" y="1"/>
                    <a:pt x="635" y="358"/>
                    <a:pt x="394" y="726"/>
                  </a:cubicBezTo>
                  <a:cubicBezTo>
                    <a:pt x="146" y="1131"/>
                    <a:pt x="0" y="1625"/>
                    <a:pt x="158" y="2086"/>
                  </a:cubicBezTo>
                  <a:cubicBezTo>
                    <a:pt x="171" y="2117"/>
                    <a:pt x="199" y="2130"/>
                    <a:pt x="227" y="2130"/>
                  </a:cubicBezTo>
                  <a:cubicBezTo>
                    <a:pt x="272" y="2130"/>
                    <a:pt x="318" y="2096"/>
                    <a:pt x="304" y="2041"/>
                  </a:cubicBezTo>
                  <a:cubicBezTo>
                    <a:pt x="158" y="1625"/>
                    <a:pt x="293" y="1187"/>
                    <a:pt x="506" y="827"/>
                  </a:cubicBezTo>
                  <a:cubicBezTo>
                    <a:pt x="716" y="492"/>
                    <a:pt x="1052" y="147"/>
                    <a:pt x="1479" y="147"/>
                  </a:cubicBezTo>
                  <a:cubicBezTo>
                    <a:pt x="1510" y="147"/>
                    <a:pt x="1542" y="149"/>
                    <a:pt x="1574" y="152"/>
                  </a:cubicBezTo>
                  <a:cubicBezTo>
                    <a:pt x="1577" y="153"/>
                    <a:pt x="1580" y="153"/>
                    <a:pt x="1583" y="153"/>
                  </a:cubicBezTo>
                  <a:cubicBezTo>
                    <a:pt x="1653" y="153"/>
                    <a:pt x="1650" y="17"/>
                    <a:pt x="1563" y="6"/>
                  </a:cubicBezTo>
                  <a:cubicBezTo>
                    <a:pt x="1530" y="3"/>
                    <a:pt x="1496" y="1"/>
                    <a:pt x="1464"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42"/>
            <p:cNvSpPr/>
            <p:nvPr/>
          </p:nvSpPr>
          <p:spPr>
            <a:xfrm>
              <a:off x="5055194" y="4488199"/>
              <a:ext cx="49410" cy="19285"/>
            </a:xfrm>
            <a:custGeom>
              <a:rect b="b" l="l" r="r" t="t"/>
              <a:pathLst>
                <a:path extrusionOk="0" h="169" w="433">
                  <a:moveTo>
                    <a:pt x="190" y="0"/>
                  </a:moveTo>
                  <a:cubicBezTo>
                    <a:pt x="155" y="0"/>
                    <a:pt x="119" y="4"/>
                    <a:pt x="84" y="11"/>
                  </a:cubicBezTo>
                  <a:cubicBezTo>
                    <a:pt x="0" y="32"/>
                    <a:pt x="23" y="160"/>
                    <a:pt x="108" y="160"/>
                  </a:cubicBezTo>
                  <a:cubicBezTo>
                    <a:pt x="115" y="160"/>
                    <a:pt x="122" y="159"/>
                    <a:pt x="129" y="157"/>
                  </a:cubicBezTo>
                  <a:lnTo>
                    <a:pt x="331" y="157"/>
                  </a:lnTo>
                  <a:cubicBezTo>
                    <a:pt x="343" y="165"/>
                    <a:pt x="355" y="169"/>
                    <a:pt x="366" y="169"/>
                  </a:cubicBezTo>
                  <a:cubicBezTo>
                    <a:pt x="387" y="169"/>
                    <a:pt x="407" y="156"/>
                    <a:pt x="421" y="135"/>
                  </a:cubicBezTo>
                  <a:cubicBezTo>
                    <a:pt x="432" y="112"/>
                    <a:pt x="421" y="78"/>
                    <a:pt x="399" y="56"/>
                  </a:cubicBezTo>
                  <a:cubicBezTo>
                    <a:pt x="337" y="18"/>
                    <a:pt x="265" y="0"/>
                    <a:pt x="19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42"/>
            <p:cNvSpPr/>
            <p:nvPr/>
          </p:nvSpPr>
          <p:spPr>
            <a:xfrm>
              <a:off x="4857211" y="4808704"/>
              <a:ext cx="142181" cy="113425"/>
            </a:xfrm>
            <a:custGeom>
              <a:rect b="b" l="l" r="r" t="t"/>
              <a:pathLst>
                <a:path extrusionOk="0" h="994" w="1246">
                  <a:moveTo>
                    <a:pt x="97" y="0"/>
                  </a:moveTo>
                  <a:cubicBezTo>
                    <a:pt x="49" y="0"/>
                    <a:pt x="0" y="49"/>
                    <a:pt x="31" y="103"/>
                  </a:cubicBezTo>
                  <a:cubicBezTo>
                    <a:pt x="87" y="238"/>
                    <a:pt x="166" y="361"/>
                    <a:pt x="256" y="485"/>
                  </a:cubicBezTo>
                  <a:cubicBezTo>
                    <a:pt x="346" y="597"/>
                    <a:pt x="447" y="699"/>
                    <a:pt x="582" y="777"/>
                  </a:cubicBezTo>
                  <a:cubicBezTo>
                    <a:pt x="706" y="845"/>
                    <a:pt x="841" y="901"/>
                    <a:pt x="976" y="957"/>
                  </a:cubicBezTo>
                  <a:cubicBezTo>
                    <a:pt x="1015" y="973"/>
                    <a:pt x="1065" y="994"/>
                    <a:pt x="1114" y="994"/>
                  </a:cubicBezTo>
                  <a:cubicBezTo>
                    <a:pt x="1136" y="994"/>
                    <a:pt x="1157" y="990"/>
                    <a:pt x="1178" y="980"/>
                  </a:cubicBezTo>
                  <a:cubicBezTo>
                    <a:pt x="1234" y="946"/>
                    <a:pt x="1245" y="867"/>
                    <a:pt x="1200" y="822"/>
                  </a:cubicBezTo>
                  <a:cubicBezTo>
                    <a:pt x="1183" y="809"/>
                    <a:pt x="1163" y="803"/>
                    <a:pt x="1145" y="803"/>
                  </a:cubicBezTo>
                  <a:cubicBezTo>
                    <a:pt x="1116" y="803"/>
                    <a:pt x="1090" y="818"/>
                    <a:pt x="1077" y="845"/>
                  </a:cubicBezTo>
                  <a:lnTo>
                    <a:pt x="1043" y="834"/>
                  </a:lnTo>
                  <a:lnTo>
                    <a:pt x="964" y="800"/>
                  </a:lnTo>
                  <a:cubicBezTo>
                    <a:pt x="919" y="789"/>
                    <a:pt x="863" y="766"/>
                    <a:pt x="818" y="744"/>
                  </a:cubicBezTo>
                  <a:cubicBezTo>
                    <a:pt x="717" y="699"/>
                    <a:pt x="616" y="642"/>
                    <a:pt x="537" y="575"/>
                  </a:cubicBezTo>
                  <a:cubicBezTo>
                    <a:pt x="368" y="429"/>
                    <a:pt x="234" y="238"/>
                    <a:pt x="155" y="35"/>
                  </a:cubicBezTo>
                  <a:cubicBezTo>
                    <a:pt x="141" y="11"/>
                    <a:pt x="119" y="0"/>
                    <a:pt x="9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42"/>
            <p:cNvSpPr/>
            <p:nvPr/>
          </p:nvSpPr>
          <p:spPr>
            <a:xfrm>
              <a:off x="6037119" y="4222091"/>
              <a:ext cx="174246" cy="148001"/>
            </a:xfrm>
            <a:custGeom>
              <a:rect b="b" l="l" r="r" t="t"/>
              <a:pathLst>
                <a:path extrusionOk="0" h="1297" w="1527">
                  <a:moveTo>
                    <a:pt x="1334" y="0"/>
                  </a:moveTo>
                  <a:cubicBezTo>
                    <a:pt x="1223" y="0"/>
                    <a:pt x="1107" y="59"/>
                    <a:pt x="1012" y="106"/>
                  </a:cubicBezTo>
                  <a:cubicBezTo>
                    <a:pt x="855" y="184"/>
                    <a:pt x="720" y="286"/>
                    <a:pt x="585" y="398"/>
                  </a:cubicBezTo>
                  <a:cubicBezTo>
                    <a:pt x="450" y="511"/>
                    <a:pt x="338" y="645"/>
                    <a:pt x="225" y="780"/>
                  </a:cubicBezTo>
                  <a:cubicBezTo>
                    <a:pt x="135" y="904"/>
                    <a:pt x="1" y="1073"/>
                    <a:pt x="68" y="1253"/>
                  </a:cubicBezTo>
                  <a:cubicBezTo>
                    <a:pt x="81" y="1283"/>
                    <a:pt x="109" y="1297"/>
                    <a:pt x="138" y="1297"/>
                  </a:cubicBezTo>
                  <a:cubicBezTo>
                    <a:pt x="183" y="1297"/>
                    <a:pt x="228" y="1263"/>
                    <a:pt x="214" y="1208"/>
                  </a:cubicBezTo>
                  <a:cubicBezTo>
                    <a:pt x="158" y="1073"/>
                    <a:pt x="293" y="926"/>
                    <a:pt x="372" y="837"/>
                  </a:cubicBezTo>
                  <a:cubicBezTo>
                    <a:pt x="462" y="713"/>
                    <a:pt x="563" y="612"/>
                    <a:pt x="675" y="511"/>
                  </a:cubicBezTo>
                  <a:cubicBezTo>
                    <a:pt x="776" y="421"/>
                    <a:pt x="900" y="342"/>
                    <a:pt x="1024" y="263"/>
                  </a:cubicBezTo>
                  <a:cubicBezTo>
                    <a:pt x="1103" y="219"/>
                    <a:pt x="1223" y="141"/>
                    <a:pt x="1331" y="141"/>
                  </a:cubicBezTo>
                  <a:cubicBezTo>
                    <a:pt x="1361" y="141"/>
                    <a:pt x="1390" y="147"/>
                    <a:pt x="1417" y="162"/>
                  </a:cubicBezTo>
                  <a:cubicBezTo>
                    <a:pt x="1421" y="163"/>
                    <a:pt x="1425" y="163"/>
                    <a:pt x="1429" y="163"/>
                  </a:cubicBezTo>
                  <a:cubicBezTo>
                    <a:pt x="1489" y="163"/>
                    <a:pt x="1526" y="81"/>
                    <a:pt x="1473" y="38"/>
                  </a:cubicBezTo>
                  <a:cubicBezTo>
                    <a:pt x="1429" y="11"/>
                    <a:pt x="1382" y="0"/>
                    <a:pt x="1334"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42"/>
            <p:cNvSpPr/>
            <p:nvPr/>
          </p:nvSpPr>
          <p:spPr>
            <a:xfrm>
              <a:off x="6270590" y="4241490"/>
              <a:ext cx="60478" cy="61619"/>
            </a:xfrm>
            <a:custGeom>
              <a:rect b="b" l="l" r="r" t="t"/>
              <a:pathLst>
                <a:path extrusionOk="0" h="540" w="530">
                  <a:moveTo>
                    <a:pt x="83" y="0"/>
                  </a:moveTo>
                  <a:cubicBezTo>
                    <a:pt x="53" y="0"/>
                    <a:pt x="21" y="20"/>
                    <a:pt x="12" y="48"/>
                  </a:cubicBezTo>
                  <a:cubicBezTo>
                    <a:pt x="1" y="82"/>
                    <a:pt x="23" y="127"/>
                    <a:pt x="68" y="138"/>
                  </a:cubicBezTo>
                  <a:lnTo>
                    <a:pt x="79" y="149"/>
                  </a:lnTo>
                  <a:lnTo>
                    <a:pt x="113" y="161"/>
                  </a:lnTo>
                  <a:cubicBezTo>
                    <a:pt x="124" y="172"/>
                    <a:pt x="147" y="183"/>
                    <a:pt x="169" y="194"/>
                  </a:cubicBezTo>
                  <a:lnTo>
                    <a:pt x="181" y="206"/>
                  </a:lnTo>
                  <a:lnTo>
                    <a:pt x="203" y="228"/>
                  </a:lnTo>
                  <a:cubicBezTo>
                    <a:pt x="214" y="239"/>
                    <a:pt x="237" y="262"/>
                    <a:pt x="248" y="273"/>
                  </a:cubicBezTo>
                  <a:lnTo>
                    <a:pt x="271" y="296"/>
                  </a:lnTo>
                  <a:lnTo>
                    <a:pt x="282" y="318"/>
                  </a:lnTo>
                  <a:cubicBezTo>
                    <a:pt x="293" y="329"/>
                    <a:pt x="304" y="352"/>
                    <a:pt x="315" y="374"/>
                  </a:cubicBezTo>
                  <a:cubicBezTo>
                    <a:pt x="327" y="385"/>
                    <a:pt x="327" y="385"/>
                    <a:pt x="338" y="397"/>
                  </a:cubicBezTo>
                  <a:lnTo>
                    <a:pt x="349" y="419"/>
                  </a:lnTo>
                  <a:lnTo>
                    <a:pt x="349" y="430"/>
                  </a:lnTo>
                  <a:lnTo>
                    <a:pt x="349" y="453"/>
                  </a:lnTo>
                  <a:cubicBezTo>
                    <a:pt x="349" y="464"/>
                    <a:pt x="349" y="475"/>
                    <a:pt x="360" y="487"/>
                  </a:cubicBezTo>
                  <a:cubicBezTo>
                    <a:pt x="370" y="523"/>
                    <a:pt x="400" y="540"/>
                    <a:pt x="430" y="540"/>
                  </a:cubicBezTo>
                  <a:cubicBezTo>
                    <a:pt x="474" y="540"/>
                    <a:pt x="520" y="506"/>
                    <a:pt x="507" y="453"/>
                  </a:cubicBezTo>
                  <a:lnTo>
                    <a:pt x="529" y="453"/>
                  </a:lnTo>
                  <a:cubicBezTo>
                    <a:pt x="462" y="251"/>
                    <a:pt x="304" y="82"/>
                    <a:pt x="102" y="3"/>
                  </a:cubicBezTo>
                  <a:cubicBezTo>
                    <a:pt x="96" y="1"/>
                    <a:pt x="90" y="0"/>
                    <a:pt x="83"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42"/>
            <p:cNvSpPr/>
            <p:nvPr/>
          </p:nvSpPr>
          <p:spPr>
            <a:xfrm>
              <a:off x="6407751" y="4106839"/>
              <a:ext cx="322817" cy="312205"/>
            </a:xfrm>
            <a:custGeom>
              <a:rect b="b" l="l" r="r" t="t"/>
              <a:pathLst>
                <a:path extrusionOk="0" h="2736" w="2829">
                  <a:moveTo>
                    <a:pt x="2729" y="0"/>
                  </a:moveTo>
                  <a:cubicBezTo>
                    <a:pt x="2724" y="0"/>
                    <a:pt x="2717" y="1"/>
                    <a:pt x="2711" y="3"/>
                  </a:cubicBezTo>
                  <a:cubicBezTo>
                    <a:pt x="2430" y="70"/>
                    <a:pt x="2171" y="216"/>
                    <a:pt x="1958" y="408"/>
                  </a:cubicBezTo>
                  <a:cubicBezTo>
                    <a:pt x="1711" y="621"/>
                    <a:pt x="1474" y="846"/>
                    <a:pt x="1250" y="1093"/>
                  </a:cubicBezTo>
                  <a:cubicBezTo>
                    <a:pt x="1013" y="1341"/>
                    <a:pt x="789" y="1599"/>
                    <a:pt x="564" y="1858"/>
                  </a:cubicBezTo>
                  <a:cubicBezTo>
                    <a:pt x="350" y="2083"/>
                    <a:pt x="170" y="2341"/>
                    <a:pt x="24" y="2622"/>
                  </a:cubicBezTo>
                  <a:cubicBezTo>
                    <a:pt x="1" y="2684"/>
                    <a:pt x="53" y="2736"/>
                    <a:pt x="98" y="2736"/>
                  </a:cubicBezTo>
                  <a:cubicBezTo>
                    <a:pt x="118" y="2736"/>
                    <a:pt x="137" y="2725"/>
                    <a:pt x="148" y="2701"/>
                  </a:cubicBezTo>
                  <a:cubicBezTo>
                    <a:pt x="294" y="2420"/>
                    <a:pt x="474" y="2161"/>
                    <a:pt x="687" y="1925"/>
                  </a:cubicBezTo>
                  <a:cubicBezTo>
                    <a:pt x="890" y="1689"/>
                    <a:pt x="1103" y="1442"/>
                    <a:pt x="1328" y="1217"/>
                  </a:cubicBezTo>
                  <a:cubicBezTo>
                    <a:pt x="1542" y="992"/>
                    <a:pt x="1744" y="767"/>
                    <a:pt x="1980" y="565"/>
                  </a:cubicBezTo>
                  <a:cubicBezTo>
                    <a:pt x="2194" y="363"/>
                    <a:pt x="2453" y="216"/>
                    <a:pt x="2745" y="138"/>
                  </a:cubicBezTo>
                  <a:cubicBezTo>
                    <a:pt x="2828" y="127"/>
                    <a:pt x="2805" y="0"/>
                    <a:pt x="272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42"/>
            <p:cNvSpPr/>
            <p:nvPr/>
          </p:nvSpPr>
          <p:spPr>
            <a:xfrm>
              <a:off x="6844454" y="4067471"/>
              <a:ext cx="189308" cy="35716"/>
            </a:xfrm>
            <a:custGeom>
              <a:rect b="b" l="l" r="r" t="t"/>
              <a:pathLst>
                <a:path extrusionOk="0" h="313" w="1659">
                  <a:moveTo>
                    <a:pt x="859" y="1"/>
                  </a:moveTo>
                  <a:cubicBezTo>
                    <a:pt x="601" y="1"/>
                    <a:pt x="338" y="49"/>
                    <a:pt x="87" y="100"/>
                  </a:cubicBezTo>
                  <a:cubicBezTo>
                    <a:pt x="1" y="122"/>
                    <a:pt x="28" y="236"/>
                    <a:pt x="109" y="236"/>
                  </a:cubicBezTo>
                  <a:cubicBezTo>
                    <a:pt x="113" y="236"/>
                    <a:pt x="117" y="236"/>
                    <a:pt x="121" y="235"/>
                  </a:cubicBezTo>
                  <a:cubicBezTo>
                    <a:pt x="359" y="189"/>
                    <a:pt x="609" y="142"/>
                    <a:pt x="854" y="142"/>
                  </a:cubicBezTo>
                  <a:cubicBezTo>
                    <a:pt x="1083" y="142"/>
                    <a:pt x="1308" y="183"/>
                    <a:pt x="1515" y="303"/>
                  </a:cubicBezTo>
                  <a:cubicBezTo>
                    <a:pt x="1528" y="310"/>
                    <a:pt x="1541" y="312"/>
                    <a:pt x="1553" y="312"/>
                  </a:cubicBezTo>
                  <a:cubicBezTo>
                    <a:pt x="1621" y="312"/>
                    <a:pt x="1659" y="217"/>
                    <a:pt x="1582" y="179"/>
                  </a:cubicBezTo>
                  <a:cubicBezTo>
                    <a:pt x="1355" y="46"/>
                    <a:pt x="1109" y="1"/>
                    <a:pt x="859"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42"/>
            <p:cNvSpPr/>
            <p:nvPr/>
          </p:nvSpPr>
          <p:spPr>
            <a:xfrm>
              <a:off x="7078154" y="4173138"/>
              <a:ext cx="76454" cy="245793"/>
            </a:xfrm>
            <a:custGeom>
              <a:rect b="b" l="l" r="r" t="t"/>
              <a:pathLst>
                <a:path extrusionOk="0" h="2154" w="670">
                  <a:moveTo>
                    <a:pt x="99" y="1"/>
                  </a:moveTo>
                  <a:cubicBezTo>
                    <a:pt x="51" y="1"/>
                    <a:pt x="0" y="49"/>
                    <a:pt x="40" y="96"/>
                  </a:cubicBezTo>
                  <a:cubicBezTo>
                    <a:pt x="231" y="377"/>
                    <a:pt x="366" y="692"/>
                    <a:pt x="434" y="1018"/>
                  </a:cubicBezTo>
                  <a:cubicBezTo>
                    <a:pt x="501" y="1367"/>
                    <a:pt x="524" y="1726"/>
                    <a:pt x="524" y="2086"/>
                  </a:cubicBezTo>
                  <a:cubicBezTo>
                    <a:pt x="524" y="2131"/>
                    <a:pt x="557" y="2154"/>
                    <a:pt x="591" y="2154"/>
                  </a:cubicBezTo>
                  <a:cubicBezTo>
                    <a:pt x="625" y="2154"/>
                    <a:pt x="659" y="2131"/>
                    <a:pt x="659" y="2086"/>
                  </a:cubicBezTo>
                  <a:cubicBezTo>
                    <a:pt x="670" y="1715"/>
                    <a:pt x="636" y="1344"/>
                    <a:pt x="580" y="984"/>
                  </a:cubicBezTo>
                  <a:cubicBezTo>
                    <a:pt x="501" y="636"/>
                    <a:pt x="366" y="310"/>
                    <a:pt x="153" y="29"/>
                  </a:cubicBezTo>
                  <a:cubicBezTo>
                    <a:pt x="139" y="9"/>
                    <a:pt x="120" y="1"/>
                    <a:pt x="99"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42"/>
            <p:cNvSpPr/>
            <p:nvPr/>
          </p:nvSpPr>
          <p:spPr>
            <a:xfrm>
              <a:off x="7244756" y="4631408"/>
              <a:ext cx="134193" cy="45986"/>
            </a:xfrm>
            <a:custGeom>
              <a:rect b="b" l="l" r="r" t="t"/>
              <a:pathLst>
                <a:path extrusionOk="0" h="403" w="1176">
                  <a:moveTo>
                    <a:pt x="554" y="0"/>
                  </a:moveTo>
                  <a:cubicBezTo>
                    <a:pt x="365" y="0"/>
                    <a:pt x="183" y="78"/>
                    <a:pt x="53" y="218"/>
                  </a:cubicBezTo>
                  <a:cubicBezTo>
                    <a:pt x="0" y="270"/>
                    <a:pt x="50" y="336"/>
                    <a:pt x="107" y="336"/>
                  </a:cubicBezTo>
                  <a:cubicBezTo>
                    <a:pt x="123" y="336"/>
                    <a:pt x="139" y="331"/>
                    <a:pt x="154" y="319"/>
                  </a:cubicBezTo>
                  <a:cubicBezTo>
                    <a:pt x="268" y="200"/>
                    <a:pt x="414" y="143"/>
                    <a:pt x="560" y="143"/>
                  </a:cubicBezTo>
                  <a:cubicBezTo>
                    <a:pt x="732" y="143"/>
                    <a:pt x="904" y="223"/>
                    <a:pt x="1020" y="375"/>
                  </a:cubicBezTo>
                  <a:cubicBezTo>
                    <a:pt x="1036" y="395"/>
                    <a:pt x="1058" y="403"/>
                    <a:pt x="1078" y="403"/>
                  </a:cubicBezTo>
                  <a:cubicBezTo>
                    <a:pt x="1128" y="403"/>
                    <a:pt x="1175" y="355"/>
                    <a:pt x="1143" y="307"/>
                  </a:cubicBezTo>
                  <a:cubicBezTo>
                    <a:pt x="1020" y="128"/>
                    <a:pt x="829" y="26"/>
                    <a:pt x="626" y="4"/>
                  </a:cubicBezTo>
                  <a:cubicBezTo>
                    <a:pt x="602" y="1"/>
                    <a:pt x="578" y="0"/>
                    <a:pt x="554"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42"/>
            <p:cNvSpPr/>
            <p:nvPr/>
          </p:nvSpPr>
          <p:spPr>
            <a:xfrm>
              <a:off x="7387965" y="4737955"/>
              <a:ext cx="27044" cy="82616"/>
            </a:xfrm>
            <a:custGeom>
              <a:rect b="b" l="l" r="r" t="t"/>
              <a:pathLst>
                <a:path extrusionOk="0" h="724" w="237">
                  <a:moveTo>
                    <a:pt x="87" y="0"/>
                  </a:moveTo>
                  <a:cubicBezTo>
                    <a:pt x="81" y="0"/>
                    <a:pt x="74" y="1"/>
                    <a:pt x="68" y="3"/>
                  </a:cubicBezTo>
                  <a:cubicBezTo>
                    <a:pt x="35" y="15"/>
                    <a:pt x="12" y="48"/>
                    <a:pt x="23" y="93"/>
                  </a:cubicBezTo>
                  <a:cubicBezTo>
                    <a:pt x="91" y="262"/>
                    <a:pt x="91" y="453"/>
                    <a:pt x="23" y="622"/>
                  </a:cubicBezTo>
                  <a:cubicBezTo>
                    <a:pt x="1" y="655"/>
                    <a:pt x="12" y="689"/>
                    <a:pt x="46" y="712"/>
                  </a:cubicBezTo>
                  <a:cubicBezTo>
                    <a:pt x="58" y="720"/>
                    <a:pt x="71" y="723"/>
                    <a:pt x="84" y="723"/>
                  </a:cubicBezTo>
                  <a:cubicBezTo>
                    <a:pt x="107" y="723"/>
                    <a:pt x="129" y="711"/>
                    <a:pt x="136" y="689"/>
                  </a:cubicBezTo>
                  <a:cubicBezTo>
                    <a:pt x="226" y="487"/>
                    <a:pt x="237" y="262"/>
                    <a:pt x="158" y="48"/>
                  </a:cubicBezTo>
                  <a:cubicBezTo>
                    <a:pt x="149" y="21"/>
                    <a:pt x="117" y="0"/>
                    <a:pt x="8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42"/>
            <p:cNvSpPr/>
            <p:nvPr/>
          </p:nvSpPr>
          <p:spPr>
            <a:xfrm>
              <a:off x="7370506" y="4941073"/>
              <a:ext cx="71547" cy="183489"/>
            </a:xfrm>
            <a:custGeom>
              <a:rect b="b" l="l" r="r" t="t"/>
              <a:pathLst>
                <a:path extrusionOk="0" h="1608" w="627">
                  <a:moveTo>
                    <a:pt x="212" y="0"/>
                  </a:moveTo>
                  <a:cubicBezTo>
                    <a:pt x="164" y="0"/>
                    <a:pt x="114" y="53"/>
                    <a:pt x="154" y="101"/>
                  </a:cubicBezTo>
                  <a:cubicBezTo>
                    <a:pt x="469" y="517"/>
                    <a:pt x="435" y="1113"/>
                    <a:pt x="53" y="1484"/>
                  </a:cubicBezTo>
                  <a:cubicBezTo>
                    <a:pt x="1" y="1535"/>
                    <a:pt x="49" y="1607"/>
                    <a:pt x="99" y="1607"/>
                  </a:cubicBezTo>
                  <a:cubicBezTo>
                    <a:pt x="114" y="1607"/>
                    <a:pt x="130" y="1600"/>
                    <a:pt x="143" y="1585"/>
                  </a:cubicBezTo>
                  <a:cubicBezTo>
                    <a:pt x="570" y="1169"/>
                    <a:pt x="626" y="506"/>
                    <a:pt x="266" y="33"/>
                  </a:cubicBezTo>
                  <a:cubicBezTo>
                    <a:pt x="253" y="10"/>
                    <a:pt x="233" y="0"/>
                    <a:pt x="212"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42"/>
            <p:cNvSpPr/>
            <p:nvPr/>
          </p:nvSpPr>
          <p:spPr>
            <a:xfrm>
              <a:off x="7084087" y="5161307"/>
              <a:ext cx="193074" cy="56941"/>
            </a:xfrm>
            <a:custGeom>
              <a:rect b="b" l="l" r="r" t="t"/>
              <a:pathLst>
                <a:path extrusionOk="0" h="499" w="1692">
                  <a:moveTo>
                    <a:pt x="88" y="0"/>
                  </a:moveTo>
                  <a:cubicBezTo>
                    <a:pt x="36" y="0"/>
                    <a:pt x="0" y="92"/>
                    <a:pt x="56" y="138"/>
                  </a:cubicBezTo>
                  <a:cubicBezTo>
                    <a:pt x="280" y="318"/>
                    <a:pt x="550" y="442"/>
                    <a:pt x="831" y="487"/>
                  </a:cubicBezTo>
                  <a:cubicBezTo>
                    <a:pt x="879" y="495"/>
                    <a:pt x="927" y="498"/>
                    <a:pt x="975" y="498"/>
                  </a:cubicBezTo>
                  <a:cubicBezTo>
                    <a:pt x="1062" y="498"/>
                    <a:pt x="1149" y="486"/>
                    <a:pt x="1236" y="464"/>
                  </a:cubicBezTo>
                  <a:cubicBezTo>
                    <a:pt x="1371" y="431"/>
                    <a:pt x="1483" y="329"/>
                    <a:pt x="1618" y="284"/>
                  </a:cubicBezTo>
                  <a:cubicBezTo>
                    <a:pt x="1691" y="264"/>
                    <a:pt x="1668" y="147"/>
                    <a:pt x="1593" y="147"/>
                  </a:cubicBezTo>
                  <a:cubicBezTo>
                    <a:pt x="1587" y="147"/>
                    <a:pt x="1580" y="148"/>
                    <a:pt x="1573" y="149"/>
                  </a:cubicBezTo>
                  <a:cubicBezTo>
                    <a:pt x="1461" y="194"/>
                    <a:pt x="1360" y="273"/>
                    <a:pt x="1247" y="318"/>
                  </a:cubicBezTo>
                  <a:cubicBezTo>
                    <a:pt x="1155" y="343"/>
                    <a:pt x="1049" y="356"/>
                    <a:pt x="950" y="356"/>
                  </a:cubicBezTo>
                  <a:cubicBezTo>
                    <a:pt x="917" y="356"/>
                    <a:pt x="885" y="355"/>
                    <a:pt x="854" y="352"/>
                  </a:cubicBezTo>
                  <a:cubicBezTo>
                    <a:pt x="584" y="296"/>
                    <a:pt x="337" y="183"/>
                    <a:pt x="123" y="15"/>
                  </a:cubicBezTo>
                  <a:cubicBezTo>
                    <a:pt x="111" y="5"/>
                    <a:pt x="99" y="0"/>
                    <a:pt x="88"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42"/>
            <p:cNvSpPr/>
            <p:nvPr/>
          </p:nvSpPr>
          <p:spPr>
            <a:xfrm>
              <a:off x="6350125" y="5031905"/>
              <a:ext cx="174588" cy="220461"/>
            </a:xfrm>
            <a:custGeom>
              <a:rect b="b" l="l" r="r" t="t"/>
              <a:pathLst>
                <a:path extrusionOk="0" h="1932" w="1530">
                  <a:moveTo>
                    <a:pt x="181" y="0"/>
                  </a:moveTo>
                  <a:cubicBezTo>
                    <a:pt x="151" y="0"/>
                    <a:pt x="122" y="17"/>
                    <a:pt x="113" y="58"/>
                  </a:cubicBezTo>
                  <a:cubicBezTo>
                    <a:pt x="1" y="474"/>
                    <a:pt x="237" y="823"/>
                    <a:pt x="462" y="1149"/>
                  </a:cubicBezTo>
                  <a:cubicBezTo>
                    <a:pt x="563" y="1306"/>
                    <a:pt x="675" y="1441"/>
                    <a:pt x="810" y="1565"/>
                  </a:cubicBezTo>
                  <a:cubicBezTo>
                    <a:pt x="878" y="1632"/>
                    <a:pt x="945" y="1677"/>
                    <a:pt x="1013" y="1722"/>
                  </a:cubicBezTo>
                  <a:cubicBezTo>
                    <a:pt x="1058" y="1756"/>
                    <a:pt x="1102" y="1778"/>
                    <a:pt x="1147" y="1801"/>
                  </a:cubicBezTo>
                  <a:lnTo>
                    <a:pt x="1192" y="1823"/>
                  </a:lnTo>
                  <a:lnTo>
                    <a:pt x="1226" y="1834"/>
                  </a:lnTo>
                  <a:cubicBezTo>
                    <a:pt x="1226" y="1834"/>
                    <a:pt x="1237" y="1846"/>
                    <a:pt x="1249" y="1846"/>
                  </a:cubicBezTo>
                  <a:cubicBezTo>
                    <a:pt x="1232" y="1894"/>
                    <a:pt x="1269" y="1931"/>
                    <a:pt x="1311" y="1931"/>
                  </a:cubicBezTo>
                  <a:cubicBezTo>
                    <a:pt x="1328" y="1931"/>
                    <a:pt x="1345" y="1926"/>
                    <a:pt x="1361" y="1913"/>
                  </a:cubicBezTo>
                  <a:cubicBezTo>
                    <a:pt x="1530" y="1767"/>
                    <a:pt x="1215" y="1677"/>
                    <a:pt x="1136" y="1632"/>
                  </a:cubicBezTo>
                  <a:cubicBezTo>
                    <a:pt x="968" y="1531"/>
                    <a:pt x="821" y="1396"/>
                    <a:pt x="709" y="1238"/>
                  </a:cubicBezTo>
                  <a:cubicBezTo>
                    <a:pt x="585" y="1081"/>
                    <a:pt x="473" y="912"/>
                    <a:pt x="372" y="744"/>
                  </a:cubicBezTo>
                  <a:cubicBezTo>
                    <a:pt x="248" y="553"/>
                    <a:pt x="203" y="317"/>
                    <a:pt x="259" y="92"/>
                  </a:cubicBezTo>
                  <a:cubicBezTo>
                    <a:pt x="273" y="38"/>
                    <a:pt x="226" y="0"/>
                    <a:pt x="181"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42"/>
            <p:cNvSpPr/>
            <p:nvPr/>
          </p:nvSpPr>
          <p:spPr>
            <a:xfrm>
              <a:off x="6662561" y="5236050"/>
              <a:ext cx="150283" cy="57055"/>
            </a:xfrm>
            <a:custGeom>
              <a:rect b="b" l="l" r="r" t="t"/>
              <a:pathLst>
                <a:path extrusionOk="0" h="500" w="1317">
                  <a:moveTo>
                    <a:pt x="1214" y="1"/>
                  </a:moveTo>
                  <a:cubicBezTo>
                    <a:pt x="1197" y="1"/>
                    <a:pt x="1180" y="7"/>
                    <a:pt x="1164" y="23"/>
                  </a:cubicBezTo>
                  <a:cubicBezTo>
                    <a:pt x="951" y="236"/>
                    <a:pt x="653" y="351"/>
                    <a:pt x="355" y="351"/>
                  </a:cubicBezTo>
                  <a:cubicBezTo>
                    <a:pt x="275" y="351"/>
                    <a:pt x="196" y="343"/>
                    <a:pt x="118" y="326"/>
                  </a:cubicBezTo>
                  <a:cubicBezTo>
                    <a:pt x="111" y="325"/>
                    <a:pt x="105" y="324"/>
                    <a:pt x="99" y="324"/>
                  </a:cubicBezTo>
                  <a:cubicBezTo>
                    <a:pt x="24" y="324"/>
                    <a:pt x="1" y="441"/>
                    <a:pt x="73" y="473"/>
                  </a:cubicBezTo>
                  <a:cubicBezTo>
                    <a:pt x="161" y="491"/>
                    <a:pt x="250" y="500"/>
                    <a:pt x="338" y="500"/>
                  </a:cubicBezTo>
                  <a:cubicBezTo>
                    <a:pt x="679" y="500"/>
                    <a:pt x="1015" y="365"/>
                    <a:pt x="1265" y="124"/>
                  </a:cubicBezTo>
                  <a:cubicBezTo>
                    <a:pt x="1317" y="72"/>
                    <a:pt x="1269" y="1"/>
                    <a:pt x="1214"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42"/>
            <p:cNvSpPr/>
            <p:nvPr/>
          </p:nvSpPr>
          <p:spPr>
            <a:xfrm>
              <a:off x="6883823" y="5100030"/>
              <a:ext cx="33434" cy="41194"/>
            </a:xfrm>
            <a:custGeom>
              <a:rect b="b" l="l" r="r" t="t"/>
              <a:pathLst>
                <a:path extrusionOk="0" h="361" w="293">
                  <a:moveTo>
                    <a:pt x="210" y="0"/>
                  </a:moveTo>
                  <a:cubicBezTo>
                    <a:pt x="187" y="0"/>
                    <a:pt x="165" y="13"/>
                    <a:pt x="158" y="34"/>
                  </a:cubicBezTo>
                  <a:lnTo>
                    <a:pt x="23" y="259"/>
                  </a:lnTo>
                  <a:cubicBezTo>
                    <a:pt x="1" y="293"/>
                    <a:pt x="12" y="327"/>
                    <a:pt x="46" y="349"/>
                  </a:cubicBezTo>
                  <a:cubicBezTo>
                    <a:pt x="58" y="357"/>
                    <a:pt x="71" y="361"/>
                    <a:pt x="84" y="361"/>
                  </a:cubicBezTo>
                  <a:cubicBezTo>
                    <a:pt x="108" y="361"/>
                    <a:pt x="132" y="348"/>
                    <a:pt x="147" y="327"/>
                  </a:cubicBezTo>
                  <a:lnTo>
                    <a:pt x="270" y="113"/>
                  </a:lnTo>
                  <a:cubicBezTo>
                    <a:pt x="293" y="79"/>
                    <a:pt x="282" y="34"/>
                    <a:pt x="248" y="12"/>
                  </a:cubicBezTo>
                  <a:cubicBezTo>
                    <a:pt x="236" y="4"/>
                    <a:pt x="223" y="0"/>
                    <a:pt x="21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42"/>
            <p:cNvSpPr/>
            <p:nvPr/>
          </p:nvSpPr>
          <p:spPr>
            <a:xfrm>
              <a:off x="5872913" y="4951571"/>
              <a:ext cx="146403" cy="208935"/>
            </a:xfrm>
            <a:custGeom>
              <a:rect b="b" l="l" r="r" t="t"/>
              <a:pathLst>
                <a:path extrusionOk="0" h="1831" w="1283">
                  <a:moveTo>
                    <a:pt x="123" y="1"/>
                  </a:moveTo>
                  <a:cubicBezTo>
                    <a:pt x="94" y="1"/>
                    <a:pt x="66" y="17"/>
                    <a:pt x="57" y="54"/>
                  </a:cubicBezTo>
                  <a:cubicBezTo>
                    <a:pt x="1" y="447"/>
                    <a:pt x="113" y="852"/>
                    <a:pt x="372" y="1156"/>
                  </a:cubicBezTo>
                  <a:cubicBezTo>
                    <a:pt x="495" y="1313"/>
                    <a:pt x="619" y="1459"/>
                    <a:pt x="754" y="1594"/>
                  </a:cubicBezTo>
                  <a:cubicBezTo>
                    <a:pt x="855" y="1740"/>
                    <a:pt x="1012" y="1819"/>
                    <a:pt x="1181" y="1830"/>
                  </a:cubicBezTo>
                  <a:cubicBezTo>
                    <a:pt x="1278" y="1830"/>
                    <a:pt x="1282" y="1695"/>
                    <a:pt x="1202" y="1695"/>
                  </a:cubicBezTo>
                  <a:cubicBezTo>
                    <a:pt x="1199" y="1695"/>
                    <a:pt x="1196" y="1695"/>
                    <a:pt x="1192" y="1695"/>
                  </a:cubicBezTo>
                  <a:cubicBezTo>
                    <a:pt x="1035" y="1695"/>
                    <a:pt x="911" y="1571"/>
                    <a:pt x="810" y="1459"/>
                  </a:cubicBezTo>
                  <a:cubicBezTo>
                    <a:pt x="698" y="1335"/>
                    <a:pt x="585" y="1200"/>
                    <a:pt x="484" y="1066"/>
                  </a:cubicBezTo>
                  <a:cubicBezTo>
                    <a:pt x="282" y="785"/>
                    <a:pt x="124" y="436"/>
                    <a:pt x="203" y="87"/>
                  </a:cubicBezTo>
                  <a:cubicBezTo>
                    <a:pt x="210" y="34"/>
                    <a:pt x="165" y="1"/>
                    <a:pt x="123"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42"/>
            <p:cNvSpPr/>
            <p:nvPr/>
          </p:nvSpPr>
          <p:spPr>
            <a:xfrm>
              <a:off x="5295625" y="4870438"/>
              <a:ext cx="147658" cy="230959"/>
            </a:xfrm>
            <a:custGeom>
              <a:rect b="b" l="l" r="r" t="t"/>
              <a:pathLst>
                <a:path extrusionOk="0" h="2024" w="1294">
                  <a:moveTo>
                    <a:pt x="107" y="0"/>
                  </a:moveTo>
                  <a:cubicBezTo>
                    <a:pt x="71" y="0"/>
                    <a:pt x="34" y="23"/>
                    <a:pt x="34" y="68"/>
                  </a:cubicBezTo>
                  <a:cubicBezTo>
                    <a:pt x="0" y="495"/>
                    <a:pt x="102" y="922"/>
                    <a:pt x="315" y="1293"/>
                  </a:cubicBezTo>
                  <a:cubicBezTo>
                    <a:pt x="495" y="1619"/>
                    <a:pt x="787" y="1855"/>
                    <a:pt x="1147" y="1945"/>
                  </a:cubicBezTo>
                  <a:lnTo>
                    <a:pt x="1147" y="1956"/>
                  </a:lnTo>
                  <a:cubicBezTo>
                    <a:pt x="1147" y="2001"/>
                    <a:pt x="1181" y="2024"/>
                    <a:pt x="1215" y="2024"/>
                  </a:cubicBezTo>
                  <a:cubicBezTo>
                    <a:pt x="1248" y="2024"/>
                    <a:pt x="1282" y="2001"/>
                    <a:pt x="1282" y="1956"/>
                  </a:cubicBezTo>
                  <a:lnTo>
                    <a:pt x="1293" y="1900"/>
                  </a:lnTo>
                  <a:cubicBezTo>
                    <a:pt x="1293" y="1867"/>
                    <a:pt x="1271" y="1833"/>
                    <a:pt x="1237" y="1833"/>
                  </a:cubicBezTo>
                  <a:cubicBezTo>
                    <a:pt x="889" y="1743"/>
                    <a:pt x="596" y="1518"/>
                    <a:pt x="428" y="1203"/>
                  </a:cubicBezTo>
                  <a:cubicBezTo>
                    <a:pt x="237" y="855"/>
                    <a:pt x="147" y="461"/>
                    <a:pt x="180" y="68"/>
                  </a:cubicBezTo>
                  <a:cubicBezTo>
                    <a:pt x="180" y="23"/>
                    <a:pt x="144" y="0"/>
                    <a:pt x="10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42"/>
            <p:cNvSpPr/>
            <p:nvPr/>
          </p:nvSpPr>
          <p:spPr>
            <a:xfrm>
              <a:off x="5549066" y="5058379"/>
              <a:ext cx="172306" cy="59680"/>
            </a:xfrm>
            <a:custGeom>
              <a:rect b="b" l="l" r="r" t="t"/>
              <a:pathLst>
                <a:path extrusionOk="0" h="523" w="1510">
                  <a:moveTo>
                    <a:pt x="1398" y="1"/>
                  </a:moveTo>
                  <a:cubicBezTo>
                    <a:pt x="1383" y="1"/>
                    <a:pt x="1368" y="6"/>
                    <a:pt x="1355" y="17"/>
                  </a:cubicBezTo>
                  <a:cubicBezTo>
                    <a:pt x="1068" y="257"/>
                    <a:pt x="713" y="384"/>
                    <a:pt x="353" y="384"/>
                  </a:cubicBezTo>
                  <a:cubicBezTo>
                    <a:pt x="275" y="384"/>
                    <a:pt x="196" y="378"/>
                    <a:pt x="118" y="366"/>
                  </a:cubicBezTo>
                  <a:cubicBezTo>
                    <a:pt x="111" y="364"/>
                    <a:pt x="104" y="363"/>
                    <a:pt x="98" y="363"/>
                  </a:cubicBezTo>
                  <a:cubicBezTo>
                    <a:pt x="23" y="363"/>
                    <a:pt x="0" y="480"/>
                    <a:pt x="73" y="501"/>
                  </a:cubicBezTo>
                  <a:cubicBezTo>
                    <a:pt x="165" y="515"/>
                    <a:pt x="258" y="523"/>
                    <a:pt x="351" y="523"/>
                  </a:cubicBezTo>
                  <a:cubicBezTo>
                    <a:pt x="752" y="523"/>
                    <a:pt x="1145" y="386"/>
                    <a:pt x="1456" y="130"/>
                  </a:cubicBezTo>
                  <a:cubicBezTo>
                    <a:pt x="1509" y="76"/>
                    <a:pt x="1456" y="1"/>
                    <a:pt x="139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42"/>
            <p:cNvSpPr/>
            <p:nvPr/>
          </p:nvSpPr>
          <p:spPr>
            <a:xfrm>
              <a:off x="5769529" y="4951229"/>
              <a:ext cx="54773" cy="78964"/>
            </a:xfrm>
            <a:custGeom>
              <a:rect b="b" l="l" r="r" t="t"/>
              <a:pathLst>
                <a:path extrusionOk="0" h="692" w="480">
                  <a:moveTo>
                    <a:pt x="380" y="0"/>
                  </a:moveTo>
                  <a:cubicBezTo>
                    <a:pt x="356" y="0"/>
                    <a:pt x="336" y="12"/>
                    <a:pt x="322" y="34"/>
                  </a:cubicBezTo>
                  <a:cubicBezTo>
                    <a:pt x="311" y="57"/>
                    <a:pt x="311" y="79"/>
                    <a:pt x="322" y="113"/>
                  </a:cubicBezTo>
                  <a:cubicBezTo>
                    <a:pt x="311" y="135"/>
                    <a:pt x="288" y="158"/>
                    <a:pt x="277" y="180"/>
                  </a:cubicBezTo>
                  <a:lnTo>
                    <a:pt x="198" y="315"/>
                  </a:lnTo>
                  <a:lnTo>
                    <a:pt x="41" y="585"/>
                  </a:lnTo>
                  <a:cubicBezTo>
                    <a:pt x="1" y="641"/>
                    <a:pt x="52" y="692"/>
                    <a:pt x="101" y="692"/>
                  </a:cubicBezTo>
                  <a:cubicBezTo>
                    <a:pt x="121" y="692"/>
                    <a:pt x="140" y="683"/>
                    <a:pt x="153" y="664"/>
                  </a:cubicBezTo>
                  <a:lnTo>
                    <a:pt x="356" y="327"/>
                  </a:lnTo>
                  <a:cubicBezTo>
                    <a:pt x="389" y="282"/>
                    <a:pt x="423" y="225"/>
                    <a:pt x="446" y="180"/>
                  </a:cubicBezTo>
                  <a:cubicBezTo>
                    <a:pt x="479" y="124"/>
                    <a:pt x="468" y="46"/>
                    <a:pt x="423" y="12"/>
                  </a:cubicBezTo>
                  <a:cubicBezTo>
                    <a:pt x="407" y="4"/>
                    <a:pt x="393" y="0"/>
                    <a:pt x="38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3" name="Google Shape;2183;p42"/>
          <p:cNvGrpSpPr/>
          <p:nvPr/>
        </p:nvGrpSpPr>
        <p:grpSpPr>
          <a:xfrm flipH="1">
            <a:off x="-2819896" y="4083625"/>
            <a:ext cx="3677844" cy="1663668"/>
            <a:chOff x="5935450" y="921661"/>
            <a:chExt cx="739786" cy="334641"/>
          </a:xfrm>
        </p:grpSpPr>
        <p:sp>
          <p:nvSpPr>
            <p:cNvPr id="2184" name="Google Shape;2184;p42"/>
            <p:cNvSpPr/>
            <p:nvPr/>
          </p:nvSpPr>
          <p:spPr>
            <a:xfrm>
              <a:off x="5935450" y="921661"/>
              <a:ext cx="739786" cy="334641"/>
            </a:xfrm>
            <a:custGeom>
              <a:rect b="b" l="l" r="r" t="t"/>
              <a:pathLst>
                <a:path extrusionOk="0" h="2833" w="6263">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42"/>
            <p:cNvSpPr/>
            <p:nvPr/>
          </p:nvSpPr>
          <p:spPr>
            <a:xfrm>
              <a:off x="6282962" y="966429"/>
              <a:ext cx="44531" cy="25396"/>
            </a:xfrm>
            <a:custGeom>
              <a:rect b="b" l="l" r="r" t="t"/>
              <a:pathLst>
                <a:path extrusionOk="0" h="215" w="377">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42"/>
            <p:cNvSpPr/>
            <p:nvPr/>
          </p:nvSpPr>
          <p:spPr>
            <a:xfrm>
              <a:off x="6171456" y="969973"/>
              <a:ext cx="77132" cy="98042"/>
            </a:xfrm>
            <a:custGeom>
              <a:rect b="b" l="l" r="r" t="t"/>
              <a:pathLst>
                <a:path extrusionOk="0" h="830" w="653">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42"/>
            <p:cNvSpPr/>
            <p:nvPr/>
          </p:nvSpPr>
          <p:spPr>
            <a:xfrm>
              <a:off x="6508809" y="1003047"/>
              <a:ext cx="74416" cy="136904"/>
            </a:xfrm>
            <a:custGeom>
              <a:rect b="b" l="l" r="r" t="t"/>
              <a:pathLst>
                <a:path extrusionOk="0" h="1159" w="63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42"/>
            <p:cNvSpPr/>
            <p:nvPr/>
          </p:nvSpPr>
          <p:spPr>
            <a:xfrm>
              <a:off x="5997582" y="1091992"/>
              <a:ext cx="63785" cy="54454"/>
            </a:xfrm>
            <a:custGeom>
              <a:rect b="b" l="l" r="r" t="t"/>
              <a:pathLst>
                <a:path extrusionOk="0" h="461" w="54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42"/>
            <p:cNvSpPr/>
            <p:nvPr/>
          </p:nvSpPr>
          <p:spPr>
            <a:xfrm>
              <a:off x="6381238" y="947648"/>
              <a:ext cx="91779" cy="39571"/>
            </a:xfrm>
            <a:custGeom>
              <a:rect b="b" l="l" r="r" t="t"/>
              <a:pathLst>
                <a:path extrusionOk="0" h="335" w="777">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0" name="Google Shape;2190;p42"/>
          <p:cNvGrpSpPr/>
          <p:nvPr/>
        </p:nvGrpSpPr>
        <p:grpSpPr>
          <a:xfrm>
            <a:off x="7805541" y="4203338"/>
            <a:ext cx="3677844" cy="2828761"/>
            <a:chOff x="3127541" y="4211413"/>
            <a:chExt cx="3677844" cy="2828761"/>
          </a:xfrm>
        </p:grpSpPr>
        <p:grpSp>
          <p:nvGrpSpPr>
            <p:cNvPr id="2191" name="Google Shape;2191;p42"/>
            <p:cNvGrpSpPr/>
            <p:nvPr/>
          </p:nvGrpSpPr>
          <p:grpSpPr>
            <a:xfrm>
              <a:off x="3127541" y="4211413"/>
              <a:ext cx="3677844" cy="1663668"/>
              <a:chOff x="5935450" y="921661"/>
              <a:chExt cx="739786" cy="334641"/>
            </a:xfrm>
          </p:grpSpPr>
          <p:sp>
            <p:nvSpPr>
              <p:cNvPr id="2192" name="Google Shape;2192;p42"/>
              <p:cNvSpPr/>
              <p:nvPr/>
            </p:nvSpPr>
            <p:spPr>
              <a:xfrm>
                <a:off x="5935450" y="921661"/>
                <a:ext cx="739786" cy="334641"/>
              </a:xfrm>
              <a:custGeom>
                <a:rect b="b" l="l" r="r" t="t"/>
                <a:pathLst>
                  <a:path extrusionOk="0" h="2833" w="6263">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42"/>
              <p:cNvSpPr/>
              <p:nvPr/>
            </p:nvSpPr>
            <p:spPr>
              <a:xfrm>
                <a:off x="6282962" y="966429"/>
                <a:ext cx="44531" cy="25396"/>
              </a:xfrm>
              <a:custGeom>
                <a:rect b="b" l="l" r="r" t="t"/>
                <a:pathLst>
                  <a:path extrusionOk="0" h="215" w="377">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42"/>
              <p:cNvSpPr/>
              <p:nvPr/>
            </p:nvSpPr>
            <p:spPr>
              <a:xfrm>
                <a:off x="6171456" y="969973"/>
                <a:ext cx="77132" cy="98042"/>
              </a:xfrm>
              <a:custGeom>
                <a:rect b="b" l="l" r="r" t="t"/>
                <a:pathLst>
                  <a:path extrusionOk="0" h="830" w="653">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42"/>
              <p:cNvSpPr/>
              <p:nvPr/>
            </p:nvSpPr>
            <p:spPr>
              <a:xfrm>
                <a:off x="6508809" y="1003047"/>
                <a:ext cx="74416" cy="136904"/>
              </a:xfrm>
              <a:custGeom>
                <a:rect b="b" l="l" r="r" t="t"/>
                <a:pathLst>
                  <a:path extrusionOk="0" h="1159" w="63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42"/>
              <p:cNvSpPr/>
              <p:nvPr/>
            </p:nvSpPr>
            <p:spPr>
              <a:xfrm>
                <a:off x="5997582" y="1091992"/>
                <a:ext cx="63785" cy="54454"/>
              </a:xfrm>
              <a:custGeom>
                <a:rect b="b" l="l" r="r" t="t"/>
                <a:pathLst>
                  <a:path extrusionOk="0" h="461" w="54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42"/>
              <p:cNvSpPr/>
              <p:nvPr/>
            </p:nvSpPr>
            <p:spPr>
              <a:xfrm>
                <a:off x="6381238" y="947648"/>
                <a:ext cx="91779" cy="39571"/>
              </a:xfrm>
              <a:custGeom>
                <a:rect b="b" l="l" r="r" t="t"/>
                <a:pathLst>
                  <a:path extrusionOk="0" h="335" w="777">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8" name="Google Shape;2198;p42"/>
            <p:cNvGrpSpPr/>
            <p:nvPr/>
          </p:nvGrpSpPr>
          <p:grpSpPr>
            <a:xfrm>
              <a:off x="4289875" y="6195875"/>
              <a:ext cx="168361" cy="261749"/>
              <a:chOff x="1877913" y="1847725"/>
              <a:chExt cx="168361" cy="261749"/>
            </a:xfrm>
          </p:grpSpPr>
          <p:sp>
            <p:nvSpPr>
              <p:cNvPr id="2199" name="Google Shape;2199;p42"/>
              <p:cNvSpPr/>
              <p:nvPr/>
            </p:nvSpPr>
            <p:spPr>
              <a:xfrm>
                <a:off x="1877913" y="1847725"/>
                <a:ext cx="168361" cy="261749"/>
              </a:xfrm>
              <a:custGeom>
                <a:rect b="b" l="l" r="r" t="t"/>
                <a:pathLst>
                  <a:path extrusionOk="0" h="1592" w="1024">
                    <a:moveTo>
                      <a:pt x="607" y="1"/>
                    </a:moveTo>
                    <a:cubicBezTo>
                      <a:pt x="607" y="1"/>
                      <a:pt x="0" y="698"/>
                      <a:pt x="236" y="1260"/>
                    </a:cubicBezTo>
                    <a:cubicBezTo>
                      <a:pt x="332" y="1492"/>
                      <a:pt x="473" y="1591"/>
                      <a:pt x="609" y="1591"/>
                    </a:cubicBezTo>
                    <a:cubicBezTo>
                      <a:pt x="809" y="1591"/>
                      <a:pt x="998" y="1375"/>
                      <a:pt x="1012" y="1046"/>
                    </a:cubicBezTo>
                    <a:cubicBezTo>
                      <a:pt x="1023" y="495"/>
                      <a:pt x="607" y="1"/>
                      <a:pt x="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42"/>
              <p:cNvSpPr/>
              <p:nvPr/>
            </p:nvSpPr>
            <p:spPr>
              <a:xfrm>
                <a:off x="1925922" y="1932728"/>
                <a:ext cx="48174" cy="106048"/>
              </a:xfrm>
              <a:custGeom>
                <a:rect b="b" l="l" r="r" t="t"/>
                <a:pathLst>
                  <a:path extrusionOk="0" h="645" w="293">
                    <a:moveTo>
                      <a:pt x="210" y="0"/>
                    </a:moveTo>
                    <a:cubicBezTo>
                      <a:pt x="186" y="0"/>
                      <a:pt x="165" y="13"/>
                      <a:pt x="158" y="35"/>
                    </a:cubicBezTo>
                    <a:cubicBezTo>
                      <a:pt x="34" y="192"/>
                      <a:pt x="0" y="406"/>
                      <a:pt x="57" y="597"/>
                    </a:cubicBezTo>
                    <a:cubicBezTo>
                      <a:pt x="66" y="624"/>
                      <a:pt x="98" y="645"/>
                      <a:pt x="128" y="645"/>
                    </a:cubicBezTo>
                    <a:cubicBezTo>
                      <a:pt x="134" y="645"/>
                      <a:pt x="141" y="644"/>
                      <a:pt x="146" y="642"/>
                    </a:cubicBezTo>
                    <a:cubicBezTo>
                      <a:pt x="180" y="630"/>
                      <a:pt x="203" y="597"/>
                      <a:pt x="191" y="563"/>
                    </a:cubicBezTo>
                    <a:cubicBezTo>
                      <a:pt x="146" y="406"/>
                      <a:pt x="169" y="237"/>
                      <a:pt x="270" y="102"/>
                    </a:cubicBezTo>
                    <a:cubicBezTo>
                      <a:pt x="293" y="68"/>
                      <a:pt x="281" y="35"/>
                      <a:pt x="248" y="12"/>
                    </a:cubicBezTo>
                    <a:cubicBezTo>
                      <a:pt x="236" y="4"/>
                      <a:pt x="222" y="0"/>
                      <a:pt x="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1" name="Google Shape;2201;p42"/>
            <p:cNvGrpSpPr/>
            <p:nvPr/>
          </p:nvGrpSpPr>
          <p:grpSpPr>
            <a:xfrm>
              <a:off x="5060900" y="6195875"/>
              <a:ext cx="168361" cy="261749"/>
              <a:chOff x="1877913" y="1847725"/>
              <a:chExt cx="168361" cy="261749"/>
            </a:xfrm>
          </p:grpSpPr>
          <p:sp>
            <p:nvSpPr>
              <p:cNvPr id="2202" name="Google Shape;2202;p42"/>
              <p:cNvSpPr/>
              <p:nvPr/>
            </p:nvSpPr>
            <p:spPr>
              <a:xfrm>
                <a:off x="1877913" y="1847725"/>
                <a:ext cx="168361" cy="261749"/>
              </a:xfrm>
              <a:custGeom>
                <a:rect b="b" l="l" r="r" t="t"/>
                <a:pathLst>
                  <a:path extrusionOk="0" h="1592" w="1024">
                    <a:moveTo>
                      <a:pt x="607" y="1"/>
                    </a:moveTo>
                    <a:cubicBezTo>
                      <a:pt x="607" y="1"/>
                      <a:pt x="0" y="698"/>
                      <a:pt x="236" y="1260"/>
                    </a:cubicBezTo>
                    <a:cubicBezTo>
                      <a:pt x="332" y="1492"/>
                      <a:pt x="473" y="1591"/>
                      <a:pt x="609" y="1591"/>
                    </a:cubicBezTo>
                    <a:cubicBezTo>
                      <a:pt x="809" y="1591"/>
                      <a:pt x="998" y="1375"/>
                      <a:pt x="1012" y="1046"/>
                    </a:cubicBezTo>
                    <a:cubicBezTo>
                      <a:pt x="1023" y="495"/>
                      <a:pt x="607" y="1"/>
                      <a:pt x="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42"/>
              <p:cNvSpPr/>
              <p:nvPr/>
            </p:nvSpPr>
            <p:spPr>
              <a:xfrm>
                <a:off x="1925922" y="1932728"/>
                <a:ext cx="48174" cy="106048"/>
              </a:xfrm>
              <a:custGeom>
                <a:rect b="b" l="l" r="r" t="t"/>
                <a:pathLst>
                  <a:path extrusionOk="0" h="645" w="293">
                    <a:moveTo>
                      <a:pt x="210" y="0"/>
                    </a:moveTo>
                    <a:cubicBezTo>
                      <a:pt x="186" y="0"/>
                      <a:pt x="165" y="13"/>
                      <a:pt x="158" y="35"/>
                    </a:cubicBezTo>
                    <a:cubicBezTo>
                      <a:pt x="34" y="192"/>
                      <a:pt x="0" y="406"/>
                      <a:pt x="57" y="597"/>
                    </a:cubicBezTo>
                    <a:cubicBezTo>
                      <a:pt x="66" y="624"/>
                      <a:pt x="98" y="645"/>
                      <a:pt x="128" y="645"/>
                    </a:cubicBezTo>
                    <a:cubicBezTo>
                      <a:pt x="134" y="645"/>
                      <a:pt x="141" y="644"/>
                      <a:pt x="146" y="642"/>
                    </a:cubicBezTo>
                    <a:cubicBezTo>
                      <a:pt x="180" y="630"/>
                      <a:pt x="203" y="597"/>
                      <a:pt x="191" y="563"/>
                    </a:cubicBezTo>
                    <a:cubicBezTo>
                      <a:pt x="146" y="406"/>
                      <a:pt x="169" y="237"/>
                      <a:pt x="270" y="102"/>
                    </a:cubicBezTo>
                    <a:cubicBezTo>
                      <a:pt x="293" y="68"/>
                      <a:pt x="281" y="35"/>
                      <a:pt x="248" y="12"/>
                    </a:cubicBezTo>
                    <a:cubicBezTo>
                      <a:pt x="236" y="4"/>
                      <a:pt x="222" y="0"/>
                      <a:pt x="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4" name="Google Shape;2204;p42"/>
            <p:cNvGrpSpPr/>
            <p:nvPr/>
          </p:nvGrpSpPr>
          <p:grpSpPr>
            <a:xfrm>
              <a:off x="5831925" y="6195875"/>
              <a:ext cx="168361" cy="261749"/>
              <a:chOff x="1877913" y="1847725"/>
              <a:chExt cx="168361" cy="261749"/>
            </a:xfrm>
          </p:grpSpPr>
          <p:sp>
            <p:nvSpPr>
              <p:cNvPr id="2205" name="Google Shape;2205;p42"/>
              <p:cNvSpPr/>
              <p:nvPr/>
            </p:nvSpPr>
            <p:spPr>
              <a:xfrm>
                <a:off x="1877913" y="1847725"/>
                <a:ext cx="168361" cy="261749"/>
              </a:xfrm>
              <a:custGeom>
                <a:rect b="b" l="l" r="r" t="t"/>
                <a:pathLst>
                  <a:path extrusionOk="0" h="1592" w="1024">
                    <a:moveTo>
                      <a:pt x="607" y="1"/>
                    </a:moveTo>
                    <a:cubicBezTo>
                      <a:pt x="607" y="1"/>
                      <a:pt x="0" y="698"/>
                      <a:pt x="236" y="1260"/>
                    </a:cubicBezTo>
                    <a:cubicBezTo>
                      <a:pt x="332" y="1492"/>
                      <a:pt x="473" y="1591"/>
                      <a:pt x="609" y="1591"/>
                    </a:cubicBezTo>
                    <a:cubicBezTo>
                      <a:pt x="809" y="1591"/>
                      <a:pt x="998" y="1375"/>
                      <a:pt x="1012" y="1046"/>
                    </a:cubicBezTo>
                    <a:cubicBezTo>
                      <a:pt x="1023" y="495"/>
                      <a:pt x="607" y="1"/>
                      <a:pt x="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42"/>
              <p:cNvSpPr/>
              <p:nvPr/>
            </p:nvSpPr>
            <p:spPr>
              <a:xfrm>
                <a:off x="1925922" y="1932728"/>
                <a:ext cx="48174" cy="106048"/>
              </a:xfrm>
              <a:custGeom>
                <a:rect b="b" l="l" r="r" t="t"/>
                <a:pathLst>
                  <a:path extrusionOk="0" h="645" w="293">
                    <a:moveTo>
                      <a:pt x="210" y="0"/>
                    </a:moveTo>
                    <a:cubicBezTo>
                      <a:pt x="186" y="0"/>
                      <a:pt x="165" y="13"/>
                      <a:pt x="158" y="35"/>
                    </a:cubicBezTo>
                    <a:cubicBezTo>
                      <a:pt x="34" y="192"/>
                      <a:pt x="0" y="406"/>
                      <a:pt x="57" y="597"/>
                    </a:cubicBezTo>
                    <a:cubicBezTo>
                      <a:pt x="66" y="624"/>
                      <a:pt x="98" y="645"/>
                      <a:pt x="128" y="645"/>
                    </a:cubicBezTo>
                    <a:cubicBezTo>
                      <a:pt x="134" y="645"/>
                      <a:pt x="141" y="644"/>
                      <a:pt x="146" y="642"/>
                    </a:cubicBezTo>
                    <a:cubicBezTo>
                      <a:pt x="180" y="630"/>
                      <a:pt x="203" y="597"/>
                      <a:pt x="191" y="563"/>
                    </a:cubicBezTo>
                    <a:cubicBezTo>
                      <a:pt x="146" y="406"/>
                      <a:pt x="169" y="237"/>
                      <a:pt x="270" y="102"/>
                    </a:cubicBezTo>
                    <a:cubicBezTo>
                      <a:pt x="293" y="68"/>
                      <a:pt x="281" y="35"/>
                      <a:pt x="248" y="12"/>
                    </a:cubicBezTo>
                    <a:cubicBezTo>
                      <a:pt x="236" y="4"/>
                      <a:pt x="222" y="0"/>
                      <a:pt x="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7" name="Google Shape;2207;p42"/>
            <p:cNvGrpSpPr/>
            <p:nvPr/>
          </p:nvGrpSpPr>
          <p:grpSpPr>
            <a:xfrm>
              <a:off x="4729875" y="6778425"/>
              <a:ext cx="168361" cy="261749"/>
              <a:chOff x="1877913" y="1847725"/>
              <a:chExt cx="168361" cy="261749"/>
            </a:xfrm>
          </p:grpSpPr>
          <p:sp>
            <p:nvSpPr>
              <p:cNvPr id="2208" name="Google Shape;2208;p42"/>
              <p:cNvSpPr/>
              <p:nvPr/>
            </p:nvSpPr>
            <p:spPr>
              <a:xfrm>
                <a:off x="1877913" y="1847725"/>
                <a:ext cx="168361" cy="261749"/>
              </a:xfrm>
              <a:custGeom>
                <a:rect b="b" l="l" r="r" t="t"/>
                <a:pathLst>
                  <a:path extrusionOk="0" h="1592" w="1024">
                    <a:moveTo>
                      <a:pt x="607" y="1"/>
                    </a:moveTo>
                    <a:cubicBezTo>
                      <a:pt x="607" y="1"/>
                      <a:pt x="0" y="698"/>
                      <a:pt x="236" y="1260"/>
                    </a:cubicBezTo>
                    <a:cubicBezTo>
                      <a:pt x="332" y="1492"/>
                      <a:pt x="473" y="1591"/>
                      <a:pt x="609" y="1591"/>
                    </a:cubicBezTo>
                    <a:cubicBezTo>
                      <a:pt x="809" y="1591"/>
                      <a:pt x="998" y="1375"/>
                      <a:pt x="1012" y="1046"/>
                    </a:cubicBezTo>
                    <a:cubicBezTo>
                      <a:pt x="1023" y="495"/>
                      <a:pt x="607" y="1"/>
                      <a:pt x="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42"/>
              <p:cNvSpPr/>
              <p:nvPr/>
            </p:nvSpPr>
            <p:spPr>
              <a:xfrm>
                <a:off x="1925922" y="1932728"/>
                <a:ext cx="48174" cy="106048"/>
              </a:xfrm>
              <a:custGeom>
                <a:rect b="b" l="l" r="r" t="t"/>
                <a:pathLst>
                  <a:path extrusionOk="0" h="645" w="293">
                    <a:moveTo>
                      <a:pt x="210" y="0"/>
                    </a:moveTo>
                    <a:cubicBezTo>
                      <a:pt x="186" y="0"/>
                      <a:pt x="165" y="13"/>
                      <a:pt x="158" y="35"/>
                    </a:cubicBezTo>
                    <a:cubicBezTo>
                      <a:pt x="34" y="192"/>
                      <a:pt x="0" y="406"/>
                      <a:pt x="57" y="597"/>
                    </a:cubicBezTo>
                    <a:cubicBezTo>
                      <a:pt x="66" y="624"/>
                      <a:pt x="98" y="645"/>
                      <a:pt x="128" y="645"/>
                    </a:cubicBezTo>
                    <a:cubicBezTo>
                      <a:pt x="134" y="645"/>
                      <a:pt x="141" y="644"/>
                      <a:pt x="146" y="642"/>
                    </a:cubicBezTo>
                    <a:cubicBezTo>
                      <a:pt x="180" y="630"/>
                      <a:pt x="203" y="597"/>
                      <a:pt x="191" y="563"/>
                    </a:cubicBezTo>
                    <a:cubicBezTo>
                      <a:pt x="146" y="406"/>
                      <a:pt x="169" y="237"/>
                      <a:pt x="270" y="102"/>
                    </a:cubicBezTo>
                    <a:cubicBezTo>
                      <a:pt x="293" y="68"/>
                      <a:pt x="281" y="35"/>
                      <a:pt x="248" y="12"/>
                    </a:cubicBezTo>
                    <a:cubicBezTo>
                      <a:pt x="236" y="4"/>
                      <a:pt x="222" y="0"/>
                      <a:pt x="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0" name="Google Shape;2210;p42"/>
            <p:cNvGrpSpPr/>
            <p:nvPr/>
          </p:nvGrpSpPr>
          <p:grpSpPr>
            <a:xfrm>
              <a:off x="5500900" y="6778425"/>
              <a:ext cx="168361" cy="261749"/>
              <a:chOff x="1877913" y="1847725"/>
              <a:chExt cx="168361" cy="261749"/>
            </a:xfrm>
          </p:grpSpPr>
          <p:sp>
            <p:nvSpPr>
              <p:cNvPr id="2211" name="Google Shape;2211;p42"/>
              <p:cNvSpPr/>
              <p:nvPr/>
            </p:nvSpPr>
            <p:spPr>
              <a:xfrm>
                <a:off x="1877913" y="1847725"/>
                <a:ext cx="168361" cy="261749"/>
              </a:xfrm>
              <a:custGeom>
                <a:rect b="b" l="l" r="r" t="t"/>
                <a:pathLst>
                  <a:path extrusionOk="0" h="1592" w="1024">
                    <a:moveTo>
                      <a:pt x="607" y="1"/>
                    </a:moveTo>
                    <a:cubicBezTo>
                      <a:pt x="607" y="1"/>
                      <a:pt x="0" y="698"/>
                      <a:pt x="236" y="1260"/>
                    </a:cubicBezTo>
                    <a:cubicBezTo>
                      <a:pt x="332" y="1492"/>
                      <a:pt x="473" y="1591"/>
                      <a:pt x="609" y="1591"/>
                    </a:cubicBezTo>
                    <a:cubicBezTo>
                      <a:pt x="809" y="1591"/>
                      <a:pt x="998" y="1375"/>
                      <a:pt x="1012" y="1046"/>
                    </a:cubicBezTo>
                    <a:cubicBezTo>
                      <a:pt x="1023" y="495"/>
                      <a:pt x="607" y="1"/>
                      <a:pt x="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42"/>
              <p:cNvSpPr/>
              <p:nvPr/>
            </p:nvSpPr>
            <p:spPr>
              <a:xfrm>
                <a:off x="1925922" y="1932728"/>
                <a:ext cx="48174" cy="106048"/>
              </a:xfrm>
              <a:custGeom>
                <a:rect b="b" l="l" r="r" t="t"/>
                <a:pathLst>
                  <a:path extrusionOk="0" h="645" w="293">
                    <a:moveTo>
                      <a:pt x="210" y="0"/>
                    </a:moveTo>
                    <a:cubicBezTo>
                      <a:pt x="186" y="0"/>
                      <a:pt x="165" y="13"/>
                      <a:pt x="158" y="35"/>
                    </a:cubicBezTo>
                    <a:cubicBezTo>
                      <a:pt x="34" y="192"/>
                      <a:pt x="0" y="406"/>
                      <a:pt x="57" y="597"/>
                    </a:cubicBezTo>
                    <a:cubicBezTo>
                      <a:pt x="66" y="624"/>
                      <a:pt x="98" y="645"/>
                      <a:pt x="128" y="645"/>
                    </a:cubicBezTo>
                    <a:cubicBezTo>
                      <a:pt x="134" y="645"/>
                      <a:pt x="141" y="644"/>
                      <a:pt x="146" y="642"/>
                    </a:cubicBezTo>
                    <a:cubicBezTo>
                      <a:pt x="180" y="630"/>
                      <a:pt x="203" y="597"/>
                      <a:pt x="191" y="563"/>
                    </a:cubicBezTo>
                    <a:cubicBezTo>
                      <a:pt x="146" y="406"/>
                      <a:pt x="169" y="237"/>
                      <a:pt x="270" y="102"/>
                    </a:cubicBezTo>
                    <a:cubicBezTo>
                      <a:pt x="293" y="68"/>
                      <a:pt x="281" y="35"/>
                      <a:pt x="248" y="12"/>
                    </a:cubicBezTo>
                    <a:cubicBezTo>
                      <a:pt x="236" y="4"/>
                      <a:pt x="222" y="0"/>
                      <a:pt x="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216" name="Shape 2216"/>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2217" name="Shape 2217"/>
        <p:cNvGrpSpPr/>
        <p:nvPr/>
      </p:nvGrpSpPr>
      <p:grpSpPr>
        <a:xfrm>
          <a:off x="0" y="0"/>
          <a:ext cx="0" cy="0"/>
          <a:chOff x="0" y="0"/>
          <a:chExt cx="0" cy="0"/>
        </a:xfrm>
      </p:grpSpPr>
      <p:sp>
        <p:nvSpPr>
          <p:cNvPr id="2218" name="Google Shape;2218;p45"/>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2" name="Shape 222"/>
        <p:cNvGrpSpPr/>
        <p:nvPr/>
      </p:nvGrpSpPr>
      <p:grpSpPr>
        <a:xfrm>
          <a:off x="0" y="0"/>
          <a:ext cx="0" cy="0"/>
          <a:chOff x="0" y="0"/>
          <a:chExt cx="0" cy="0"/>
        </a:xfrm>
      </p:grpSpPr>
      <p:sp>
        <p:nvSpPr>
          <p:cNvPr id="223" name="Google Shape;223;p6"/>
          <p:cNvSpPr/>
          <p:nvPr/>
        </p:nvSpPr>
        <p:spPr>
          <a:xfrm flipH="1" rot="10800000">
            <a:off x="-2575" y="-6425"/>
            <a:ext cx="9146700" cy="5149800"/>
          </a:xfrm>
          <a:prstGeom prst="rect">
            <a:avLst/>
          </a:prstGeom>
          <a:gradFill>
            <a:gsLst>
              <a:gs pos="0">
                <a:srgbClr val="FFF7CB">
                  <a:alpha val="52156"/>
                </a:srgbClr>
              </a:gs>
              <a:gs pos="58000">
                <a:srgbClr val="CCEBEF">
                  <a:alpha val="55294"/>
                </a:srgbClr>
              </a:gs>
              <a:gs pos="100000">
                <a:srgbClr val="599FA8">
                  <a:alpha val="70196"/>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grpSp>
        <p:nvGrpSpPr>
          <p:cNvPr id="225" name="Google Shape;225;p6"/>
          <p:cNvGrpSpPr/>
          <p:nvPr/>
        </p:nvGrpSpPr>
        <p:grpSpPr>
          <a:xfrm>
            <a:off x="8686613" y="2226601"/>
            <a:ext cx="168361" cy="263393"/>
            <a:chOff x="541375" y="1934701"/>
            <a:chExt cx="168361" cy="263393"/>
          </a:xfrm>
        </p:grpSpPr>
        <p:sp>
          <p:nvSpPr>
            <p:cNvPr id="226" name="Google Shape;226;p6"/>
            <p:cNvSpPr/>
            <p:nvPr/>
          </p:nvSpPr>
          <p:spPr>
            <a:xfrm>
              <a:off x="541375" y="1934701"/>
              <a:ext cx="168361" cy="263393"/>
            </a:xfrm>
            <a:custGeom>
              <a:rect b="b" l="l" r="r" t="t"/>
              <a:pathLst>
                <a:path extrusionOk="0" h="1602" w="1024">
                  <a:moveTo>
                    <a:pt x="608" y="0"/>
                  </a:moveTo>
                  <a:cubicBezTo>
                    <a:pt x="608" y="0"/>
                    <a:pt x="1" y="697"/>
                    <a:pt x="237" y="1270"/>
                  </a:cubicBezTo>
                  <a:cubicBezTo>
                    <a:pt x="332" y="1502"/>
                    <a:pt x="473" y="1602"/>
                    <a:pt x="609" y="1602"/>
                  </a:cubicBezTo>
                  <a:cubicBezTo>
                    <a:pt x="808" y="1602"/>
                    <a:pt x="995" y="1385"/>
                    <a:pt x="1001" y="1057"/>
                  </a:cubicBezTo>
                  <a:cubicBezTo>
                    <a:pt x="1024" y="506"/>
                    <a:pt x="608" y="0"/>
                    <a:pt x="6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6"/>
            <p:cNvSpPr/>
            <p:nvPr/>
          </p:nvSpPr>
          <p:spPr>
            <a:xfrm>
              <a:off x="607963" y="2015922"/>
              <a:ext cx="40775" cy="105554"/>
            </a:xfrm>
            <a:custGeom>
              <a:rect b="b" l="l" r="r" t="t"/>
              <a:pathLst>
                <a:path extrusionOk="0" h="642" w="248">
                  <a:moveTo>
                    <a:pt x="165" y="0"/>
                  </a:moveTo>
                  <a:cubicBezTo>
                    <a:pt x="141" y="0"/>
                    <a:pt x="120" y="13"/>
                    <a:pt x="113" y="34"/>
                  </a:cubicBezTo>
                  <a:cubicBezTo>
                    <a:pt x="23" y="203"/>
                    <a:pt x="0" y="405"/>
                    <a:pt x="45" y="597"/>
                  </a:cubicBezTo>
                  <a:cubicBezTo>
                    <a:pt x="59" y="628"/>
                    <a:pt x="85" y="641"/>
                    <a:pt x="110" y="641"/>
                  </a:cubicBezTo>
                  <a:cubicBezTo>
                    <a:pt x="149" y="641"/>
                    <a:pt x="187" y="610"/>
                    <a:pt x="180" y="563"/>
                  </a:cubicBezTo>
                  <a:cubicBezTo>
                    <a:pt x="135" y="405"/>
                    <a:pt x="158" y="248"/>
                    <a:pt x="225" y="102"/>
                  </a:cubicBezTo>
                  <a:cubicBezTo>
                    <a:pt x="248" y="68"/>
                    <a:pt x="237" y="23"/>
                    <a:pt x="203" y="12"/>
                  </a:cubicBezTo>
                  <a:cubicBezTo>
                    <a:pt x="191" y="4"/>
                    <a:pt x="178" y="0"/>
                    <a:pt x="1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6"/>
          <p:cNvGrpSpPr/>
          <p:nvPr/>
        </p:nvGrpSpPr>
        <p:grpSpPr>
          <a:xfrm>
            <a:off x="4838500" y="5003001"/>
            <a:ext cx="168361" cy="263393"/>
            <a:chOff x="541375" y="1934701"/>
            <a:chExt cx="168361" cy="263393"/>
          </a:xfrm>
        </p:grpSpPr>
        <p:sp>
          <p:nvSpPr>
            <p:cNvPr id="229" name="Google Shape;229;p6"/>
            <p:cNvSpPr/>
            <p:nvPr/>
          </p:nvSpPr>
          <p:spPr>
            <a:xfrm>
              <a:off x="541375" y="1934701"/>
              <a:ext cx="168361" cy="263393"/>
            </a:xfrm>
            <a:custGeom>
              <a:rect b="b" l="l" r="r" t="t"/>
              <a:pathLst>
                <a:path extrusionOk="0" h="1602" w="1024">
                  <a:moveTo>
                    <a:pt x="608" y="0"/>
                  </a:moveTo>
                  <a:cubicBezTo>
                    <a:pt x="608" y="0"/>
                    <a:pt x="1" y="697"/>
                    <a:pt x="237" y="1270"/>
                  </a:cubicBezTo>
                  <a:cubicBezTo>
                    <a:pt x="332" y="1502"/>
                    <a:pt x="473" y="1602"/>
                    <a:pt x="609" y="1602"/>
                  </a:cubicBezTo>
                  <a:cubicBezTo>
                    <a:pt x="808" y="1602"/>
                    <a:pt x="995" y="1385"/>
                    <a:pt x="1001" y="1057"/>
                  </a:cubicBezTo>
                  <a:cubicBezTo>
                    <a:pt x="1024" y="506"/>
                    <a:pt x="608" y="0"/>
                    <a:pt x="6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6"/>
            <p:cNvSpPr/>
            <p:nvPr/>
          </p:nvSpPr>
          <p:spPr>
            <a:xfrm>
              <a:off x="607963" y="2015922"/>
              <a:ext cx="40775" cy="105554"/>
            </a:xfrm>
            <a:custGeom>
              <a:rect b="b" l="l" r="r" t="t"/>
              <a:pathLst>
                <a:path extrusionOk="0" h="642" w="248">
                  <a:moveTo>
                    <a:pt x="165" y="0"/>
                  </a:moveTo>
                  <a:cubicBezTo>
                    <a:pt x="141" y="0"/>
                    <a:pt x="120" y="13"/>
                    <a:pt x="113" y="34"/>
                  </a:cubicBezTo>
                  <a:cubicBezTo>
                    <a:pt x="23" y="203"/>
                    <a:pt x="0" y="405"/>
                    <a:pt x="45" y="597"/>
                  </a:cubicBezTo>
                  <a:cubicBezTo>
                    <a:pt x="59" y="628"/>
                    <a:pt x="85" y="641"/>
                    <a:pt x="110" y="641"/>
                  </a:cubicBezTo>
                  <a:cubicBezTo>
                    <a:pt x="149" y="641"/>
                    <a:pt x="187" y="610"/>
                    <a:pt x="180" y="563"/>
                  </a:cubicBezTo>
                  <a:cubicBezTo>
                    <a:pt x="135" y="405"/>
                    <a:pt x="158" y="248"/>
                    <a:pt x="225" y="102"/>
                  </a:cubicBezTo>
                  <a:cubicBezTo>
                    <a:pt x="248" y="68"/>
                    <a:pt x="237" y="23"/>
                    <a:pt x="203" y="12"/>
                  </a:cubicBezTo>
                  <a:cubicBezTo>
                    <a:pt x="191" y="4"/>
                    <a:pt x="178" y="0"/>
                    <a:pt x="1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 name="Google Shape;231;p6"/>
          <p:cNvGrpSpPr/>
          <p:nvPr/>
        </p:nvGrpSpPr>
        <p:grpSpPr>
          <a:xfrm>
            <a:off x="1070413" y="4740200"/>
            <a:ext cx="168361" cy="261749"/>
            <a:chOff x="1877913" y="1847725"/>
            <a:chExt cx="168361" cy="261749"/>
          </a:xfrm>
        </p:grpSpPr>
        <p:sp>
          <p:nvSpPr>
            <p:cNvPr id="232" name="Google Shape;232;p6"/>
            <p:cNvSpPr/>
            <p:nvPr/>
          </p:nvSpPr>
          <p:spPr>
            <a:xfrm>
              <a:off x="1877913" y="1847725"/>
              <a:ext cx="168361" cy="261749"/>
            </a:xfrm>
            <a:custGeom>
              <a:rect b="b" l="l" r="r" t="t"/>
              <a:pathLst>
                <a:path extrusionOk="0" h="1592" w="1024">
                  <a:moveTo>
                    <a:pt x="607" y="1"/>
                  </a:moveTo>
                  <a:cubicBezTo>
                    <a:pt x="607" y="1"/>
                    <a:pt x="0" y="698"/>
                    <a:pt x="236" y="1260"/>
                  </a:cubicBezTo>
                  <a:cubicBezTo>
                    <a:pt x="332" y="1492"/>
                    <a:pt x="473" y="1591"/>
                    <a:pt x="609" y="1591"/>
                  </a:cubicBezTo>
                  <a:cubicBezTo>
                    <a:pt x="809" y="1591"/>
                    <a:pt x="998" y="1375"/>
                    <a:pt x="1012" y="1046"/>
                  </a:cubicBezTo>
                  <a:cubicBezTo>
                    <a:pt x="1023" y="495"/>
                    <a:pt x="607" y="1"/>
                    <a:pt x="6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6"/>
            <p:cNvSpPr/>
            <p:nvPr/>
          </p:nvSpPr>
          <p:spPr>
            <a:xfrm>
              <a:off x="1925922" y="1932728"/>
              <a:ext cx="48174" cy="106048"/>
            </a:xfrm>
            <a:custGeom>
              <a:rect b="b" l="l" r="r" t="t"/>
              <a:pathLst>
                <a:path extrusionOk="0" h="645" w="293">
                  <a:moveTo>
                    <a:pt x="210" y="0"/>
                  </a:moveTo>
                  <a:cubicBezTo>
                    <a:pt x="186" y="0"/>
                    <a:pt x="165" y="13"/>
                    <a:pt x="158" y="35"/>
                  </a:cubicBezTo>
                  <a:cubicBezTo>
                    <a:pt x="34" y="192"/>
                    <a:pt x="0" y="406"/>
                    <a:pt x="57" y="597"/>
                  </a:cubicBezTo>
                  <a:cubicBezTo>
                    <a:pt x="66" y="624"/>
                    <a:pt x="98" y="645"/>
                    <a:pt x="128" y="645"/>
                  </a:cubicBezTo>
                  <a:cubicBezTo>
                    <a:pt x="134" y="645"/>
                    <a:pt x="141" y="644"/>
                    <a:pt x="146" y="642"/>
                  </a:cubicBezTo>
                  <a:cubicBezTo>
                    <a:pt x="180" y="630"/>
                    <a:pt x="203" y="597"/>
                    <a:pt x="191" y="563"/>
                  </a:cubicBezTo>
                  <a:cubicBezTo>
                    <a:pt x="146" y="406"/>
                    <a:pt x="169" y="237"/>
                    <a:pt x="270" y="102"/>
                  </a:cubicBezTo>
                  <a:cubicBezTo>
                    <a:pt x="293" y="68"/>
                    <a:pt x="281" y="35"/>
                    <a:pt x="248" y="12"/>
                  </a:cubicBezTo>
                  <a:cubicBezTo>
                    <a:pt x="236" y="4"/>
                    <a:pt x="222" y="0"/>
                    <a:pt x="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 name="Google Shape;234;p6"/>
          <p:cNvSpPr/>
          <p:nvPr/>
        </p:nvSpPr>
        <p:spPr>
          <a:xfrm flipH="1">
            <a:off x="5204566" y="132332"/>
            <a:ext cx="67575" cy="71217"/>
          </a:xfrm>
          <a:custGeom>
            <a:rect b="b" l="l" r="r" t="t"/>
            <a:pathLst>
              <a:path extrusionOk="0" h="665" w="631">
                <a:moveTo>
                  <a:pt x="394" y="1"/>
                </a:moveTo>
                <a:lnTo>
                  <a:pt x="237" y="169"/>
                </a:lnTo>
                <a:lnTo>
                  <a:pt x="1" y="124"/>
                </a:lnTo>
                <a:lnTo>
                  <a:pt x="1" y="124"/>
                </a:lnTo>
                <a:lnTo>
                  <a:pt x="113" y="327"/>
                </a:lnTo>
                <a:lnTo>
                  <a:pt x="1" y="540"/>
                </a:lnTo>
                <a:lnTo>
                  <a:pt x="1" y="540"/>
                </a:lnTo>
                <a:lnTo>
                  <a:pt x="237" y="495"/>
                </a:lnTo>
                <a:lnTo>
                  <a:pt x="394" y="664"/>
                </a:lnTo>
                <a:lnTo>
                  <a:pt x="428" y="439"/>
                </a:lnTo>
                <a:lnTo>
                  <a:pt x="630" y="327"/>
                </a:lnTo>
                <a:lnTo>
                  <a:pt x="428" y="226"/>
                </a:lnTo>
                <a:lnTo>
                  <a:pt x="3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6"/>
          <p:cNvSpPr/>
          <p:nvPr/>
        </p:nvSpPr>
        <p:spPr>
          <a:xfrm flipH="1">
            <a:off x="3135234" y="123921"/>
            <a:ext cx="84389" cy="88030"/>
          </a:xfrm>
          <a:custGeom>
            <a:rect b="b" l="l" r="r" t="t"/>
            <a:pathLst>
              <a:path extrusionOk="0" h="822" w="788">
                <a:moveTo>
                  <a:pt x="281" y="1"/>
                </a:moveTo>
                <a:lnTo>
                  <a:pt x="247" y="282"/>
                </a:lnTo>
                <a:lnTo>
                  <a:pt x="0" y="428"/>
                </a:lnTo>
                <a:lnTo>
                  <a:pt x="259" y="540"/>
                </a:lnTo>
                <a:lnTo>
                  <a:pt x="304" y="821"/>
                </a:lnTo>
                <a:lnTo>
                  <a:pt x="506" y="608"/>
                </a:lnTo>
                <a:lnTo>
                  <a:pt x="787" y="653"/>
                </a:lnTo>
                <a:lnTo>
                  <a:pt x="641" y="405"/>
                </a:lnTo>
                <a:lnTo>
                  <a:pt x="765" y="147"/>
                </a:lnTo>
                <a:lnTo>
                  <a:pt x="483" y="203"/>
                </a:lnTo>
                <a:lnTo>
                  <a:pt x="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6"/>
          <p:cNvSpPr/>
          <p:nvPr/>
        </p:nvSpPr>
        <p:spPr>
          <a:xfrm flipH="1">
            <a:off x="358242" y="2725288"/>
            <a:ext cx="132473" cy="134937"/>
          </a:xfrm>
          <a:custGeom>
            <a:rect b="b" l="l" r="r" t="t"/>
            <a:pathLst>
              <a:path extrusionOk="0" h="1260" w="1237">
                <a:moveTo>
                  <a:pt x="540" y="0"/>
                </a:moveTo>
                <a:lnTo>
                  <a:pt x="416" y="428"/>
                </a:lnTo>
                <a:lnTo>
                  <a:pt x="0" y="574"/>
                </a:lnTo>
                <a:lnTo>
                  <a:pt x="371" y="810"/>
                </a:lnTo>
                <a:lnTo>
                  <a:pt x="371" y="1260"/>
                </a:lnTo>
                <a:lnTo>
                  <a:pt x="720" y="978"/>
                </a:lnTo>
                <a:lnTo>
                  <a:pt x="1147" y="1113"/>
                </a:lnTo>
                <a:lnTo>
                  <a:pt x="1147" y="1113"/>
                </a:lnTo>
                <a:lnTo>
                  <a:pt x="990" y="697"/>
                </a:lnTo>
                <a:lnTo>
                  <a:pt x="1237" y="338"/>
                </a:lnTo>
                <a:lnTo>
                  <a:pt x="1237" y="338"/>
                </a:lnTo>
                <a:lnTo>
                  <a:pt x="799" y="360"/>
                </a:lnTo>
                <a:lnTo>
                  <a:pt x="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6"/>
          <p:cNvSpPr/>
          <p:nvPr/>
        </p:nvSpPr>
        <p:spPr>
          <a:xfrm flipH="1">
            <a:off x="8736477" y="3831944"/>
            <a:ext cx="68646" cy="71109"/>
          </a:xfrm>
          <a:custGeom>
            <a:rect b="b" l="l" r="r" t="t"/>
            <a:pathLst>
              <a:path extrusionOk="0" h="664" w="641">
                <a:moveTo>
                  <a:pt x="225" y="1"/>
                </a:moveTo>
                <a:lnTo>
                  <a:pt x="202" y="225"/>
                </a:lnTo>
                <a:lnTo>
                  <a:pt x="0" y="338"/>
                </a:lnTo>
                <a:lnTo>
                  <a:pt x="214" y="439"/>
                </a:lnTo>
                <a:lnTo>
                  <a:pt x="259" y="664"/>
                </a:lnTo>
                <a:lnTo>
                  <a:pt x="416" y="484"/>
                </a:lnTo>
                <a:lnTo>
                  <a:pt x="641" y="518"/>
                </a:lnTo>
                <a:lnTo>
                  <a:pt x="529" y="315"/>
                </a:lnTo>
                <a:lnTo>
                  <a:pt x="630" y="102"/>
                </a:lnTo>
                <a:lnTo>
                  <a:pt x="394" y="158"/>
                </a:lnTo>
                <a:lnTo>
                  <a:pt x="2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6"/>
          <p:cNvSpPr/>
          <p:nvPr/>
        </p:nvSpPr>
        <p:spPr>
          <a:xfrm flipH="1">
            <a:off x="2127109" y="4851188"/>
            <a:ext cx="39838" cy="39731"/>
          </a:xfrm>
          <a:custGeom>
            <a:rect b="b" l="l" r="r" t="t"/>
            <a:pathLst>
              <a:path extrusionOk="0" h="371" w="372">
                <a:moveTo>
                  <a:pt x="158" y="0"/>
                </a:moveTo>
                <a:lnTo>
                  <a:pt x="124" y="124"/>
                </a:lnTo>
                <a:lnTo>
                  <a:pt x="0" y="169"/>
                </a:lnTo>
                <a:lnTo>
                  <a:pt x="101" y="247"/>
                </a:lnTo>
                <a:lnTo>
                  <a:pt x="101" y="371"/>
                </a:lnTo>
                <a:lnTo>
                  <a:pt x="203" y="292"/>
                </a:lnTo>
                <a:lnTo>
                  <a:pt x="338" y="337"/>
                </a:lnTo>
                <a:lnTo>
                  <a:pt x="293" y="214"/>
                </a:lnTo>
                <a:lnTo>
                  <a:pt x="371" y="112"/>
                </a:lnTo>
                <a:lnTo>
                  <a:pt x="236" y="112"/>
                </a:lnTo>
                <a:lnTo>
                  <a:pt x="1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 name="Google Shape;239;p6"/>
          <p:cNvGrpSpPr/>
          <p:nvPr/>
        </p:nvGrpSpPr>
        <p:grpSpPr>
          <a:xfrm>
            <a:off x="-1547325" y="4438800"/>
            <a:ext cx="2533396" cy="1146012"/>
            <a:chOff x="5935450" y="921661"/>
            <a:chExt cx="739786" cy="334641"/>
          </a:xfrm>
        </p:grpSpPr>
        <p:sp>
          <p:nvSpPr>
            <p:cNvPr id="240" name="Google Shape;240;p6"/>
            <p:cNvSpPr/>
            <p:nvPr/>
          </p:nvSpPr>
          <p:spPr>
            <a:xfrm>
              <a:off x="5935450" y="921661"/>
              <a:ext cx="739786" cy="334641"/>
            </a:xfrm>
            <a:custGeom>
              <a:rect b="b" l="l" r="r" t="t"/>
              <a:pathLst>
                <a:path extrusionOk="0" h="2833" w="6263">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6"/>
            <p:cNvSpPr/>
            <p:nvPr/>
          </p:nvSpPr>
          <p:spPr>
            <a:xfrm>
              <a:off x="6282962" y="966429"/>
              <a:ext cx="44531" cy="25396"/>
            </a:xfrm>
            <a:custGeom>
              <a:rect b="b" l="l" r="r" t="t"/>
              <a:pathLst>
                <a:path extrusionOk="0" h="215" w="377">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6"/>
            <p:cNvSpPr/>
            <p:nvPr/>
          </p:nvSpPr>
          <p:spPr>
            <a:xfrm>
              <a:off x="6171456" y="969973"/>
              <a:ext cx="77132" cy="98042"/>
            </a:xfrm>
            <a:custGeom>
              <a:rect b="b" l="l" r="r" t="t"/>
              <a:pathLst>
                <a:path extrusionOk="0" h="830" w="653">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6"/>
            <p:cNvSpPr/>
            <p:nvPr/>
          </p:nvSpPr>
          <p:spPr>
            <a:xfrm>
              <a:off x="6508809" y="1003047"/>
              <a:ext cx="74416" cy="136904"/>
            </a:xfrm>
            <a:custGeom>
              <a:rect b="b" l="l" r="r" t="t"/>
              <a:pathLst>
                <a:path extrusionOk="0" h="1159" w="63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6"/>
            <p:cNvSpPr/>
            <p:nvPr/>
          </p:nvSpPr>
          <p:spPr>
            <a:xfrm>
              <a:off x="5997582" y="1091992"/>
              <a:ext cx="63785" cy="54454"/>
            </a:xfrm>
            <a:custGeom>
              <a:rect b="b" l="l" r="r" t="t"/>
              <a:pathLst>
                <a:path extrusionOk="0" h="461" w="54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6"/>
            <p:cNvSpPr/>
            <p:nvPr/>
          </p:nvSpPr>
          <p:spPr>
            <a:xfrm>
              <a:off x="6381238" y="947648"/>
              <a:ext cx="91779" cy="39571"/>
            </a:xfrm>
            <a:custGeom>
              <a:rect b="b" l="l" r="r" t="t"/>
              <a:pathLst>
                <a:path extrusionOk="0" h="335" w="777">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 name="Google Shape;246;p6"/>
          <p:cNvGrpSpPr/>
          <p:nvPr/>
        </p:nvGrpSpPr>
        <p:grpSpPr>
          <a:xfrm>
            <a:off x="7624897" y="-1054304"/>
            <a:ext cx="2291805" cy="1938950"/>
            <a:chOff x="-2600773" y="-1271122"/>
            <a:chExt cx="2600777" cy="2200351"/>
          </a:xfrm>
        </p:grpSpPr>
        <p:sp>
          <p:nvSpPr>
            <p:cNvPr id="247" name="Google Shape;247;p6"/>
            <p:cNvSpPr/>
            <p:nvPr/>
          </p:nvSpPr>
          <p:spPr>
            <a:xfrm>
              <a:off x="-1736690" y="-679752"/>
              <a:ext cx="1042062" cy="924698"/>
            </a:xfrm>
            <a:custGeom>
              <a:rect b="b" l="l" r="r" t="t"/>
              <a:pathLst>
                <a:path extrusionOk="0" h="8131" w="9163">
                  <a:moveTo>
                    <a:pt x="4580" y="0"/>
                  </a:moveTo>
                  <a:cubicBezTo>
                    <a:pt x="2902" y="0"/>
                    <a:pt x="1336" y="1038"/>
                    <a:pt x="742" y="2705"/>
                  </a:cubicBezTo>
                  <a:cubicBezTo>
                    <a:pt x="0" y="4830"/>
                    <a:pt x="1113" y="7146"/>
                    <a:pt x="3227" y="7899"/>
                  </a:cubicBezTo>
                  <a:cubicBezTo>
                    <a:pt x="3673" y="8056"/>
                    <a:pt x="4129" y="8130"/>
                    <a:pt x="4577" y="8130"/>
                  </a:cubicBezTo>
                  <a:cubicBezTo>
                    <a:pt x="6252" y="8130"/>
                    <a:pt x="7824" y="7091"/>
                    <a:pt x="8410" y="5414"/>
                  </a:cubicBezTo>
                  <a:cubicBezTo>
                    <a:pt x="9163" y="3301"/>
                    <a:pt x="8050" y="985"/>
                    <a:pt x="5936" y="232"/>
                  </a:cubicBezTo>
                  <a:cubicBezTo>
                    <a:pt x="5487" y="75"/>
                    <a:pt x="5030" y="0"/>
                    <a:pt x="458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6"/>
            <p:cNvSpPr/>
            <p:nvPr/>
          </p:nvSpPr>
          <p:spPr>
            <a:xfrm>
              <a:off x="-798232" y="-1104628"/>
              <a:ext cx="359712" cy="392010"/>
            </a:xfrm>
            <a:custGeom>
              <a:rect b="b" l="l" r="r" t="t"/>
              <a:pathLst>
                <a:path extrusionOk="0" h="3447" w="3163">
                  <a:moveTo>
                    <a:pt x="2962" y="1"/>
                  </a:moveTo>
                  <a:cubicBezTo>
                    <a:pt x="2931" y="1"/>
                    <a:pt x="2897" y="14"/>
                    <a:pt x="2867" y="44"/>
                  </a:cubicBezTo>
                  <a:cubicBezTo>
                    <a:pt x="1754" y="943"/>
                    <a:pt x="798" y="2023"/>
                    <a:pt x="34" y="3226"/>
                  </a:cubicBezTo>
                  <a:cubicBezTo>
                    <a:pt x="0" y="3259"/>
                    <a:pt x="0" y="3304"/>
                    <a:pt x="23" y="3349"/>
                  </a:cubicBezTo>
                  <a:cubicBezTo>
                    <a:pt x="38" y="3403"/>
                    <a:pt x="80" y="3447"/>
                    <a:pt x="130" y="3447"/>
                  </a:cubicBezTo>
                  <a:cubicBezTo>
                    <a:pt x="153" y="3447"/>
                    <a:pt x="178" y="3438"/>
                    <a:pt x="203" y="3417"/>
                  </a:cubicBezTo>
                  <a:lnTo>
                    <a:pt x="236" y="3405"/>
                  </a:lnTo>
                  <a:cubicBezTo>
                    <a:pt x="304" y="3361"/>
                    <a:pt x="360" y="3304"/>
                    <a:pt x="405" y="3259"/>
                  </a:cubicBezTo>
                  <a:cubicBezTo>
                    <a:pt x="439" y="3259"/>
                    <a:pt x="461" y="3248"/>
                    <a:pt x="484" y="3226"/>
                  </a:cubicBezTo>
                  <a:cubicBezTo>
                    <a:pt x="1271" y="2382"/>
                    <a:pt x="2024" y="1506"/>
                    <a:pt x="2755" y="606"/>
                  </a:cubicBezTo>
                  <a:lnTo>
                    <a:pt x="2788" y="584"/>
                  </a:lnTo>
                  <a:cubicBezTo>
                    <a:pt x="2800" y="561"/>
                    <a:pt x="2811" y="550"/>
                    <a:pt x="2822" y="527"/>
                  </a:cubicBezTo>
                  <a:cubicBezTo>
                    <a:pt x="2901" y="426"/>
                    <a:pt x="2979" y="336"/>
                    <a:pt x="3058" y="246"/>
                  </a:cubicBezTo>
                  <a:cubicBezTo>
                    <a:pt x="3163" y="151"/>
                    <a:pt x="3072" y="1"/>
                    <a:pt x="296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6"/>
            <p:cNvSpPr/>
            <p:nvPr/>
          </p:nvSpPr>
          <p:spPr>
            <a:xfrm>
              <a:off x="-739095" y="-671336"/>
              <a:ext cx="247807" cy="161262"/>
            </a:xfrm>
            <a:custGeom>
              <a:rect b="b" l="l" r="r" t="t"/>
              <a:pathLst>
                <a:path extrusionOk="0" h="1418" w="2179">
                  <a:moveTo>
                    <a:pt x="2032" y="0"/>
                  </a:moveTo>
                  <a:cubicBezTo>
                    <a:pt x="1864" y="34"/>
                    <a:pt x="1706" y="90"/>
                    <a:pt x="1571" y="180"/>
                  </a:cubicBezTo>
                  <a:cubicBezTo>
                    <a:pt x="1414" y="259"/>
                    <a:pt x="1245" y="349"/>
                    <a:pt x="1088" y="439"/>
                  </a:cubicBezTo>
                  <a:cubicBezTo>
                    <a:pt x="773" y="607"/>
                    <a:pt x="481" y="798"/>
                    <a:pt x="200" y="1023"/>
                  </a:cubicBezTo>
                  <a:cubicBezTo>
                    <a:pt x="166" y="1046"/>
                    <a:pt x="155" y="1091"/>
                    <a:pt x="166" y="1136"/>
                  </a:cubicBezTo>
                  <a:lnTo>
                    <a:pt x="110" y="1169"/>
                  </a:lnTo>
                  <a:cubicBezTo>
                    <a:pt x="0" y="1224"/>
                    <a:pt x="40" y="1417"/>
                    <a:pt x="167" y="1417"/>
                  </a:cubicBezTo>
                  <a:cubicBezTo>
                    <a:pt x="170" y="1417"/>
                    <a:pt x="174" y="1417"/>
                    <a:pt x="177" y="1417"/>
                  </a:cubicBezTo>
                  <a:cubicBezTo>
                    <a:pt x="582" y="1338"/>
                    <a:pt x="975" y="1192"/>
                    <a:pt x="1324" y="967"/>
                  </a:cubicBezTo>
                  <a:cubicBezTo>
                    <a:pt x="1493" y="866"/>
                    <a:pt x="1672" y="765"/>
                    <a:pt x="1830" y="652"/>
                  </a:cubicBezTo>
                  <a:cubicBezTo>
                    <a:pt x="2021" y="540"/>
                    <a:pt x="2145" y="349"/>
                    <a:pt x="2178" y="135"/>
                  </a:cubicBezTo>
                  <a:cubicBezTo>
                    <a:pt x="2167" y="56"/>
                    <a:pt x="2111" y="0"/>
                    <a:pt x="203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6"/>
            <p:cNvSpPr/>
            <p:nvPr/>
          </p:nvSpPr>
          <p:spPr>
            <a:xfrm>
              <a:off x="-988266" y="-954284"/>
              <a:ext cx="112133" cy="198109"/>
            </a:xfrm>
            <a:custGeom>
              <a:rect b="b" l="l" r="r" t="t"/>
              <a:pathLst>
                <a:path extrusionOk="0" h="1742" w="986">
                  <a:moveTo>
                    <a:pt x="732" y="1"/>
                  </a:moveTo>
                  <a:cubicBezTo>
                    <a:pt x="687" y="1"/>
                    <a:pt x="642" y="21"/>
                    <a:pt x="614" y="60"/>
                  </a:cubicBezTo>
                  <a:cubicBezTo>
                    <a:pt x="322" y="476"/>
                    <a:pt x="142" y="970"/>
                    <a:pt x="97" y="1476"/>
                  </a:cubicBezTo>
                  <a:lnTo>
                    <a:pt x="64" y="1544"/>
                  </a:lnTo>
                  <a:cubicBezTo>
                    <a:pt x="1" y="1645"/>
                    <a:pt x="96" y="1742"/>
                    <a:pt x="186" y="1742"/>
                  </a:cubicBezTo>
                  <a:cubicBezTo>
                    <a:pt x="226" y="1742"/>
                    <a:pt x="264" y="1723"/>
                    <a:pt x="288" y="1679"/>
                  </a:cubicBezTo>
                  <a:lnTo>
                    <a:pt x="761" y="779"/>
                  </a:lnTo>
                  <a:cubicBezTo>
                    <a:pt x="873" y="566"/>
                    <a:pt x="985" y="296"/>
                    <a:pt x="850" y="60"/>
                  </a:cubicBezTo>
                  <a:cubicBezTo>
                    <a:pt x="822" y="21"/>
                    <a:pt x="777" y="1"/>
                    <a:pt x="7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6"/>
            <p:cNvSpPr/>
            <p:nvPr/>
          </p:nvSpPr>
          <p:spPr>
            <a:xfrm>
              <a:off x="-1224701" y="-1271122"/>
              <a:ext cx="175933" cy="465931"/>
            </a:xfrm>
            <a:custGeom>
              <a:rect b="b" l="l" r="r" t="t"/>
              <a:pathLst>
                <a:path extrusionOk="0" h="4097" w="1547">
                  <a:moveTo>
                    <a:pt x="1127" y="0"/>
                  </a:moveTo>
                  <a:cubicBezTo>
                    <a:pt x="1106" y="0"/>
                    <a:pt x="1085" y="4"/>
                    <a:pt x="1063" y="13"/>
                  </a:cubicBezTo>
                  <a:cubicBezTo>
                    <a:pt x="940" y="58"/>
                    <a:pt x="895" y="193"/>
                    <a:pt x="850" y="294"/>
                  </a:cubicBezTo>
                  <a:cubicBezTo>
                    <a:pt x="782" y="462"/>
                    <a:pt x="726" y="631"/>
                    <a:pt x="692" y="800"/>
                  </a:cubicBezTo>
                  <a:cubicBezTo>
                    <a:pt x="670" y="856"/>
                    <a:pt x="659" y="912"/>
                    <a:pt x="647" y="968"/>
                  </a:cubicBezTo>
                  <a:cubicBezTo>
                    <a:pt x="535" y="1328"/>
                    <a:pt x="445" y="1688"/>
                    <a:pt x="355" y="2048"/>
                  </a:cubicBezTo>
                  <a:cubicBezTo>
                    <a:pt x="186" y="2677"/>
                    <a:pt x="74" y="3318"/>
                    <a:pt x="6" y="3970"/>
                  </a:cubicBezTo>
                  <a:cubicBezTo>
                    <a:pt x="1" y="4054"/>
                    <a:pt x="65" y="4097"/>
                    <a:pt x="133" y="4097"/>
                  </a:cubicBezTo>
                  <a:cubicBezTo>
                    <a:pt x="200" y="4097"/>
                    <a:pt x="271" y="4054"/>
                    <a:pt x="276" y="3970"/>
                  </a:cubicBezTo>
                  <a:cubicBezTo>
                    <a:pt x="276" y="3970"/>
                    <a:pt x="276" y="3959"/>
                    <a:pt x="276" y="3959"/>
                  </a:cubicBezTo>
                  <a:cubicBezTo>
                    <a:pt x="288" y="3936"/>
                    <a:pt x="299" y="3925"/>
                    <a:pt x="299" y="3903"/>
                  </a:cubicBezTo>
                  <a:cubicBezTo>
                    <a:pt x="670" y="2767"/>
                    <a:pt x="1052" y="1620"/>
                    <a:pt x="1423" y="474"/>
                  </a:cubicBezTo>
                  <a:cubicBezTo>
                    <a:pt x="1468" y="316"/>
                    <a:pt x="1547" y="46"/>
                    <a:pt x="1299" y="24"/>
                  </a:cubicBezTo>
                  <a:lnTo>
                    <a:pt x="1221" y="24"/>
                  </a:lnTo>
                  <a:cubicBezTo>
                    <a:pt x="1193" y="10"/>
                    <a:pt x="1161" y="0"/>
                    <a:pt x="112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6"/>
            <p:cNvSpPr/>
            <p:nvPr/>
          </p:nvSpPr>
          <p:spPr>
            <a:xfrm>
              <a:off x="-1431111" y="-925056"/>
              <a:ext cx="58910" cy="162968"/>
            </a:xfrm>
            <a:custGeom>
              <a:rect b="b" l="l" r="r" t="t"/>
              <a:pathLst>
                <a:path extrusionOk="0" h="1433" w="518">
                  <a:moveTo>
                    <a:pt x="160" y="1"/>
                  </a:moveTo>
                  <a:cubicBezTo>
                    <a:pt x="92" y="1"/>
                    <a:pt x="31" y="52"/>
                    <a:pt x="23" y="129"/>
                  </a:cubicBezTo>
                  <a:cubicBezTo>
                    <a:pt x="0" y="545"/>
                    <a:pt x="90" y="950"/>
                    <a:pt x="270" y="1332"/>
                  </a:cubicBezTo>
                  <a:cubicBezTo>
                    <a:pt x="281" y="1388"/>
                    <a:pt x="337" y="1433"/>
                    <a:pt x="394" y="1433"/>
                  </a:cubicBezTo>
                  <a:cubicBezTo>
                    <a:pt x="427" y="1433"/>
                    <a:pt x="450" y="1422"/>
                    <a:pt x="461" y="1411"/>
                  </a:cubicBezTo>
                  <a:cubicBezTo>
                    <a:pt x="472" y="1411"/>
                    <a:pt x="484" y="1399"/>
                    <a:pt x="495" y="1388"/>
                  </a:cubicBezTo>
                  <a:lnTo>
                    <a:pt x="506" y="1366"/>
                  </a:lnTo>
                  <a:cubicBezTo>
                    <a:pt x="506" y="1354"/>
                    <a:pt x="506" y="1343"/>
                    <a:pt x="517" y="1332"/>
                  </a:cubicBezTo>
                  <a:cubicBezTo>
                    <a:pt x="517" y="1321"/>
                    <a:pt x="517" y="1309"/>
                    <a:pt x="517" y="1298"/>
                  </a:cubicBezTo>
                  <a:lnTo>
                    <a:pt x="517" y="1287"/>
                  </a:lnTo>
                  <a:cubicBezTo>
                    <a:pt x="517" y="1287"/>
                    <a:pt x="517" y="1276"/>
                    <a:pt x="517" y="1264"/>
                  </a:cubicBezTo>
                  <a:cubicBezTo>
                    <a:pt x="517" y="1174"/>
                    <a:pt x="495" y="1096"/>
                    <a:pt x="495" y="1017"/>
                  </a:cubicBezTo>
                  <a:cubicBezTo>
                    <a:pt x="472" y="725"/>
                    <a:pt x="450" y="432"/>
                    <a:pt x="405" y="151"/>
                  </a:cubicBezTo>
                  <a:cubicBezTo>
                    <a:pt x="405" y="140"/>
                    <a:pt x="405" y="118"/>
                    <a:pt x="405" y="118"/>
                  </a:cubicBezTo>
                  <a:cubicBezTo>
                    <a:pt x="382" y="50"/>
                    <a:pt x="326" y="16"/>
                    <a:pt x="270" y="16"/>
                  </a:cubicBezTo>
                  <a:cubicBezTo>
                    <a:pt x="259" y="16"/>
                    <a:pt x="247" y="28"/>
                    <a:pt x="247" y="28"/>
                  </a:cubicBezTo>
                  <a:lnTo>
                    <a:pt x="225" y="16"/>
                  </a:lnTo>
                  <a:cubicBezTo>
                    <a:pt x="204" y="6"/>
                    <a:pt x="182" y="1"/>
                    <a:pt x="16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6"/>
            <p:cNvSpPr/>
            <p:nvPr/>
          </p:nvSpPr>
          <p:spPr>
            <a:xfrm>
              <a:off x="-1946399" y="-1224040"/>
              <a:ext cx="349136" cy="561460"/>
            </a:xfrm>
            <a:custGeom>
              <a:rect b="b" l="l" r="r" t="t"/>
              <a:pathLst>
                <a:path extrusionOk="0" h="4937" w="3070">
                  <a:moveTo>
                    <a:pt x="331" y="1"/>
                  </a:moveTo>
                  <a:cubicBezTo>
                    <a:pt x="285" y="1"/>
                    <a:pt x="242" y="22"/>
                    <a:pt x="214" y="60"/>
                  </a:cubicBezTo>
                  <a:cubicBezTo>
                    <a:pt x="0" y="464"/>
                    <a:pt x="349" y="925"/>
                    <a:pt x="529" y="1274"/>
                  </a:cubicBezTo>
                  <a:lnTo>
                    <a:pt x="1260" y="2702"/>
                  </a:lnTo>
                  <a:cubicBezTo>
                    <a:pt x="1676" y="3500"/>
                    <a:pt x="2092" y="4309"/>
                    <a:pt x="2800" y="4905"/>
                  </a:cubicBezTo>
                  <a:cubicBezTo>
                    <a:pt x="2821" y="4927"/>
                    <a:pt x="2851" y="4937"/>
                    <a:pt x="2882" y="4937"/>
                  </a:cubicBezTo>
                  <a:cubicBezTo>
                    <a:pt x="2965" y="4937"/>
                    <a:pt x="3054" y="4868"/>
                    <a:pt x="3013" y="4770"/>
                  </a:cubicBezTo>
                  <a:cubicBezTo>
                    <a:pt x="3013" y="4759"/>
                    <a:pt x="3002" y="4748"/>
                    <a:pt x="2991" y="4725"/>
                  </a:cubicBezTo>
                  <a:cubicBezTo>
                    <a:pt x="3058" y="4692"/>
                    <a:pt x="3070" y="4613"/>
                    <a:pt x="3036" y="4557"/>
                  </a:cubicBezTo>
                  <a:cubicBezTo>
                    <a:pt x="2519" y="3770"/>
                    <a:pt x="2092" y="2927"/>
                    <a:pt x="1743" y="2050"/>
                  </a:cubicBezTo>
                  <a:cubicBezTo>
                    <a:pt x="1428" y="1285"/>
                    <a:pt x="1226" y="330"/>
                    <a:pt x="360" y="3"/>
                  </a:cubicBezTo>
                  <a:cubicBezTo>
                    <a:pt x="351" y="2"/>
                    <a:pt x="341" y="1"/>
                    <a:pt x="3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6"/>
            <p:cNvSpPr/>
            <p:nvPr/>
          </p:nvSpPr>
          <p:spPr>
            <a:xfrm>
              <a:off x="-646068" y="-413294"/>
              <a:ext cx="593303" cy="100533"/>
            </a:xfrm>
            <a:custGeom>
              <a:rect b="b" l="l" r="r" t="t"/>
              <a:pathLst>
                <a:path extrusionOk="0" h="884" w="5217">
                  <a:moveTo>
                    <a:pt x="3818" y="0"/>
                  </a:moveTo>
                  <a:cubicBezTo>
                    <a:pt x="2571" y="0"/>
                    <a:pt x="1328" y="266"/>
                    <a:pt x="124" y="576"/>
                  </a:cubicBezTo>
                  <a:cubicBezTo>
                    <a:pt x="0" y="621"/>
                    <a:pt x="0" y="789"/>
                    <a:pt x="124" y="823"/>
                  </a:cubicBezTo>
                  <a:cubicBezTo>
                    <a:pt x="146" y="857"/>
                    <a:pt x="180" y="879"/>
                    <a:pt x="225" y="879"/>
                  </a:cubicBezTo>
                  <a:cubicBezTo>
                    <a:pt x="361" y="882"/>
                    <a:pt x="498" y="883"/>
                    <a:pt x="634" y="883"/>
                  </a:cubicBezTo>
                  <a:cubicBezTo>
                    <a:pt x="2139" y="883"/>
                    <a:pt x="3641" y="712"/>
                    <a:pt x="5115" y="362"/>
                  </a:cubicBezTo>
                  <a:cubicBezTo>
                    <a:pt x="5217" y="306"/>
                    <a:pt x="5217" y="148"/>
                    <a:pt x="5104" y="103"/>
                  </a:cubicBezTo>
                  <a:cubicBezTo>
                    <a:pt x="4676" y="31"/>
                    <a:pt x="4246" y="0"/>
                    <a:pt x="381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6"/>
            <p:cNvSpPr/>
            <p:nvPr/>
          </p:nvSpPr>
          <p:spPr>
            <a:xfrm>
              <a:off x="-615476" y="-198354"/>
              <a:ext cx="168882" cy="70964"/>
            </a:xfrm>
            <a:custGeom>
              <a:rect b="b" l="l" r="r" t="t"/>
              <a:pathLst>
                <a:path extrusionOk="0" h="624" w="1485">
                  <a:moveTo>
                    <a:pt x="136" y="1"/>
                  </a:moveTo>
                  <a:cubicBezTo>
                    <a:pt x="68" y="1"/>
                    <a:pt x="1" y="57"/>
                    <a:pt x="12" y="136"/>
                  </a:cubicBezTo>
                  <a:cubicBezTo>
                    <a:pt x="12" y="158"/>
                    <a:pt x="12" y="181"/>
                    <a:pt x="23" y="192"/>
                  </a:cubicBezTo>
                  <a:cubicBezTo>
                    <a:pt x="12" y="259"/>
                    <a:pt x="35" y="316"/>
                    <a:pt x="80" y="361"/>
                  </a:cubicBezTo>
                  <a:cubicBezTo>
                    <a:pt x="343" y="508"/>
                    <a:pt x="636" y="587"/>
                    <a:pt x="931" y="587"/>
                  </a:cubicBezTo>
                  <a:cubicBezTo>
                    <a:pt x="951" y="587"/>
                    <a:pt x="970" y="586"/>
                    <a:pt x="990" y="586"/>
                  </a:cubicBezTo>
                  <a:lnTo>
                    <a:pt x="1046" y="608"/>
                  </a:lnTo>
                  <a:cubicBezTo>
                    <a:pt x="1064" y="619"/>
                    <a:pt x="1085" y="624"/>
                    <a:pt x="1106" y="624"/>
                  </a:cubicBezTo>
                  <a:cubicBezTo>
                    <a:pt x="1150" y="624"/>
                    <a:pt x="1196" y="601"/>
                    <a:pt x="1226" y="563"/>
                  </a:cubicBezTo>
                  <a:cubicBezTo>
                    <a:pt x="1282" y="563"/>
                    <a:pt x="1327" y="541"/>
                    <a:pt x="1384" y="529"/>
                  </a:cubicBezTo>
                  <a:cubicBezTo>
                    <a:pt x="1440" y="507"/>
                    <a:pt x="1485" y="462"/>
                    <a:pt x="1485" y="394"/>
                  </a:cubicBezTo>
                  <a:cubicBezTo>
                    <a:pt x="1474" y="338"/>
                    <a:pt x="1440" y="282"/>
                    <a:pt x="1384" y="271"/>
                  </a:cubicBezTo>
                  <a:cubicBezTo>
                    <a:pt x="979" y="125"/>
                    <a:pt x="563" y="35"/>
                    <a:pt x="13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6"/>
            <p:cNvSpPr/>
            <p:nvPr/>
          </p:nvSpPr>
          <p:spPr>
            <a:xfrm>
              <a:off x="-1988591" y="-751626"/>
              <a:ext cx="269756" cy="186964"/>
            </a:xfrm>
            <a:custGeom>
              <a:rect b="b" l="l" r="r" t="t"/>
              <a:pathLst>
                <a:path extrusionOk="0" h="1644" w="2372">
                  <a:moveTo>
                    <a:pt x="309" y="1"/>
                  </a:moveTo>
                  <a:cubicBezTo>
                    <a:pt x="274" y="1"/>
                    <a:pt x="238" y="4"/>
                    <a:pt x="203" y="9"/>
                  </a:cubicBezTo>
                  <a:cubicBezTo>
                    <a:pt x="79" y="54"/>
                    <a:pt x="0" y="200"/>
                    <a:pt x="45" y="335"/>
                  </a:cubicBezTo>
                  <a:cubicBezTo>
                    <a:pt x="90" y="493"/>
                    <a:pt x="248" y="571"/>
                    <a:pt x="383" y="650"/>
                  </a:cubicBezTo>
                  <a:lnTo>
                    <a:pt x="585" y="762"/>
                  </a:lnTo>
                  <a:cubicBezTo>
                    <a:pt x="754" y="897"/>
                    <a:pt x="945" y="1010"/>
                    <a:pt x="1125" y="1122"/>
                  </a:cubicBezTo>
                  <a:lnTo>
                    <a:pt x="1732" y="1504"/>
                  </a:lnTo>
                  <a:cubicBezTo>
                    <a:pt x="1826" y="1564"/>
                    <a:pt x="1939" y="1644"/>
                    <a:pt x="2043" y="1644"/>
                  </a:cubicBezTo>
                  <a:cubicBezTo>
                    <a:pt x="2075" y="1644"/>
                    <a:pt x="2107" y="1636"/>
                    <a:pt x="2137" y="1617"/>
                  </a:cubicBezTo>
                  <a:cubicBezTo>
                    <a:pt x="2151" y="1621"/>
                    <a:pt x="2165" y="1623"/>
                    <a:pt x="2179" y="1623"/>
                  </a:cubicBezTo>
                  <a:cubicBezTo>
                    <a:pt x="2309" y="1623"/>
                    <a:pt x="2371" y="1441"/>
                    <a:pt x="2249" y="1370"/>
                  </a:cubicBezTo>
                  <a:cubicBezTo>
                    <a:pt x="1934" y="1190"/>
                    <a:pt x="1653" y="987"/>
                    <a:pt x="1383" y="740"/>
                  </a:cubicBezTo>
                  <a:cubicBezTo>
                    <a:pt x="1136" y="515"/>
                    <a:pt x="922" y="245"/>
                    <a:pt x="619" y="88"/>
                  </a:cubicBezTo>
                  <a:cubicBezTo>
                    <a:pt x="525" y="28"/>
                    <a:pt x="419" y="1"/>
                    <a:pt x="3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6"/>
            <p:cNvSpPr/>
            <p:nvPr/>
          </p:nvSpPr>
          <p:spPr>
            <a:xfrm>
              <a:off x="-2600773" y="-567846"/>
              <a:ext cx="867949" cy="197085"/>
            </a:xfrm>
            <a:custGeom>
              <a:rect b="b" l="l" r="r" t="t"/>
              <a:pathLst>
                <a:path extrusionOk="0" h="1733" w="7632">
                  <a:moveTo>
                    <a:pt x="5271" y="1159"/>
                  </a:moveTo>
                  <a:lnTo>
                    <a:pt x="5799" y="1238"/>
                  </a:lnTo>
                  <a:cubicBezTo>
                    <a:pt x="6047" y="1271"/>
                    <a:pt x="6305" y="1305"/>
                    <a:pt x="6553" y="1372"/>
                  </a:cubicBezTo>
                  <a:cubicBezTo>
                    <a:pt x="6170" y="1316"/>
                    <a:pt x="5811" y="1260"/>
                    <a:pt x="5428" y="1193"/>
                  </a:cubicBezTo>
                  <a:lnTo>
                    <a:pt x="5440" y="1193"/>
                  </a:lnTo>
                  <a:lnTo>
                    <a:pt x="5271" y="1159"/>
                  </a:lnTo>
                  <a:close/>
                  <a:moveTo>
                    <a:pt x="144" y="0"/>
                  </a:moveTo>
                  <a:cubicBezTo>
                    <a:pt x="9" y="0"/>
                    <a:pt x="1" y="183"/>
                    <a:pt x="88" y="248"/>
                  </a:cubicBezTo>
                  <a:cubicBezTo>
                    <a:pt x="1089" y="1013"/>
                    <a:pt x="2393" y="923"/>
                    <a:pt x="3562" y="1080"/>
                  </a:cubicBezTo>
                  <a:cubicBezTo>
                    <a:pt x="4192" y="1170"/>
                    <a:pt x="4810" y="1339"/>
                    <a:pt x="5428" y="1462"/>
                  </a:cubicBezTo>
                  <a:cubicBezTo>
                    <a:pt x="6058" y="1575"/>
                    <a:pt x="6699" y="1665"/>
                    <a:pt x="7340" y="1732"/>
                  </a:cubicBezTo>
                  <a:cubicBezTo>
                    <a:pt x="7418" y="1721"/>
                    <a:pt x="7475" y="1653"/>
                    <a:pt x="7463" y="1575"/>
                  </a:cubicBezTo>
                  <a:cubicBezTo>
                    <a:pt x="7609" y="1564"/>
                    <a:pt x="7632" y="1361"/>
                    <a:pt x="7497" y="1316"/>
                  </a:cubicBezTo>
                  <a:cubicBezTo>
                    <a:pt x="5080" y="698"/>
                    <a:pt x="2629" y="248"/>
                    <a:pt x="156" y="1"/>
                  </a:cubicBezTo>
                  <a:cubicBezTo>
                    <a:pt x="152" y="1"/>
                    <a:pt x="147" y="0"/>
                    <a:pt x="1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6"/>
            <p:cNvSpPr/>
            <p:nvPr/>
          </p:nvSpPr>
          <p:spPr>
            <a:xfrm>
              <a:off x="-1945148" y="-264314"/>
              <a:ext cx="197085" cy="74149"/>
            </a:xfrm>
            <a:custGeom>
              <a:rect b="b" l="l" r="r" t="t"/>
              <a:pathLst>
                <a:path extrusionOk="0" h="652" w="1733">
                  <a:moveTo>
                    <a:pt x="1047" y="1"/>
                  </a:moveTo>
                  <a:cubicBezTo>
                    <a:pt x="998" y="1"/>
                    <a:pt x="949" y="3"/>
                    <a:pt x="900" y="8"/>
                  </a:cubicBezTo>
                  <a:cubicBezTo>
                    <a:pt x="788" y="19"/>
                    <a:pt x="664" y="41"/>
                    <a:pt x="540" y="64"/>
                  </a:cubicBezTo>
                  <a:cubicBezTo>
                    <a:pt x="428" y="75"/>
                    <a:pt x="315" y="109"/>
                    <a:pt x="203" y="142"/>
                  </a:cubicBezTo>
                  <a:cubicBezTo>
                    <a:pt x="79" y="176"/>
                    <a:pt x="1" y="277"/>
                    <a:pt x="1" y="401"/>
                  </a:cubicBezTo>
                  <a:cubicBezTo>
                    <a:pt x="1" y="536"/>
                    <a:pt x="124" y="592"/>
                    <a:pt x="248" y="615"/>
                  </a:cubicBezTo>
                  <a:cubicBezTo>
                    <a:pt x="393" y="641"/>
                    <a:pt x="538" y="652"/>
                    <a:pt x="683" y="652"/>
                  </a:cubicBezTo>
                  <a:cubicBezTo>
                    <a:pt x="785" y="652"/>
                    <a:pt x="888" y="646"/>
                    <a:pt x="990" y="637"/>
                  </a:cubicBezTo>
                  <a:cubicBezTo>
                    <a:pt x="1237" y="626"/>
                    <a:pt x="1485" y="603"/>
                    <a:pt x="1698" y="446"/>
                  </a:cubicBezTo>
                  <a:cubicBezTo>
                    <a:pt x="1732" y="401"/>
                    <a:pt x="1732" y="345"/>
                    <a:pt x="1721" y="300"/>
                  </a:cubicBezTo>
                  <a:cubicBezTo>
                    <a:pt x="1710" y="289"/>
                    <a:pt x="1698" y="277"/>
                    <a:pt x="1687" y="266"/>
                  </a:cubicBezTo>
                  <a:cubicBezTo>
                    <a:pt x="1710" y="210"/>
                    <a:pt x="1687" y="142"/>
                    <a:pt x="1631" y="120"/>
                  </a:cubicBezTo>
                  <a:cubicBezTo>
                    <a:pt x="1450" y="39"/>
                    <a:pt x="1248" y="1"/>
                    <a:pt x="104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6"/>
            <p:cNvSpPr/>
            <p:nvPr/>
          </p:nvSpPr>
          <p:spPr>
            <a:xfrm>
              <a:off x="-2315892" y="-41186"/>
              <a:ext cx="553727" cy="326618"/>
            </a:xfrm>
            <a:custGeom>
              <a:rect b="b" l="l" r="r" t="t"/>
              <a:pathLst>
                <a:path extrusionOk="0" h="2872" w="4869">
                  <a:moveTo>
                    <a:pt x="4709" y="0"/>
                  </a:moveTo>
                  <a:cubicBezTo>
                    <a:pt x="4703" y="0"/>
                    <a:pt x="4696" y="1"/>
                    <a:pt x="4688" y="2"/>
                  </a:cubicBezTo>
                  <a:cubicBezTo>
                    <a:pt x="3767" y="80"/>
                    <a:pt x="3047" y="676"/>
                    <a:pt x="2283" y="1137"/>
                  </a:cubicBezTo>
                  <a:cubicBezTo>
                    <a:pt x="1518" y="1598"/>
                    <a:pt x="607" y="1902"/>
                    <a:pt x="57" y="2655"/>
                  </a:cubicBezTo>
                  <a:cubicBezTo>
                    <a:pt x="0" y="2734"/>
                    <a:pt x="68" y="2824"/>
                    <a:pt x="135" y="2846"/>
                  </a:cubicBezTo>
                  <a:cubicBezTo>
                    <a:pt x="180" y="2864"/>
                    <a:pt x="225" y="2872"/>
                    <a:pt x="270" y="2872"/>
                  </a:cubicBezTo>
                  <a:cubicBezTo>
                    <a:pt x="393" y="2872"/>
                    <a:pt x="514" y="2814"/>
                    <a:pt x="630" y="2756"/>
                  </a:cubicBezTo>
                  <a:cubicBezTo>
                    <a:pt x="832" y="2666"/>
                    <a:pt x="1023" y="2554"/>
                    <a:pt x="1226" y="2453"/>
                  </a:cubicBezTo>
                  <a:cubicBezTo>
                    <a:pt x="1631" y="2250"/>
                    <a:pt x="2024" y="2025"/>
                    <a:pt x="2417" y="1789"/>
                  </a:cubicBezTo>
                  <a:cubicBezTo>
                    <a:pt x="3193" y="1328"/>
                    <a:pt x="3935" y="822"/>
                    <a:pt x="4655" y="283"/>
                  </a:cubicBezTo>
                  <a:lnTo>
                    <a:pt x="4666" y="272"/>
                  </a:lnTo>
                  <a:lnTo>
                    <a:pt x="4700" y="272"/>
                  </a:lnTo>
                  <a:cubicBezTo>
                    <a:pt x="4862" y="250"/>
                    <a:pt x="4868" y="0"/>
                    <a:pt x="47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6"/>
            <p:cNvSpPr/>
            <p:nvPr/>
          </p:nvSpPr>
          <p:spPr>
            <a:xfrm>
              <a:off x="-1792984" y="133155"/>
              <a:ext cx="119070" cy="103376"/>
            </a:xfrm>
            <a:custGeom>
              <a:rect b="b" l="l" r="r" t="t"/>
              <a:pathLst>
                <a:path extrusionOk="0" h="909" w="1047">
                  <a:moveTo>
                    <a:pt x="783" y="1"/>
                  </a:moveTo>
                  <a:cubicBezTo>
                    <a:pt x="751" y="1"/>
                    <a:pt x="720" y="15"/>
                    <a:pt x="698" y="43"/>
                  </a:cubicBezTo>
                  <a:cubicBezTo>
                    <a:pt x="450" y="234"/>
                    <a:pt x="237" y="459"/>
                    <a:pt x="46" y="706"/>
                  </a:cubicBezTo>
                  <a:cubicBezTo>
                    <a:pt x="1" y="796"/>
                    <a:pt x="68" y="897"/>
                    <a:pt x="169" y="908"/>
                  </a:cubicBezTo>
                  <a:cubicBezTo>
                    <a:pt x="563" y="852"/>
                    <a:pt x="900" y="594"/>
                    <a:pt x="1035" y="223"/>
                  </a:cubicBezTo>
                  <a:cubicBezTo>
                    <a:pt x="1046" y="166"/>
                    <a:pt x="1035" y="110"/>
                    <a:pt x="990" y="76"/>
                  </a:cubicBezTo>
                  <a:cubicBezTo>
                    <a:pt x="966" y="68"/>
                    <a:pt x="942" y="61"/>
                    <a:pt x="918" y="61"/>
                  </a:cubicBezTo>
                  <a:cubicBezTo>
                    <a:pt x="908" y="61"/>
                    <a:pt x="899" y="62"/>
                    <a:pt x="889" y="65"/>
                  </a:cubicBezTo>
                  <a:cubicBezTo>
                    <a:pt x="889" y="54"/>
                    <a:pt x="889" y="43"/>
                    <a:pt x="877" y="43"/>
                  </a:cubicBezTo>
                  <a:cubicBezTo>
                    <a:pt x="849" y="15"/>
                    <a:pt x="816" y="1"/>
                    <a:pt x="78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6"/>
            <p:cNvSpPr/>
            <p:nvPr/>
          </p:nvSpPr>
          <p:spPr>
            <a:xfrm>
              <a:off x="-1510378" y="296464"/>
              <a:ext cx="80631" cy="161944"/>
            </a:xfrm>
            <a:custGeom>
              <a:rect b="b" l="l" r="r" t="t"/>
              <a:pathLst>
                <a:path extrusionOk="0" h="1424" w="709">
                  <a:moveTo>
                    <a:pt x="523" y="1"/>
                  </a:moveTo>
                  <a:cubicBezTo>
                    <a:pt x="489" y="1"/>
                    <a:pt x="455" y="12"/>
                    <a:pt x="427" y="34"/>
                  </a:cubicBezTo>
                  <a:cubicBezTo>
                    <a:pt x="113" y="394"/>
                    <a:pt x="0" y="878"/>
                    <a:pt x="135" y="1339"/>
                  </a:cubicBezTo>
                  <a:cubicBezTo>
                    <a:pt x="154" y="1396"/>
                    <a:pt x="205" y="1424"/>
                    <a:pt x="258" y="1424"/>
                  </a:cubicBezTo>
                  <a:cubicBezTo>
                    <a:pt x="299" y="1424"/>
                    <a:pt x="342" y="1407"/>
                    <a:pt x="371" y="1372"/>
                  </a:cubicBezTo>
                  <a:cubicBezTo>
                    <a:pt x="562" y="1013"/>
                    <a:pt x="675" y="630"/>
                    <a:pt x="708" y="237"/>
                  </a:cubicBezTo>
                  <a:cubicBezTo>
                    <a:pt x="708" y="192"/>
                    <a:pt x="686" y="147"/>
                    <a:pt x="652" y="124"/>
                  </a:cubicBezTo>
                  <a:cubicBezTo>
                    <a:pt x="652" y="91"/>
                    <a:pt x="641" y="57"/>
                    <a:pt x="618" y="34"/>
                  </a:cubicBezTo>
                  <a:cubicBezTo>
                    <a:pt x="590" y="12"/>
                    <a:pt x="557" y="1"/>
                    <a:pt x="52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6"/>
            <p:cNvSpPr/>
            <p:nvPr/>
          </p:nvSpPr>
          <p:spPr>
            <a:xfrm>
              <a:off x="-1106427" y="301240"/>
              <a:ext cx="70509" cy="134992"/>
            </a:xfrm>
            <a:custGeom>
              <a:rect b="b" l="l" r="r" t="t"/>
              <a:pathLst>
                <a:path extrusionOk="0" h="1187" w="620">
                  <a:moveTo>
                    <a:pt x="144" y="0"/>
                  </a:moveTo>
                  <a:cubicBezTo>
                    <a:pt x="121" y="0"/>
                    <a:pt x="98" y="6"/>
                    <a:pt x="79" y="15"/>
                  </a:cubicBezTo>
                  <a:cubicBezTo>
                    <a:pt x="23" y="82"/>
                    <a:pt x="1" y="161"/>
                    <a:pt x="12" y="251"/>
                  </a:cubicBezTo>
                  <a:cubicBezTo>
                    <a:pt x="68" y="532"/>
                    <a:pt x="136" y="813"/>
                    <a:pt x="203" y="1094"/>
                  </a:cubicBezTo>
                  <a:cubicBezTo>
                    <a:pt x="225" y="1152"/>
                    <a:pt x="283" y="1186"/>
                    <a:pt x="339" y="1186"/>
                  </a:cubicBezTo>
                  <a:cubicBezTo>
                    <a:pt x="372" y="1186"/>
                    <a:pt x="404" y="1175"/>
                    <a:pt x="428" y="1150"/>
                  </a:cubicBezTo>
                  <a:cubicBezTo>
                    <a:pt x="574" y="993"/>
                    <a:pt x="619" y="768"/>
                    <a:pt x="563" y="566"/>
                  </a:cubicBezTo>
                  <a:cubicBezTo>
                    <a:pt x="484" y="363"/>
                    <a:pt x="383" y="184"/>
                    <a:pt x="237" y="37"/>
                  </a:cubicBezTo>
                  <a:cubicBezTo>
                    <a:pt x="210" y="11"/>
                    <a:pt x="176" y="0"/>
                    <a:pt x="1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6"/>
            <p:cNvSpPr/>
            <p:nvPr/>
          </p:nvSpPr>
          <p:spPr>
            <a:xfrm>
              <a:off x="-768891" y="201390"/>
              <a:ext cx="88364" cy="115203"/>
            </a:xfrm>
            <a:custGeom>
              <a:rect b="b" l="l" r="r" t="t"/>
              <a:pathLst>
                <a:path extrusionOk="0" h="1013" w="777">
                  <a:moveTo>
                    <a:pt x="136" y="1"/>
                  </a:moveTo>
                  <a:cubicBezTo>
                    <a:pt x="103" y="1"/>
                    <a:pt x="71" y="13"/>
                    <a:pt x="46" y="39"/>
                  </a:cubicBezTo>
                  <a:cubicBezTo>
                    <a:pt x="12" y="72"/>
                    <a:pt x="1" y="128"/>
                    <a:pt x="12" y="173"/>
                  </a:cubicBezTo>
                  <a:cubicBezTo>
                    <a:pt x="124" y="477"/>
                    <a:pt x="304" y="758"/>
                    <a:pt x="552" y="983"/>
                  </a:cubicBezTo>
                  <a:cubicBezTo>
                    <a:pt x="578" y="1003"/>
                    <a:pt x="608" y="1012"/>
                    <a:pt x="637" y="1012"/>
                  </a:cubicBezTo>
                  <a:cubicBezTo>
                    <a:pt x="705" y="1012"/>
                    <a:pt x="769" y="961"/>
                    <a:pt x="776" y="882"/>
                  </a:cubicBezTo>
                  <a:cubicBezTo>
                    <a:pt x="776" y="781"/>
                    <a:pt x="754" y="691"/>
                    <a:pt x="720" y="601"/>
                  </a:cubicBezTo>
                  <a:cubicBezTo>
                    <a:pt x="687" y="308"/>
                    <a:pt x="473" y="61"/>
                    <a:pt x="169" y="5"/>
                  </a:cubicBezTo>
                  <a:cubicBezTo>
                    <a:pt x="158" y="2"/>
                    <a:pt x="147" y="1"/>
                    <a:pt x="13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6"/>
            <p:cNvSpPr/>
            <p:nvPr/>
          </p:nvSpPr>
          <p:spPr>
            <a:xfrm>
              <a:off x="-1880894" y="230731"/>
              <a:ext cx="325367" cy="579656"/>
            </a:xfrm>
            <a:custGeom>
              <a:rect b="b" l="l" r="r" t="t"/>
              <a:pathLst>
                <a:path extrusionOk="0" h="5097" w="2861">
                  <a:moveTo>
                    <a:pt x="2697" y="0"/>
                  </a:moveTo>
                  <a:cubicBezTo>
                    <a:pt x="2665" y="0"/>
                    <a:pt x="2633" y="12"/>
                    <a:pt x="2606" y="39"/>
                  </a:cubicBezTo>
                  <a:cubicBezTo>
                    <a:pt x="2592" y="33"/>
                    <a:pt x="2576" y="30"/>
                    <a:pt x="2561" y="30"/>
                  </a:cubicBezTo>
                  <a:cubicBezTo>
                    <a:pt x="2517" y="30"/>
                    <a:pt x="2474" y="54"/>
                    <a:pt x="2449" y="95"/>
                  </a:cubicBezTo>
                  <a:cubicBezTo>
                    <a:pt x="1459" y="1613"/>
                    <a:pt x="639" y="3232"/>
                    <a:pt x="9" y="4941"/>
                  </a:cubicBezTo>
                  <a:cubicBezTo>
                    <a:pt x="1" y="5030"/>
                    <a:pt x="69" y="5096"/>
                    <a:pt x="146" y="5096"/>
                  </a:cubicBezTo>
                  <a:cubicBezTo>
                    <a:pt x="175" y="5096"/>
                    <a:pt x="206" y="5086"/>
                    <a:pt x="234" y="5064"/>
                  </a:cubicBezTo>
                  <a:cubicBezTo>
                    <a:pt x="504" y="4738"/>
                    <a:pt x="672" y="4322"/>
                    <a:pt x="863" y="3940"/>
                  </a:cubicBezTo>
                  <a:lnTo>
                    <a:pt x="1527" y="2681"/>
                  </a:lnTo>
                  <a:lnTo>
                    <a:pt x="2820" y="185"/>
                  </a:lnTo>
                  <a:cubicBezTo>
                    <a:pt x="2861" y="87"/>
                    <a:pt x="2782" y="0"/>
                    <a:pt x="269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6"/>
            <p:cNvSpPr/>
            <p:nvPr/>
          </p:nvSpPr>
          <p:spPr>
            <a:xfrm>
              <a:off x="-1281563" y="344001"/>
              <a:ext cx="84498" cy="585229"/>
            </a:xfrm>
            <a:custGeom>
              <a:rect b="b" l="l" r="r" t="t"/>
              <a:pathLst>
                <a:path extrusionOk="0" h="5146" w="743">
                  <a:moveTo>
                    <a:pt x="284" y="0"/>
                  </a:moveTo>
                  <a:cubicBezTo>
                    <a:pt x="246" y="0"/>
                    <a:pt x="210" y="20"/>
                    <a:pt x="192" y="66"/>
                  </a:cubicBezTo>
                  <a:lnTo>
                    <a:pt x="180" y="100"/>
                  </a:lnTo>
                  <a:cubicBezTo>
                    <a:pt x="45" y="471"/>
                    <a:pt x="1" y="864"/>
                    <a:pt x="57" y="1258"/>
                  </a:cubicBezTo>
                  <a:cubicBezTo>
                    <a:pt x="79" y="1674"/>
                    <a:pt x="113" y="2112"/>
                    <a:pt x="147" y="2528"/>
                  </a:cubicBezTo>
                  <a:cubicBezTo>
                    <a:pt x="203" y="3371"/>
                    <a:pt x="315" y="4215"/>
                    <a:pt x="461" y="5047"/>
                  </a:cubicBezTo>
                  <a:cubicBezTo>
                    <a:pt x="476" y="5115"/>
                    <a:pt x="527" y="5145"/>
                    <a:pt x="580" y="5145"/>
                  </a:cubicBezTo>
                  <a:cubicBezTo>
                    <a:pt x="649" y="5145"/>
                    <a:pt x="720" y="5095"/>
                    <a:pt x="720" y="5013"/>
                  </a:cubicBezTo>
                  <a:cubicBezTo>
                    <a:pt x="720" y="4068"/>
                    <a:pt x="731" y="3135"/>
                    <a:pt x="743" y="2191"/>
                  </a:cubicBezTo>
                  <a:cubicBezTo>
                    <a:pt x="743" y="1730"/>
                    <a:pt x="743" y="1269"/>
                    <a:pt x="743" y="808"/>
                  </a:cubicBezTo>
                  <a:cubicBezTo>
                    <a:pt x="743" y="538"/>
                    <a:pt x="709" y="201"/>
                    <a:pt x="428" y="100"/>
                  </a:cubicBezTo>
                  <a:cubicBezTo>
                    <a:pt x="401" y="40"/>
                    <a:pt x="340" y="0"/>
                    <a:pt x="2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6"/>
            <p:cNvSpPr/>
            <p:nvPr/>
          </p:nvSpPr>
          <p:spPr>
            <a:xfrm>
              <a:off x="-927423" y="290777"/>
              <a:ext cx="328779" cy="610817"/>
            </a:xfrm>
            <a:custGeom>
              <a:rect b="b" l="l" r="r" t="t"/>
              <a:pathLst>
                <a:path extrusionOk="0" h="5371" w="2891">
                  <a:moveTo>
                    <a:pt x="195" y="1"/>
                  </a:moveTo>
                  <a:cubicBezTo>
                    <a:pt x="166" y="1"/>
                    <a:pt x="135" y="6"/>
                    <a:pt x="102" y="17"/>
                  </a:cubicBezTo>
                  <a:cubicBezTo>
                    <a:pt x="34" y="28"/>
                    <a:pt x="1" y="107"/>
                    <a:pt x="12" y="174"/>
                  </a:cubicBezTo>
                  <a:cubicBezTo>
                    <a:pt x="585" y="1996"/>
                    <a:pt x="1417" y="3738"/>
                    <a:pt x="2485" y="5323"/>
                  </a:cubicBezTo>
                  <a:cubicBezTo>
                    <a:pt x="2514" y="5356"/>
                    <a:pt x="2552" y="5371"/>
                    <a:pt x="2591" y="5371"/>
                  </a:cubicBezTo>
                  <a:cubicBezTo>
                    <a:pt x="2658" y="5371"/>
                    <a:pt x="2725" y="5324"/>
                    <a:pt x="2733" y="5245"/>
                  </a:cubicBezTo>
                  <a:cubicBezTo>
                    <a:pt x="2823" y="5245"/>
                    <a:pt x="2890" y="5166"/>
                    <a:pt x="2856" y="5076"/>
                  </a:cubicBezTo>
                  <a:cubicBezTo>
                    <a:pt x="2485" y="4132"/>
                    <a:pt x="2069" y="3187"/>
                    <a:pt x="1620" y="2277"/>
                  </a:cubicBezTo>
                  <a:cubicBezTo>
                    <a:pt x="1395" y="1816"/>
                    <a:pt x="1147" y="1366"/>
                    <a:pt x="900" y="928"/>
                  </a:cubicBezTo>
                  <a:cubicBezTo>
                    <a:pt x="776" y="703"/>
                    <a:pt x="653" y="478"/>
                    <a:pt x="518" y="264"/>
                  </a:cubicBezTo>
                  <a:cubicBezTo>
                    <a:pt x="443" y="133"/>
                    <a:pt x="344" y="1"/>
                    <a:pt x="19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6"/>
            <p:cNvSpPr/>
            <p:nvPr/>
          </p:nvSpPr>
          <p:spPr>
            <a:xfrm>
              <a:off x="-642087" y="62418"/>
              <a:ext cx="642091" cy="284313"/>
            </a:xfrm>
            <a:custGeom>
              <a:rect b="b" l="l" r="r" t="t"/>
              <a:pathLst>
                <a:path extrusionOk="0" h="2500" w="5646">
                  <a:moveTo>
                    <a:pt x="174" y="1"/>
                  </a:moveTo>
                  <a:cubicBezTo>
                    <a:pt x="70" y="1"/>
                    <a:pt x="1" y="107"/>
                    <a:pt x="44" y="192"/>
                  </a:cubicBezTo>
                  <a:cubicBezTo>
                    <a:pt x="280" y="563"/>
                    <a:pt x="718" y="575"/>
                    <a:pt x="1089" y="710"/>
                  </a:cubicBezTo>
                  <a:cubicBezTo>
                    <a:pt x="1595" y="878"/>
                    <a:pt x="2022" y="1227"/>
                    <a:pt x="2483" y="1497"/>
                  </a:cubicBezTo>
                  <a:cubicBezTo>
                    <a:pt x="3383" y="2014"/>
                    <a:pt x="4383" y="2362"/>
                    <a:pt x="5418" y="2497"/>
                  </a:cubicBezTo>
                  <a:cubicBezTo>
                    <a:pt x="5425" y="2499"/>
                    <a:pt x="5433" y="2500"/>
                    <a:pt x="5441" y="2500"/>
                  </a:cubicBezTo>
                  <a:cubicBezTo>
                    <a:pt x="5546" y="2500"/>
                    <a:pt x="5646" y="2367"/>
                    <a:pt x="5541" y="2284"/>
                  </a:cubicBezTo>
                  <a:cubicBezTo>
                    <a:pt x="5193" y="2014"/>
                    <a:pt x="4811" y="1800"/>
                    <a:pt x="4406" y="1643"/>
                  </a:cubicBezTo>
                  <a:lnTo>
                    <a:pt x="3034" y="1047"/>
                  </a:lnTo>
                  <a:cubicBezTo>
                    <a:pt x="2573" y="845"/>
                    <a:pt x="2124" y="642"/>
                    <a:pt x="1663" y="451"/>
                  </a:cubicBezTo>
                  <a:cubicBezTo>
                    <a:pt x="1235" y="249"/>
                    <a:pt x="774" y="103"/>
                    <a:pt x="302" y="24"/>
                  </a:cubicBezTo>
                  <a:cubicBezTo>
                    <a:pt x="297" y="18"/>
                    <a:pt x="288" y="15"/>
                    <a:pt x="278" y="15"/>
                  </a:cubicBezTo>
                  <a:cubicBezTo>
                    <a:pt x="269" y="15"/>
                    <a:pt x="257" y="18"/>
                    <a:pt x="246" y="24"/>
                  </a:cubicBezTo>
                  <a:lnTo>
                    <a:pt x="190" y="1"/>
                  </a:lnTo>
                  <a:cubicBezTo>
                    <a:pt x="185" y="1"/>
                    <a:pt x="179" y="1"/>
                    <a:pt x="1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6"/>
            <p:cNvSpPr/>
            <p:nvPr/>
          </p:nvSpPr>
          <p:spPr>
            <a:xfrm>
              <a:off x="-1623534" y="-514623"/>
              <a:ext cx="128964" cy="260203"/>
            </a:xfrm>
            <a:custGeom>
              <a:rect b="b" l="l" r="r" t="t"/>
              <a:pathLst>
                <a:path extrusionOk="0" h="2288" w="1134">
                  <a:moveTo>
                    <a:pt x="1026" y="1"/>
                  </a:moveTo>
                  <a:cubicBezTo>
                    <a:pt x="1008" y="1"/>
                    <a:pt x="989" y="8"/>
                    <a:pt x="973" y="28"/>
                  </a:cubicBezTo>
                  <a:cubicBezTo>
                    <a:pt x="411" y="623"/>
                    <a:pt x="73" y="1399"/>
                    <a:pt x="6" y="2220"/>
                  </a:cubicBezTo>
                  <a:cubicBezTo>
                    <a:pt x="0" y="2265"/>
                    <a:pt x="37" y="2287"/>
                    <a:pt x="76" y="2287"/>
                  </a:cubicBezTo>
                  <a:cubicBezTo>
                    <a:pt x="115" y="2287"/>
                    <a:pt x="158" y="2265"/>
                    <a:pt x="163" y="2220"/>
                  </a:cubicBezTo>
                  <a:cubicBezTo>
                    <a:pt x="219" y="1433"/>
                    <a:pt x="545" y="702"/>
                    <a:pt x="1074" y="129"/>
                  </a:cubicBezTo>
                  <a:cubicBezTo>
                    <a:pt x="1133" y="78"/>
                    <a:pt x="1083" y="1"/>
                    <a:pt x="1026"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6"/>
            <p:cNvSpPr/>
            <p:nvPr/>
          </p:nvSpPr>
          <p:spPr>
            <a:xfrm>
              <a:off x="-1361625" y="-632215"/>
              <a:ext cx="204705" cy="54588"/>
            </a:xfrm>
            <a:custGeom>
              <a:rect b="b" l="l" r="r" t="t"/>
              <a:pathLst>
                <a:path extrusionOk="0" h="480" w="1800">
                  <a:moveTo>
                    <a:pt x="1200" y="1"/>
                  </a:moveTo>
                  <a:cubicBezTo>
                    <a:pt x="804" y="1"/>
                    <a:pt x="414" y="113"/>
                    <a:pt x="75" y="342"/>
                  </a:cubicBezTo>
                  <a:cubicBezTo>
                    <a:pt x="0" y="379"/>
                    <a:pt x="50" y="479"/>
                    <a:pt x="114" y="479"/>
                  </a:cubicBezTo>
                  <a:cubicBezTo>
                    <a:pt x="127" y="479"/>
                    <a:pt x="140" y="475"/>
                    <a:pt x="154" y="466"/>
                  </a:cubicBezTo>
                  <a:cubicBezTo>
                    <a:pt x="459" y="262"/>
                    <a:pt x="818" y="157"/>
                    <a:pt x="1182" y="157"/>
                  </a:cubicBezTo>
                  <a:cubicBezTo>
                    <a:pt x="1342" y="157"/>
                    <a:pt x="1503" y="177"/>
                    <a:pt x="1660" y="218"/>
                  </a:cubicBezTo>
                  <a:cubicBezTo>
                    <a:pt x="1667" y="220"/>
                    <a:pt x="1674" y="221"/>
                    <a:pt x="1681" y="221"/>
                  </a:cubicBezTo>
                  <a:cubicBezTo>
                    <a:pt x="1767" y="221"/>
                    <a:pt x="1799" y="92"/>
                    <a:pt x="1705" y="61"/>
                  </a:cubicBezTo>
                  <a:cubicBezTo>
                    <a:pt x="1538" y="21"/>
                    <a:pt x="1368" y="1"/>
                    <a:pt x="1200"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6"/>
            <p:cNvSpPr/>
            <p:nvPr/>
          </p:nvSpPr>
          <p:spPr>
            <a:xfrm>
              <a:off x="-1617848" y="-137852"/>
              <a:ext cx="74831" cy="183325"/>
            </a:xfrm>
            <a:custGeom>
              <a:rect b="b" l="l" r="r" t="t"/>
              <a:pathLst>
                <a:path extrusionOk="0" h="1612" w="658">
                  <a:moveTo>
                    <a:pt x="102" y="0"/>
                  </a:moveTo>
                  <a:cubicBezTo>
                    <a:pt x="63" y="0"/>
                    <a:pt x="23" y="25"/>
                    <a:pt x="23" y="76"/>
                  </a:cubicBezTo>
                  <a:cubicBezTo>
                    <a:pt x="1" y="616"/>
                    <a:pt x="169" y="1144"/>
                    <a:pt x="484" y="1571"/>
                  </a:cubicBezTo>
                  <a:cubicBezTo>
                    <a:pt x="502" y="1600"/>
                    <a:pt x="528" y="1611"/>
                    <a:pt x="553" y="1611"/>
                  </a:cubicBezTo>
                  <a:cubicBezTo>
                    <a:pt x="607" y="1611"/>
                    <a:pt x="657" y="1558"/>
                    <a:pt x="619" y="1504"/>
                  </a:cubicBezTo>
                  <a:cubicBezTo>
                    <a:pt x="316" y="1088"/>
                    <a:pt x="158" y="582"/>
                    <a:pt x="181" y="76"/>
                  </a:cubicBezTo>
                  <a:cubicBezTo>
                    <a:pt x="181" y="25"/>
                    <a:pt x="141" y="0"/>
                    <a:pt x="102"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6"/>
            <p:cNvSpPr/>
            <p:nvPr/>
          </p:nvSpPr>
          <p:spPr>
            <a:xfrm>
              <a:off x="-1263026" y="-154570"/>
              <a:ext cx="188670" cy="141815"/>
            </a:xfrm>
            <a:custGeom>
              <a:rect b="b" l="l" r="r" t="t"/>
              <a:pathLst>
                <a:path extrusionOk="0" h="1247" w="1659">
                  <a:moveTo>
                    <a:pt x="1553" y="1"/>
                  </a:moveTo>
                  <a:cubicBezTo>
                    <a:pt x="1513" y="1"/>
                    <a:pt x="1473" y="26"/>
                    <a:pt x="1479" y="77"/>
                  </a:cubicBezTo>
                  <a:cubicBezTo>
                    <a:pt x="1490" y="437"/>
                    <a:pt x="1400" y="853"/>
                    <a:pt x="1040" y="1032"/>
                  </a:cubicBezTo>
                  <a:cubicBezTo>
                    <a:pt x="962" y="1075"/>
                    <a:pt x="874" y="1097"/>
                    <a:pt x="785" y="1097"/>
                  </a:cubicBezTo>
                  <a:cubicBezTo>
                    <a:pt x="708" y="1097"/>
                    <a:pt x="630" y="1080"/>
                    <a:pt x="557" y="1044"/>
                  </a:cubicBezTo>
                  <a:cubicBezTo>
                    <a:pt x="400" y="943"/>
                    <a:pt x="276" y="819"/>
                    <a:pt x="175" y="661"/>
                  </a:cubicBezTo>
                  <a:cubicBezTo>
                    <a:pt x="158" y="638"/>
                    <a:pt x="135" y="629"/>
                    <a:pt x="112" y="629"/>
                  </a:cubicBezTo>
                  <a:cubicBezTo>
                    <a:pt x="56" y="629"/>
                    <a:pt x="0" y="685"/>
                    <a:pt x="40" y="740"/>
                  </a:cubicBezTo>
                  <a:cubicBezTo>
                    <a:pt x="152" y="920"/>
                    <a:pt x="310" y="1077"/>
                    <a:pt x="490" y="1179"/>
                  </a:cubicBezTo>
                  <a:cubicBezTo>
                    <a:pt x="585" y="1224"/>
                    <a:pt x="686" y="1246"/>
                    <a:pt x="786" y="1246"/>
                  </a:cubicBezTo>
                  <a:cubicBezTo>
                    <a:pt x="886" y="1246"/>
                    <a:pt x="984" y="1224"/>
                    <a:pt x="1074" y="1179"/>
                  </a:cubicBezTo>
                  <a:cubicBezTo>
                    <a:pt x="1524" y="999"/>
                    <a:pt x="1659" y="504"/>
                    <a:pt x="1636" y="77"/>
                  </a:cubicBezTo>
                  <a:cubicBezTo>
                    <a:pt x="1636" y="26"/>
                    <a:pt x="1594" y="1"/>
                    <a:pt x="1553"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6"/>
            <p:cNvSpPr/>
            <p:nvPr/>
          </p:nvSpPr>
          <p:spPr>
            <a:xfrm>
              <a:off x="-1371065" y="-269091"/>
              <a:ext cx="73011" cy="68008"/>
            </a:xfrm>
            <a:custGeom>
              <a:rect b="b" l="l" r="r" t="t"/>
              <a:pathLst>
                <a:path extrusionOk="0" h="598" w="642">
                  <a:moveTo>
                    <a:pt x="393" y="1"/>
                  </a:moveTo>
                  <a:cubicBezTo>
                    <a:pt x="359" y="1"/>
                    <a:pt x="326" y="6"/>
                    <a:pt x="293" y="16"/>
                  </a:cubicBezTo>
                  <a:cubicBezTo>
                    <a:pt x="158" y="61"/>
                    <a:pt x="68" y="173"/>
                    <a:pt x="34" y="297"/>
                  </a:cubicBezTo>
                  <a:cubicBezTo>
                    <a:pt x="12" y="376"/>
                    <a:pt x="1" y="443"/>
                    <a:pt x="12" y="522"/>
                  </a:cubicBezTo>
                  <a:cubicBezTo>
                    <a:pt x="12" y="572"/>
                    <a:pt x="51" y="598"/>
                    <a:pt x="90" y="598"/>
                  </a:cubicBezTo>
                  <a:cubicBezTo>
                    <a:pt x="130" y="598"/>
                    <a:pt x="169" y="572"/>
                    <a:pt x="169" y="522"/>
                  </a:cubicBezTo>
                  <a:cubicBezTo>
                    <a:pt x="158" y="488"/>
                    <a:pt x="158" y="454"/>
                    <a:pt x="169" y="421"/>
                  </a:cubicBezTo>
                  <a:lnTo>
                    <a:pt x="169" y="409"/>
                  </a:lnTo>
                  <a:lnTo>
                    <a:pt x="169" y="387"/>
                  </a:lnTo>
                  <a:cubicBezTo>
                    <a:pt x="169" y="364"/>
                    <a:pt x="169" y="353"/>
                    <a:pt x="180" y="331"/>
                  </a:cubicBezTo>
                  <a:cubicBezTo>
                    <a:pt x="180" y="331"/>
                    <a:pt x="180" y="319"/>
                    <a:pt x="180" y="319"/>
                  </a:cubicBezTo>
                  <a:lnTo>
                    <a:pt x="180" y="308"/>
                  </a:lnTo>
                  <a:cubicBezTo>
                    <a:pt x="192" y="286"/>
                    <a:pt x="203" y="274"/>
                    <a:pt x="214" y="263"/>
                  </a:cubicBezTo>
                  <a:lnTo>
                    <a:pt x="214" y="252"/>
                  </a:lnTo>
                  <a:lnTo>
                    <a:pt x="225" y="229"/>
                  </a:lnTo>
                  <a:lnTo>
                    <a:pt x="248" y="218"/>
                  </a:lnTo>
                  <a:lnTo>
                    <a:pt x="259" y="207"/>
                  </a:lnTo>
                  <a:lnTo>
                    <a:pt x="270" y="196"/>
                  </a:lnTo>
                  <a:lnTo>
                    <a:pt x="282" y="196"/>
                  </a:lnTo>
                  <a:cubicBezTo>
                    <a:pt x="282" y="196"/>
                    <a:pt x="297" y="186"/>
                    <a:pt x="300" y="186"/>
                  </a:cubicBezTo>
                  <a:cubicBezTo>
                    <a:pt x="302" y="186"/>
                    <a:pt x="300" y="188"/>
                    <a:pt x="293" y="196"/>
                  </a:cubicBezTo>
                  <a:lnTo>
                    <a:pt x="315" y="196"/>
                  </a:lnTo>
                  <a:cubicBezTo>
                    <a:pt x="327" y="184"/>
                    <a:pt x="338" y="184"/>
                    <a:pt x="349" y="184"/>
                  </a:cubicBezTo>
                  <a:lnTo>
                    <a:pt x="439" y="184"/>
                  </a:lnTo>
                  <a:cubicBezTo>
                    <a:pt x="450" y="184"/>
                    <a:pt x="461" y="196"/>
                    <a:pt x="473" y="196"/>
                  </a:cubicBezTo>
                  <a:lnTo>
                    <a:pt x="484" y="218"/>
                  </a:lnTo>
                  <a:cubicBezTo>
                    <a:pt x="501" y="229"/>
                    <a:pt x="521" y="235"/>
                    <a:pt x="540" y="235"/>
                  </a:cubicBezTo>
                  <a:cubicBezTo>
                    <a:pt x="560" y="235"/>
                    <a:pt x="580" y="229"/>
                    <a:pt x="596" y="218"/>
                  </a:cubicBezTo>
                  <a:cubicBezTo>
                    <a:pt x="630" y="184"/>
                    <a:pt x="641" y="139"/>
                    <a:pt x="619" y="95"/>
                  </a:cubicBezTo>
                  <a:cubicBezTo>
                    <a:pt x="555" y="31"/>
                    <a:pt x="475" y="1"/>
                    <a:pt x="393"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6"/>
            <p:cNvSpPr/>
            <p:nvPr/>
          </p:nvSpPr>
          <p:spPr>
            <a:xfrm>
              <a:off x="-1201046" y="-358137"/>
              <a:ext cx="81996" cy="65278"/>
            </a:xfrm>
            <a:custGeom>
              <a:rect b="b" l="l" r="r" t="t"/>
              <a:pathLst>
                <a:path extrusionOk="0" h="574" w="721">
                  <a:moveTo>
                    <a:pt x="349" y="1"/>
                  </a:moveTo>
                  <a:cubicBezTo>
                    <a:pt x="181" y="1"/>
                    <a:pt x="46" y="124"/>
                    <a:pt x="23" y="282"/>
                  </a:cubicBezTo>
                  <a:cubicBezTo>
                    <a:pt x="1" y="372"/>
                    <a:pt x="23" y="462"/>
                    <a:pt x="68" y="529"/>
                  </a:cubicBezTo>
                  <a:cubicBezTo>
                    <a:pt x="83" y="559"/>
                    <a:pt x="108" y="574"/>
                    <a:pt x="137" y="574"/>
                  </a:cubicBezTo>
                  <a:cubicBezTo>
                    <a:pt x="151" y="574"/>
                    <a:pt x="166" y="570"/>
                    <a:pt x="181" y="563"/>
                  </a:cubicBezTo>
                  <a:cubicBezTo>
                    <a:pt x="214" y="540"/>
                    <a:pt x="226" y="495"/>
                    <a:pt x="203" y="462"/>
                  </a:cubicBezTo>
                  <a:cubicBezTo>
                    <a:pt x="192" y="450"/>
                    <a:pt x="192" y="439"/>
                    <a:pt x="181" y="417"/>
                  </a:cubicBezTo>
                  <a:lnTo>
                    <a:pt x="181" y="405"/>
                  </a:lnTo>
                  <a:lnTo>
                    <a:pt x="181" y="383"/>
                  </a:lnTo>
                  <a:lnTo>
                    <a:pt x="181" y="338"/>
                  </a:lnTo>
                  <a:lnTo>
                    <a:pt x="181" y="315"/>
                  </a:lnTo>
                  <a:lnTo>
                    <a:pt x="192" y="282"/>
                  </a:lnTo>
                  <a:lnTo>
                    <a:pt x="203" y="259"/>
                  </a:lnTo>
                  <a:lnTo>
                    <a:pt x="214" y="237"/>
                  </a:lnTo>
                  <a:cubicBezTo>
                    <a:pt x="226" y="225"/>
                    <a:pt x="237" y="214"/>
                    <a:pt x="248" y="203"/>
                  </a:cubicBezTo>
                  <a:lnTo>
                    <a:pt x="259" y="192"/>
                  </a:lnTo>
                  <a:lnTo>
                    <a:pt x="417" y="192"/>
                  </a:lnTo>
                  <a:cubicBezTo>
                    <a:pt x="428" y="203"/>
                    <a:pt x="439" y="203"/>
                    <a:pt x="451" y="214"/>
                  </a:cubicBezTo>
                  <a:lnTo>
                    <a:pt x="462" y="225"/>
                  </a:lnTo>
                  <a:lnTo>
                    <a:pt x="473" y="237"/>
                  </a:lnTo>
                  <a:lnTo>
                    <a:pt x="495" y="259"/>
                  </a:lnTo>
                  <a:lnTo>
                    <a:pt x="529" y="293"/>
                  </a:lnTo>
                  <a:lnTo>
                    <a:pt x="529" y="304"/>
                  </a:lnTo>
                  <a:cubicBezTo>
                    <a:pt x="529" y="315"/>
                    <a:pt x="529" y="327"/>
                    <a:pt x="529" y="338"/>
                  </a:cubicBezTo>
                  <a:cubicBezTo>
                    <a:pt x="540" y="372"/>
                    <a:pt x="574" y="394"/>
                    <a:pt x="619" y="394"/>
                  </a:cubicBezTo>
                  <a:cubicBezTo>
                    <a:pt x="675" y="394"/>
                    <a:pt x="720" y="327"/>
                    <a:pt x="698" y="282"/>
                  </a:cubicBezTo>
                  <a:cubicBezTo>
                    <a:pt x="653" y="113"/>
                    <a:pt x="507" y="1"/>
                    <a:pt x="349"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 name="Google Shape;274;p6"/>
          <p:cNvGrpSpPr/>
          <p:nvPr/>
        </p:nvGrpSpPr>
        <p:grpSpPr>
          <a:xfrm flipH="1">
            <a:off x="7983874" y="4677029"/>
            <a:ext cx="1932838" cy="874384"/>
            <a:chOff x="5935450" y="921661"/>
            <a:chExt cx="739786" cy="334641"/>
          </a:xfrm>
        </p:grpSpPr>
        <p:sp>
          <p:nvSpPr>
            <p:cNvPr id="275" name="Google Shape;275;p6"/>
            <p:cNvSpPr/>
            <p:nvPr/>
          </p:nvSpPr>
          <p:spPr>
            <a:xfrm>
              <a:off x="5935450" y="921661"/>
              <a:ext cx="739786" cy="334641"/>
            </a:xfrm>
            <a:custGeom>
              <a:rect b="b" l="l" r="r" t="t"/>
              <a:pathLst>
                <a:path extrusionOk="0" h="2833" w="6263">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6"/>
            <p:cNvSpPr/>
            <p:nvPr/>
          </p:nvSpPr>
          <p:spPr>
            <a:xfrm>
              <a:off x="6282962" y="966429"/>
              <a:ext cx="44531" cy="25396"/>
            </a:xfrm>
            <a:custGeom>
              <a:rect b="b" l="l" r="r" t="t"/>
              <a:pathLst>
                <a:path extrusionOk="0" h="215" w="377">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6"/>
            <p:cNvSpPr/>
            <p:nvPr/>
          </p:nvSpPr>
          <p:spPr>
            <a:xfrm>
              <a:off x="6171456" y="969973"/>
              <a:ext cx="77132" cy="98042"/>
            </a:xfrm>
            <a:custGeom>
              <a:rect b="b" l="l" r="r" t="t"/>
              <a:pathLst>
                <a:path extrusionOk="0" h="830" w="653">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6"/>
            <p:cNvSpPr/>
            <p:nvPr/>
          </p:nvSpPr>
          <p:spPr>
            <a:xfrm>
              <a:off x="6508809" y="1003047"/>
              <a:ext cx="74416" cy="136904"/>
            </a:xfrm>
            <a:custGeom>
              <a:rect b="b" l="l" r="r" t="t"/>
              <a:pathLst>
                <a:path extrusionOk="0" h="1159" w="63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6"/>
            <p:cNvSpPr/>
            <p:nvPr/>
          </p:nvSpPr>
          <p:spPr>
            <a:xfrm>
              <a:off x="5997582" y="1091992"/>
              <a:ext cx="63785" cy="54454"/>
            </a:xfrm>
            <a:custGeom>
              <a:rect b="b" l="l" r="r" t="t"/>
              <a:pathLst>
                <a:path extrusionOk="0" h="461" w="54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6"/>
            <p:cNvSpPr/>
            <p:nvPr/>
          </p:nvSpPr>
          <p:spPr>
            <a:xfrm>
              <a:off x="6381238" y="947648"/>
              <a:ext cx="91779" cy="39571"/>
            </a:xfrm>
            <a:custGeom>
              <a:rect b="b" l="l" r="r" t="t"/>
              <a:pathLst>
                <a:path extrusionOk="0" h="335" w="777">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6"/>
          <p:cNvSpPr/>
          <p:nvPr/>
        </p:nvSpPr>
        <p:spPr>
          <a:xfrm>
            <a:off x="1679757" y="-422426"/>
            <a:ext cx="62151" cy="143776"/>
          </a:xfrm>
          <a:custGeom>
            <a:rect b="b" l="l" r="r" t="t"/>
            <a:pathLst>
              <a:path extrusionOk="0" h="886" w="383">
                <a:moveTo>
                  <a:pt x="73" y="1"/>
                </a:moveTo>
                <a:cubicBezTo>
                  <a:pt x="56" y="1"/>
                  <a:pt x="40" y="9"/>
                  <a:pt x="23" y="26"/>
                </a:cubicBezTo>
                <a:cubicBezTo>
                  <a:pt x="0" y="48"/>
                  <a:pt x="0" y="93"/>
                  <a:pt x="23" y="116"/>
                </a:cubicBezTo>
                <a:cubicBezTo>
                  <a:pt x="180" y="307"/>
                  <a:pt x="236" y="554"/>
                  <a:pt x="191" y="802"/>
                </a:cubicBezTo>
                <a:cubicBezTo>
                  <a:pt x="184" y="850"/>
                  <a:pt x="228" y="885"/>
                  <a:pt x="268" y="885"/>
                </a:cubicBezTo>
                <a:cubicBezTo>
                  <a:pt x="293" y="885"/>
                  <a:pt x="317" y="871"/>
                  <a:pt x="326" y="835"/>
                </a:cubicBezTo>
                <a:cubicBezTo>
                  <a:pt x="382" y="543"/>
                  <a:pt x="304" y="251"/>
                  <a:pt x="124" y="26"/>
                </a:cubicBezTo>
                <a:cubicBezTo>
                  <a:pt x="107" y="9"/>
                  <a:pt x="90" y="1"/>
                  <a:pt x="73"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 name="Google Shape;282;p6"/>
          <p:cNvGrpSpPr/>
          <p:nvPr/>
        </p:nvGrpSpPr>
        <p:grpSpPr>
          <a:xfrm>
            <a:off x="-1281281" y="-1015867"/>
            <a:ext cx="3150894" cy="3180434"/>
            <a:chOff x="-4257137" y="276283"/>
            <a:chExt cx="3150894" cy="3180434"/>
          </a:xfrm>
        </p:grpSpPr>
        <p:sp>
          <p:nvSpPr>
            <p:cNvPr id="283" name="Google Shape;283;p6"/>
            <p:cNvSpPr/>
            <p:nvPr/>
          </p:nvSpPr>
          <p:spPr>
            <a:xfrm>
              <a:off x="-4257137" y="276283"/>
              <a:ext cx="3150894" cy="1914683"/>
            </a:xfrm>
            <a:custGeom>
              <a:rect b="b" l="l" r="r" t="t"/>
              <a:pathLst>
                <a:path extrusionOk="0" h="11799" w="19417">
                  <a:moveTo>
                    <a:pt x="13647" y="1"/>
                  </a:moveTo>
                  <a:cubicBezTo>
                    <a:pt x="12173" y="1"/>
                    <a:pt x="11344" y="1479"/>
                    <a:pt x="11344" y="1479"/>
                  </a:cubicBezTo>
                  <a:cubicBezTo>
                    <a:pt x="11344" y="1479"/>
                    <a:pt x="10880" y="106"/>
                    <a:pt x="9424" y="106"/>
                  </a:cubicBezTo>
                  <a:cubicBezTo>
                    <a:pt x="9344" y="106"/>
                    <a:pt x="9261" y="110"/>
                    <a:pt x="9175" y="119"/>
                  </a:cubicBezTo>
                  <a:cubicBezTo>
                    <a:pt x="7511" y="288"/>
                    <a:pt x="7117" y="1873"/>
                    <a:pt x="7117" y="1873"/>
                  </a:cubicBezTo>
                  <a:cubicBezTo>
                    <a:pt x="7117" y="1873"/>
                    <a:pt x="6425" y="646"/>
                    <a:pt x="5205" y="646"/>
                  </a:cubicBezTo>
                  <a:cubicBezTo>
                    <a:pt x="4967" y="646"/>
                    <a:pt x="4708" y="693"/>
                    <a:pt x="4430" y="805"/>
                  </a:cubicBezTo>
                  <a:cubicBezTo>
                    <a:pt x="2733" y="1479"/>
                    <a:pt x="3047" y="3481"/>
                    <a:pt x="3047" y="3481"/>
                  </a:cubicBezTo>
                  <a:cubicBezTo>
                    <a:pt x="3047" y="3481"/>
                    <a:pt x="2620" y="3334"/>
                    <a:pt x="2123" y="3334"/>
                  </a:cubicBezTo>
                  <a:cubicBezTo>
                    <a:pt x="1616" y="3334"/>
                    <a:pt x="1038" y="3486"/>
                    <a:pt x="765" y="4099"/>
                  </a:cubicBezTo>
                  <a:cubicBezTo>
                    <a:pt x="439" y="4796"/>
                    <a:pt x="619" y="5605"/>
                    <a:pt x="1181" y="6111"/>
                  </a:cubicBezTo>
                  <a:cubicBezTo>
                    <a:pt x="1" y="7157"/>
                    <a:pt x="394" y="8450"/>
                    <a:pt x="1012" y="9079"/>
                  </a:cubicBezTo>
                  <a:cubicBezTo>
                    <a:pt x="1238" y="9305"/>
                    <a:pt x="1576" y="9376"/>
                    <a:pt x="1916" y="9376"/>
                  </a:cubicBezTo>
                  <a:cubicBezTo>
                    <a:pt x="2508" y="9376"/>
                    <a:pt x="3104" y="9158"/>
                    <a:pt x="3104" y="9158"/>
                  </a:cubicBezTo>
                  <a:cubicBezTo>
                    <a:pt x="3104" y="9158"/>
                    <a:pt x="3362" y="11249"/>
                    <a:pt x="4970" y="11508"/>
                  </a:cubicBezTo>
                  <a:cubicBezTo>
                    <a:pt x="5069" y="11523"/>
                    <a:pt x="5164" y="11530"/>
                    <a:pt x="5257" y="11530"/>
                  </a:cubicBezTo>
                  <a:cubicBezTo>
                    <a:pt x="6669" y="11530"/>
                    <a:pt x="7342" y="9866"/>
                    <a:pt x="7342" y="9866"/>
                  </a:cubicBezTo>
                  <a:cubicBezTo>
                    <a:pt x="7342" y="9866"/>
                    <a:pt x="7733" y="11389"/>
                    <a:pt x="9018" y="11389"/>
                  </a:cubicBezTo>
                  <a:cubicBezTo>
                    <a:pt x="9058" y="11389"/>
                    <a:pt x="9099" y="11387"/>
                    <a:pt x="9141" y="11384"/>
                  </a:cubicBezTo>
                  <a:cubicBezTo>
                    <a:pt x="10524" y="11272"/>
                    <a:pt x="10895" y="10260"/>
                    <a:pt x="10895" y="10260"/>
                  </a:cubicBezTo>
                  <a:cubicBezTo>
                    <a:pt x="10895" y="10260"/>
                    <a:pt x="11586" y="11798"/>
                    <a:pt x="12939" y="11798"/>
                  </a:cubicBezTo>
                  <a:cubicBezTo>
                    <a:pt x="13129" y="11798"/>
                    <a:pt x="13332" y="11768"/>
                    <a:pt x="13548" y="11699"/>
                  </a:cubicBezTo>
                  <a:cubicBezTo>
                    <a:pt x="15302" y="11137"/>
                    <a:pt x="15133" y="9046"/>
                    <a:pt x="15133" y="9046"/>
                  </a:cubicBezTo>
                  <a:lnTo>
                    <a:pt x="15133" y="9046"/>
                  </a:lnTo>
                  <a:cubicBezTo>
                    <a:pt x="15133" y="9046"/>
                    <a:pt x="15940" y="9401"/>
                    <a:pt x="16723" y="9401"/>
                  </a:cubicBezTo>
                  <a:cubicBezTo>
                    <a:pt x="17284" y="9401"/>
                    <a:pt x="17833" y="9219"/>
                    <a:pt x="18067" y="8596"/>
                  </a:cubicBezTo>
                  <a:cubicBezTo>
                    <a:pt x="18405" y="7741"/>
                    <a:pt x="18169" y="6763"/>
                    <a:pt x="17471" y="6168"/>
                  </a:cubicBezTo>
                  <a:cubicBezTo>
                    <a:pt x="17471" y="6168"/>
                    <a:pt x="19416" y="4830"/>
                    <a:pt x="18596" y="3458"/>
                  </a:cubicBezTo>
                  <a:cubicBezTo>
                    <a:pt x="18186" y="2758"/>
                    <a:pt x="17462" y="2585"/>
                    <a:pt x="16847" y="2585"/>
                  </a:cubicBezTo>
                  <a:cubicBezTo>
                    <a:pt x="16248" y="2585"/>
                    <a:pt x="15751" y="2750"/>
                    <a:pt x="15751" y="2750"/>
                  </a:cubicBezTo>
                  <a:cubicBezTo>
                    <a:pt x="15751" y="2750"/>
                    <a:pt x="16055" y="524"/>
                    <a:pt x="14222" y="74"/>
                  </a:cubicBezTo>
                  <a:cubicBezTo>
                    <a:pt x="14021" y="23"/>
                    <a:pt x="13829" y="1"/>
                    <a:pt x="136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6"/>
            <p:cNvSpPr/>
            <p:nvPr/>
          </p:nvSpPr>
          <p:spPr>
            <a:xfrm>
              <a:off x="-3301174" y="2289633"/>
              <a:ext cx="166170" cy="259965"/>
            </a:xfrm>
            <a:custGeom>
              <a:rect b="b" l="l" r="r" t="t"/>
              <a:pathLst>
                <a:path extrusionOk="0" h="1602" w="1024">
                  <a:moveTo>
                    <a:pt x="608" y="0"/>
                  </a:moveTo>
                  <a:cubicBezTo>
                    <a:pt x="608" y="0"/>
                    <a:pt x="1" y="697"/>
                    <a:pt x="237" y="1270"/>
                  </a:cubicBezTo>
                  <a:cubicBezTo>
                    <a:pt x="332" y="1502"/>
                    <a:pt x="473" y="1602"/>
                    <a:pt x="609" y="1602"/>
                  </a:cubicBezTo>
                  <a:cubicBezTo>
                    <a:pt x="808" y="1602"/>
                    <a:pt x="995" y="1385"/>
                    <a:pt x="1001" y="1057"/>
                  </a:cubicBezTo>
                  <a:cubicBezTo>
                    <a:pt x="1024" y="506"/>
                    <a:pt x="608" y="0"/>
                    <a:pt x="6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6"/>
            <p:cNvSpPr/>
            <p:nvPr/>
          </p:nvSpPr>
          <p:spPr>
            <a:xfrm>
              <a:off x="-2627893" y="2386187"/>
              <a:ext cx="167955" cy="259965"/>
            </a:xfrm>
            <a:custGeom>
              <a:rect b="b" l="l" r="r" t="t"/>
              <a:pathLst>
                <a:path extrusionOk="0" h="1602" w="1035">
                  <a:moveTo>
                    <a:pt x="619" y="1"/>
                  </a:moveTo>
                  <a:cubicBezTo>
                    <a:pt x="619" y="1"/>
                    <a:pt x="0" y="698"/>
                    <a:pt x="236" y="1271"/>
                  </a:cubicBezTo>
                  <a:cubicBezTo>
                    <a:pt x="336" y="1502"/>
                    <a:pt x="477" y="1602"/>
                    <a:pt x="612" y="1602"/>
                  </a:cubicBezTo>
                  <a:cubicBezTo>
                    <a:pt x="813" y="1602"/>
                    <a:pt x="999" y="1382"/>
                    <a:pt x="1012" y="1046"/>
                  </a:cubicBezTo>
                  <a:cubicBezTo>
                    <a:pt x="1035" y="496"/>
                    <a:pt x="619" y="1"/>
                    <a:pt x="61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6"/>
            <p:cNvSpPr/>
            <p:nvPr/>
          </p:nvSpPr>
          <p:spPr>
            <a:xfrm>
              <a:off x="-2963641" y="2822221"/>
              <a:ext cx="166170" cy="259965"/>
            </a:xfrm>
            <a:custGeom>
              <a:rect b="b" l="l" r="r" t="t"/>
              <a:pathLst>
                <a:path extrusionOk="0" h="1602" w="1024">
                  <a:moveTo>
                    <a:pt x="608" y="1"/>
                  </a:moveTo>
                  <a:cubicBezTo>
                    <a:pt x="608" y="1"/>
                    <a:pt x="1" y="698"/>
                    <a:pt x="237" y="1271"/>
                  </a:cubicBezTo>
                  <a:cubicBezTo>
                    <a:pt x="332" y="1502"/>
                    <a:pt x="472" y="1602"/>
                    <a:pt x="607" y="1602"/>
                  </a:cubicBezTo>
                  <a:cubicBezTo>
                    <a:pt x="807" y="1602"/>
                    <a:pt x="994" y="1382"/>
                    <a:pt x="1001" y="1046"/>
                  </a:cubicBezTo>
                  <a:cubicBezTo>
                    <a:pt x="1024" y="496"/>
                    <a:pt x="608" y="1"/>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6"/>
            <p:cNvSpPr/>
            <p:nvPr/>
          </p:nvSpPr>
          <p:spPr>
            <a:xfrm>
              <a:off x="-2611503" y="3198050"/>
              <a:ext cx="167955" cy="258666"/>
            </a:xfrm>
            <a:custGeom>
              <a:rect b="b" l="l" r="r" t="t"/>
              <a:pathLst>
                <a:path extrusionOk="0" h="1594" w="1035">
                  <a:moveTo>
                    <a:pt x="619" y="1"/>
                  </a:moveTo>
                  <a:cubicBezTo>
                    <a:pt x="619" y="1"/>
                    <a:pt x="0" y="698"/>
                    <a:pt x="236" y="1271"/>
                  </a:cubicBezTo>
                  <a:cubicBezTo>
                    <a:pt x="331" y="1496"/>
                    <a:pt x="471" y="1594"/>
                    <a:pt x="606" y="1594"/>
                  </a:cubicBezTo>
                  <a:cubicBezTo>
                    <a:pt x="808" y="1594"/>
                    <a:pt x="999" y="1376"/>
                    <a:pt x="1012" y="1046"/>
                  </a:cubicBezTo>
                  <a:cubicBezTo>
                    <a:pt x="1035" y="495"/>
                    <a:pt x="619" y="1"/>
                    <a:pt x="61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6"/>
            <p:cNvSpPr/>
            <p:nvPr/>
          </p:nvSpPr>
          <p:spPr>
            <a:xfrm>
              <a:off x="-2814023" y="1304459"/>
              <a:ext cx="197164" cy="139719"/>
            </a:xfrm>
            <a:custGeom>
              <a:rect b="b" l="l" r="r" t="t"/>
              <a:pathLst>
                <a:path extrusionOk="0" h="861" w="1215">
                  <a:moveTo>
                    <a:pt x="89" y="0"/>
                  </a:moveTo>
                  <a:cubicBezTo>
                    <a:pt x="54" y="0"/>
                    <a:pt x="17" y="23"/>
                    <a:pt x="12" y="68"/>
                  </a:cubicBezTo>
                  <a:cubicBezTo>
                    <a:pt x="0" y="326"/>
                    <a:pt x="124" y="585"/>
                    <a:pt x="349" y="742"/>
                  </a:cubicBezTo>
                  <a:cubicBezTo>
                    <a:pt x="442" y="817"/>
                    <a:pt x="558" y="860"/>
                    <a:pt x="679" y="860"/>
                  </a:cubicBezTo>
                  <a:cubicBezTo>
                    <a:pt x="704" y="860"/>
                    <a:pt x="729" y="858"/>
                    <a:pt x="754" y="855"/>
                  </a:cubicBezTo>
                  <a:cubicBezTo>
                    <a:pt x="900" y="821"/>
                    <a:pt x="1012" y="731"/>
                    <a:pt x="1080" y="596"/>
                  </a:cubicBezTo>
                  <a:cubicBezTo>
                    <a:pt x="1170" y="427"/>
                    <a:pt x="1215" y="248"/>
                    <a:pt x="1203" y="68"/>
                  </a:cubicBezTo>
                  <a:cubicBezTo>
                    <a:pt x="1203" y="23"/>
                    <a:pt x="1170" y="0"/>
                    <a:pt x="1136" y="0"/>
                  </a:cubicBezTo>
                  <a:cubicBezTo>
                    <a:pt x="1102" y="0"/>
                    <a:pt x="1069" y="23"/>
                    <a:pt x="1069" y="68"/>
                  </a:cubicBezTo>
                  <a:cubicBezTo>
                    <a:pt x="1080" y="236"/>
                    <a:pt x="1035" y="416"/>
                    <a:pt x="945" y="562"/>
                  </a:cubicBezTo>
                  <a:cubicBezTo>
                    <a:pt x="911" y="619"/>
                    <a:pt x="866" y="675"/>
                    <a:pt x="810" y="708"/>
                  </a:cubicBezTo>
                  <a:cubicBezTo>
                    <a:pt x="771" y="720"/>
                    <a:pt x="728" y="725"/>
                    <a:pt x="686" y="725"/>
                  </a:cubicBezTo>
                  <a:cubicBezTo>
                    <a:pt x="644" y="725"/>
                    <a:pt x="602" y="720"/>
                    <a:pt x="563" y="708"/>
                  </a:cubicBezTo>
                  <a:cubicBezTo>
                    <a:pt x="304" y="596"/>
                    <a:pt x="135" y="337"/>
                    <a:pt x="158" y="68"/>
                  </a:cubicBezTo>
                  <a:cubicBezTo>
                    <a:pt x="158" y="23"/>
                    <a:pt x="124" y="0"/>
                    <a:pt x="89"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6"/>
            <p:cNvSpPr/>
            <p:nvPr/>
          </p:nvSpPr>
          <p:spPr>
            <a:xfrm>
              <a:off x="-2797633" y="1116545"/>
              <a:ext cx="51279" cy="73348"/>
            </a:xfrm>
            <a:custGeom>
              <a:rect b="b" l="l" r="r" t="t"/>
              <a:pathLst>
                <a:path extrusionOk="0" h="452" w="316">
                  <a:moveTo>
                    <a:pt x="214" y="0"/>
                  </a:moveTo>
                  <a:cubicBezTo>
                    <a:pt x="169" y="0"/>
                    <a:pt x="124" y="23"/>
                    <a:pt x="102" y="56"/>
                  </a:cubicBezTo>
                  <a:cubicBezTo>
                    <a:pt x="91" y="68"/>
                    <a:pt x="91" y="79"/>
                    <a:pt x="91" y="90"/>
                  </a:cubicBezTo>
                  <a:cubicBezTo>
                    <a:pt x="79" y="90"/>
                    <a:pt x="68" y="101"/>
                    <a:pt x="68" y="113"/>
                  </a:cubicBezTo>
                  <a:cubicBezTo>
                    <a:pt x="12" y="180"/>
                    <a:pt x="1" y="281"/>
                    <a:pt x="34" y="360"/>
                  </a:cubicBezTo>
                  <a:cubicBezTo>
                    <a:pt x="59" y="418"/>
                    <a:pt x="115" y="452"/>
                    <a:pt x="174" y="452"/>
                  </a:cubicBezTo>
                  <a:cubicBezTo>
                    <a:pt x="195" y="452"/>
                    <a:pt x="216" y="447"/>
                    <a:pt x="237" y="439"/>
                  </a:cubicBezTo>
                  <a:cubicBezTo>
                    <a:pt x="315" y="394"/>
                    <a:pt x="315" y="304"/>
                    <a:pt x="315" y="225"/>
                  </a:cubicBezTo>
                  <a:lnTo>
                    <a:pt x="315" y="113"/>
                  </a:lnTo>
                  <a:cubicBezTo>
                    <a:pt x="315" y="56"/>
                    <a:pt x="270" y="0"/>
                    <a:pt x="214" y="0"/>
                  </a:cubicBezTo>
                  <a:close/>
                </a:path>
              </a:pathLst>
            </a:custGeom>
            <a:solidFill>
              <a:srgbClr val="4577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6"/>
            <p:cNvSpPr/>
            <p:nvPr/>
          </p:nvSpPr>
          <p:spPr>
            <a:xfrm>
              <a:off x="-2770209" y="1169446"/>
              <a:ext cx="162" cy="162"/>
            </a:xfrm>
            <a:custGeom>
              <a:rect b="b" l="l" r="r" t="t"/>
              <a:pathLst>
                <a:path extrusionOk="0" h="1" w="1">
                  <a:moveTo>
                    <a:pt x="0" y="0"/>
                  </a:moveTo>
                  <a:lnTo>
                    <a:pt x="0" y="0"/>
                  </a:lnTo>
                  <a:lnTo>
                    <a:pt x="0"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6"/>
            <p:cNvSpPr/>
            <p:nvPr/>
          </p:nvSpPr>
          <p:spPr>
            <a:xfrm>
              <a:off x="-2771994" y="1167499"/>
              <a:ext cx="162" cy="162"/>
            </a:xfrm>
            <a:custGeom>
              <a:rect b="b" l="l" r="r" t="t"/>
              <a:pathLst>
                <a:path extrusionOk="0" h="1" w="1">
                  <a:moveTo>
                    <a:pt x="0" y="1"/>
                  </a:move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6"/>
            <p:cNvSpPr/>
            <p:nvPr/>
          </p:nvSpPr>
          <p:spPr>
            <a:xfrm>
              <a:off x="-2702702" y="1119466"/>
              <a:ext cx="43977" cy="63612"/>
            </a:xfrm>
            <a:custGeom>
              <a:rect b="b" l="l" r="r" t="t"/>
              <a:pathLst>
                <a:path extrusionOk="0" h="392" w="271">
                  <a:moveTo>
                    <a:pt x="160" y="0"/>
                  </a:moveTo>
                  <a:cubicBezTo>
                    <a:pt x="152" y="0"/>
                    <a:pt x="144" y="2"/>
                    <a:pt x="135" y="5"/>
                  </a:cubicBezTo>
                  <a:cubicBezTo>
                    <a:pt x="124" y="5"/>
                    <a:pt x="113" y="5"/>
                    <a:pt x="101" y="16"/>
                  </a:cubicBezTo>
                  <a:cubicBezTo>
                    <a:pt x="101" y="27"/>
                    <a:pt x="90" y="38"/>
                    <a:pt x="90" y="50"/>
                  </a:cubicBezTo>
                  <a:cubicBezTo>
                    <a:pt x="79" y="50"/>
                    <a:pt x="79" y="61"/>
                    <a:pt x="79" y="72"/>
                  </a:cubicBezTo>
                  <a:cubicBezTo>
                    <a:pt x="12" y="151"/>
                    <a:pt x="0" y="263"/>
                    <a:pt x="68" y="353"/>
                  </a:cubicBezTo>
                  <a:cubicBezTo>
                    <a:pt x="89" y="380"/>
                    <a:pt x="118" y="391"/>
                    <a:pt x="147" y="391"/>
                  </a:cubicBezTo>
                  <a:cubicBezTo>
                    <a:pt x="180" y="391"/>
                    <a:pt x="213" y="377"/>
                    <a:pt x="236" y="353"/>
                  </a:cubicBezTo>
                  <a:cubicBezTo>
                    <a:pt x="259" y="308"/>
                    <a:pt x="270" y="252"/>
                    <a:pt x="270" y="196"/>
                  </a:cubicBezTo>
                  <a:cubicBezTo>
                    <a:pt x="259" y="140"/>
                    <a:pt x="248" y="83"/>
                    <a:pt x="214" y="27"/>
                  </a:cubicBezTo>
                  <a:cubicBezTo>
                    <a:pt x="197" y="11"/>
                    <a:pt x="181" y="0"/>
                    <a:pt x="16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6"/>
            <p:cNvSpPr/>
            <p:nvPr/>
          </p:nvSpPr>
          <p:spPr>
            <a:xfrm>
              <a:off x="-3740777" y="512718"/>
              <a:ext cx="151565" cy="315949"/>
            </a:xfrm>
            <a:custGeom>
              <a:rect b="b" l="l" r="r" t="t"/>
              <a:pathLst>
                <a:path extrusionOk="0" h="1947" w="934">
                  <a:moveTo>
                    <a:pt x="842" y="1"/>
                  </a:moveTo>
                  <a:cubicBezTo>
                    <a:pt x="831" y="1"/>
                    <a:pt x="821" y="4"/>
                    <a:pt x="810" y="11"/>
                  </a:cubicBezTo>
                  <a:cubicBezTo>
                    <a:pt x="517" y="202"/>
                    <a:pt x="360" y="528"/>
                    <a:pt x="225" y="832"/>
                  </a:cubicBezTo>
                  <a:cubicBezTo>
                    <a:pt x="90" y="1180"/>
                    <a:pt x="0" y="1563"/>
                    <a:pt x="169" y="1911"/>
                  </a:cubicBezTo>
                  <a:cubicBezTo>
                    <a:pt x="180" y="1936"/>
                    <a:pt x="198" y="1946"/>
                    <a:pt x="217" y="1946"/>
                  </a:cubicBezTo>
                  <a:cubicBezTo>
                    <a:pt x="259" y="1946"/>
                    <a:pt x="304" y="1898"/>
                    <a:pt x="281" y="1844"/>
                  </a:cubicBezTo>
                  <a:cubicBezTo>
                    <a:pt x="124" y="1529"/>
                    <a:pt x="236" y="1169"/>
                    <a:pt x="360" y="854"/>
                  </a:cubicBezTo>
                  <a:cubicBezTo>
                    <a:pt x="484" y="585"/>
                    <a:pt x="619" y="292"/>
                    <a:pt x="877" y="135"/>
                  </a:cubicBezTo>
                  <a:cubicBezTo>
                    <a:pt x="934" y="88"/>
                    <a:pt x="895" y="1"/>
                    <a:pt x="842"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6"/>
            <p:cNvSpPr/>
            <p:nvPr/>
          </p:nvSpPr>
          <p:spPr>
            <a:xfrm>
              <a:off x="-3490711" y="438883"/>
              <a:ext cx="189699" cy="46248"/>
            </a:xfrm>
            <a:custGeom>
              <a:rect b="b" l="l" r="r" t="t"/>
              <a:pathLst>
                <a:path extrusionOk="0" h="285" w="1169">
                  <a:moveTo>
                    <a:pt x="564" y="1"/>
                  </a:moveTo>
                  <a:cubicBezTo>
                    <a:pt x="394" y="1"/>
                    <a:pt x="223" y="43"/>
                    <a:pt x="67" y="129"/>
                  </a:cubicBezTo>
                  <a:cubicBezTo>
                    <a:pt x="0" y="158"/>
                    <a:pt x="39" y="251"/>
                    <a:pt x="100" y="251"/>
                  </a:cubicBezTo>
                  <a:cubicBezTo>
                    <a:pt x="111" y="251"/>
                    <a:pt x="123" y="248"/>
                    <a:pt x="134" y="241"/>
                  </a:cubicBezTo>
                  <a:cubicBezTo>
                    <a:pt x="266" y="168"/>
                    <a:pt x="411" y="131"/>
                    <a:pt x="557" y="131"/>
                  </a:cubicBezTo>
                  <a:cubicBezTo>
                    <a:pt x="724" y="131"/>
                    <a:pt x="890" y="179"/>
                    <a:pt x="1034" y="275"/>
                  </a:cubicBezTo>
                  <a:cubicBezTo>
                    <a:pt x="1046" y="282"/>
                    <a:pt x="1057" y="285"/>
                    <a:pt x="1068" y="285"/>
                  </a:cubicBezTo>
                  <a:cubicBezTo>
                    <a:pt x="1129" y="285"/>
                    <a:pt x="1168" y="190"/>
                    <a:pt x="1101" y="151"/>
                  </a:cubicBezTo>
                  <a:cubicBezTo>
                    <a:pt x="937" y="52"/>
                    <a:pt x="751" y="1"/>
                    <a:pt x="564"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6"/>
            <p:cNvSpPr/>
            <p:nvPr/>
          </p:nvSpPr>
          <p:spPr>
            <a:xfrm>
              <a:off x="-4120339" y="912240"/>
              <a:ext cx="113106" cy="193432"/>
            </a:xfrm>
            <a:custGeom>
              <a:rect b="b" l="l" r="r" t="t"/>
              <a:pathLst>
                <a:path extrusionOk="0" h="1192" w="697">
                  <a:moveTo>
                    <a:pt x="600" y="1"/>
                  </a:moveTo>
                  <a:cubicBezTo>
                    <a:pt x="588" y="1"/>
                    <a:pt x="576" y="4"/>
                    <a:pt x="563" y="11"/>
                  </a:cubicBezTo>
                  <a:cubicBezTo>
                    <a:pt x="181" y="247"/>
                    <a:pt x="1" y="708"/>
                    <a:pt x="136" y="1147"/>
                  </a:cubicBezTo>
                  <a:cubicBezTo>
                    <a:pt x="145" y="1178"/>
                    <a:pt x="171" y="1192"/>
                    <a:pt x="198" y="1192"/>
                  </a:cubicBezTo>
                  <a:cubicBezTo>
                    <a:pt x="239" y="1192"/>
                    <a:pt x="280" y="1160"/>
                    <a:pt x="259" y="1113"/>
                  </a:cubicBezTo>
                  <a:cubicBezTo>
                    <a:pt x="147" y="742"/>
                    <a:pt x="304" y="337"/>
                    <a:pt x="630" y="124"/>
                  </a:cubicBezTo>
                  <a:cubicBezTo>
                    <a:pt x="696" y="86"/>
                    <a:pt x="660" y="1"/>
                    <a:pt x="600"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6"/>
            <p:cNvSpPr/>
            <p:nvPr/>
          </p:nvSpPr>
          <p:spPr>
            <a:xfrm>
              <a:off x="-3945731" y="861935"/>
              <a:ext cx="123654" cy="34565"/>
            </a:xfrm>
            <a:custGeom>
              <a:rect b="b" l="l" r="r" t="t"/>
              <a:pathLst>
                <a:path extrusionOk="0" h="213" w="762">
                  <a:moveTo>
                    <a:pt x="385" y="1"/>
                  </a:moveTo>
                  <a:cubicBezTo>
                    <a:pt x="274" y="1"/>
                    <a:pt x="162" y="29"/>
                    <a:pt x="60" y="85"/>
                  </a:cubicBezTo>
                  <a:cubicBezTo>
                    <a:pt x="0" y="135"/>
                    <a:pt x="38" y="212"/>
                    <a:pt x="103" y="212"/>
                  </a:cubicBezTo>
                  <a:cubicBezTo>
                    <a:pt x="111" y="212"/>
                    <a:pt x="119" y="211"/>
                    <a:pt x="128" y="209"/>
                  </a:cubicBezTo>
                  <a:cubicBezTo>
                    <a:pt x="206" y="158"/>
                    <a:pt x="294" y="133"/>
                    <a:pt x="381" y="133"/>
                  </a:cubicBezTo>
                  <a:cubicBezTo>
                    <a:pt x="468" y="133"/>
                    <a:pt x="555" y="158"/>
                    <a:pt x="634" y="209"/>
                  </a:cubicBezTo>
                  <a:cubicBezTo>
                    <a:pt x="642" y="211"/>
                    <a:pt x="650" y="212"/>
                    <a:pt x="658" y="212"/>
                  </a:cubicBezTo>
                  <a:cubicBezTo>
                    <a:pt x="723" y="212"/>
                    <a:pt x="761" y="135"/>
                    <a:pt x="701" y="85"/>
                  </a:cubicBezTo>
                  <a:cubicBezTo>
                    <a:pt x="606" y="29"/>
                    <a:pt x="496" y="1"/>
                    <a:pt x="38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6"/>
            <p:cNvSpPr/>
            <p:nvPr/>
          </p:nvSpPr>
          <p:spPr>
            <a:xfrm>
              <a:off x="-3059546" y="350443"/>
              <a:ext cx="205440" cy="252500"/>
            </a:xfrm>
            <a:custGeom>
              <a:rect b="b" l="l" r="r" t="t"/>
              <a:pathLst>
                <a:path extrusionOk="0" h="1556" w="1266">
                  <a:moveTo>
                    <a:pt x="1165" y="1"/>
                  </a:moveTo>
                  <a:cubicBezTo>
                    <a:pt x="1155" y="1"/>
                    <a:pt x="1143" y="4"/>
                    <a:pt x="1131" y="11"/>
                  </a:cubicBezTo>
                  <a:cubicBezTo>
                    <a:pt x="637" y="370"/>
                    <a:pt x="131" y="831"/>
                    <a:pt x="7" y="1472"/>
                  </a:cubicBezTo>
                  <a:cubicBezTo>
                    <a:pt x="0" y="1520"/>
                    <a:pt x="48" y="1556"/>
                    <a:pt x="88" y="1556"/>
                  </a:cubicBezTo>
                  <a:cubicBezTo>
                    <a:pt x="114" y="1556"/>
                    <a:pt x="137" y="1541"/>
                    <a:pt x="142" y="1506"/>
                  </a:cubicBezTo>
                  <a:cubicBezTo>
                    <a:pt x="243" y="899"/>
                    <a:pt x="726" y="472"/>
                    <a:pt x="1199" y="134"/>
                  </a:cubicBezTo>
                  <a:cubicBezTo>
                    <a:pt x="1266" y="96"/>
                    <a:pt x="1227" y="1"/>
                    <a:pt x="116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6"/>
            <p:cNvSpPr/>
            <p:nvPr/>
          </p:nvSpPr>
          <p:spPr>
            <a:xfrm>
              <a:off x="-2753332" y="335513"/>
              <a:ext cx="163898" cy="55823"/>
            </a:xfrm>
            <a:custGeom>
              <a:rect b="b" l="l" r="r" t="t"/>
              <a:pathLst>
                <a:path extrusionOk="0" h="344" w="1010">
                  <a:moveTo>
                    <a:pt x="301" y="0"/>
                  </a:moveTo>
                  <a:cubicBezTo>
                    <a:pt x="226" y="0"/>
                    <a:pt x="151" y="8"/>
                    <a:pt x="76" y="24"/>
                  </a:cubicBezTo>
                  <a:cubicBezTo>
                    <a:pt x="1" y="45"/>
                    <a:pt x="28" y="160"/>
                    <a:pt x="110" y="160"/>
                  </a:cubicBezTo>
                  <a:cubicBezTo>
                    <a:pt x="113" y="160"/>
                    <a:pt x="117" y="159"/>
                    <a:pt x="121" y="159"/>
                  </a:cubicBezTo>
                  <a:cubicBezTo>
                    <a:pt x="184" y="146"/>
                    <a:pt x="248" y="139"/>
                    <a:pt x="312" y="139"/>
                  </a:cubicBezTo>
                  <a:cubicBezTo>
                    <a:pt x="523" y="139"/>
                    <a:pt x="735" y="209"/>
                    <a:pt x="908" y="339"/>
                  </a:cubicBezTo>
                  <a:cubicBezTo>
                    <a:pt x="917" y="342"/>
                    <a:pt x="926" y="343"/>
                    <a:pt x="935" y="343"/>
                  </a:cubicBezTo>
                  <a:cubicBezTo>
                    <a:pt x="959" y="343"/>
                    <a:pt x="982" y="333"/>
                    <a:pt x="998" y="316"/>
                  </a:cubicBezTo>
                  <a:cubicBezTo>
                    <a:pt x="1009" y="283"/>
                    <a:pt x="998" y="238"/>
                    <a:pt x="976" y="226"/>
                  </a:cubicBezTo>
                  <a:cubicBezTo>
                    <a:pt x="778" y="81"/>
                    <a:pt x="542" y="0"/>
                    <a:pt x="301"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6"/>
            <p:cNvSpPr/>
            <p:nvPr/>
          </p:nvSpPr>
          <p:spPr>
            <a:xfrm>
              <a:off x="-2321680" y="327400"/>
              <a:ext cx="375991" cy="180774"/>
            </a:xfrm>
            <a:custGeom>
              <a:rect b="b" l="l" r="r" t="t"/>
              <a:pathLst>
                <a:path extrusionOk="0" h="1114" w="2317">
                  <a:moveTo>
                    <a:pt x="1981" y="1"/>
                  </a:moveTo>
                  <a:cubicBezTo>
                    <a:pt x="1902" y="1"/>
                    <a:pt x="1820" y="15"/>
                    <a:pt x="1745" y="29"/>
                  </a:cubicBezTo>
                  <a:cubicBezTo>
                    <a:pt x="1486" y="63"/>
                    <a:pt x="1239" y="119"/>
                    <a:pt x="1003" y="209"/>
                  </a:cubicBezTo>
                  <a:cubicBezTo>
                    <a:pt x="587" y="344"/>
                    <a:pt x="238" y="636"/>
                    <a:pt x="24" y="1018"/>
                  </a:cubicBezTo>
                  <a:cubicBezTo>
                    <a:pt x="1" y="1066"/>
                    <a:pt x="50" y="1114"/>
                    <a:pt x="97" y="1114"/>
                  </a:cubicBezTo>
                  <a:cubicBezTo>
                    <a:pt x="116" y="1114"/>
                    <a:pt x="135" y="1106"/>
                    <a:pt x="148" y="1086"/>
                  </a:cubicBezTo>
                  <a:cubicBezTo>
                    <a:pt x="328" y="737"/>
                    <a:pt x="643" y="479"/>
                    <a:pt x="1014" y="344"/>
                  </a:cubicBezTo>
                  <a:cubicBezTo>
                    <a:pt x="1205" y="276"/>
                    <a:pt x="1418" y="220"/>
                    <a:pt x="1621" y="175"/>
                  </a:cubicBezTo>
                  <a:cubicBezTo>
                    <a:pt x="1715" y="163"/>
                    <a:pt x="1840" y="129"/>
                    <a:pt x="1954" y="129"/>
                  </a:cubicBezTo>
                  <a:cubicBezTo>
                    <a:pt x="2045" y="129"/>
                    <a:pt x="2128" y="150"/>
                    <a:pt x="2183" y="220"/>
                  </a:cubicBezTo>
                  <a:cubicBezTo>
                    <a:pt x="2196" y="236"/>
                    <a:pt x="2211" y="242"/>
                    <a:pt x="2225" y="242"/>
                  </a:cubicBezTo>
                  <a:cubicBezTo>
                    <a:pt x="2273" y="242"/>
                    <a:pt x="2316" y="171"/>
                    <a:pt x="2273" y="119"/>
                  </a:cubicBezTo>
                  <a:cubicBezTo>
                    <a:pt x="2195" y="28"/>
                    <a:pt x="2090" y="1"/>
                    <a:pt x="1981"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6"/>
            <p:cNvSpPr/>
            <p:nvPr/>
          </p:nvSpPr>
          <p:spPr>
            <a:xfrm>
              <a:off x="-1859682" y="399612"/>
              <a:ext cx="91199" cy="111807"/>
            </a:xfrm>
            <a:custGeom>
              <a:rect b="b" l="l" r="r" t="t"/>
              <a:pathLst>
                <a:path extrusionOk="0" h="689" w="562">
                  <a:moveTo>
                    <a:pt x="98" y="1"/>
                  </a:moveTo>
                  <a:cubicBezTo>
                    <a:pt x="38" y="1"/>
                    <a:pt x="1" y="86"/>
                    <a:pt x="67" y="124"/>
                  </a:cubicBezTo>
                  <a:cubicBezTo>
                    <a:pt x="247" y="236"/>
                    <a:pt x="382" y="427"/>
                    <a:pt x="415" y="641"/>
                  </a:cubicBezTo>
                  <a:cubicBezTo>
                    <a:pt x="425" y="669"/>
                    <a:pt x="449" y="689"/>
                    <a:pt x="476" y="689"/>
                  </a:cubicBezTo>
                  <a:cubicBezTo>
                    <a:pt x="482" y="689"/>
                    <a:pt x="488" y="688"/>
                    <a:pt x="494" y="686"/>
                  </a:cubicBezTo>
                  <a:cubicBezTo>
                    <a:pt x="539" y="686"/>
                    <a:pt x="561" y="641"/>
                    <a:pt x="550" y="607"/>
                  </a:cubicBezTo>
                  <a:cubicBezTo>
                    <a:pt x="494" y="360"/>
                    <a:pt x="348" y="146"/>
                    <a:pt x="134" y="11"/>
                  </a:cubicBezTo>
                  <a:cubicBezTo>
                    <a:pt x="121" y="4"/>
                    <a:pt x="109" y="1"/>
                    <a:pt x="9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6"/>
            <p:cNvSpPr/>
            <p:nvPr/>
          </p:nvSpPr>
          <p:spPr>
            <a:xfrm>
              <a:off x="-1657487" y="744285"/>
              <a:ext cx="284468" cy="58419"/>
            </a:xfrm>
            <a:custGeom>
              <a:rect b="b" l="l" r="r" t="t"/>
              <a:pathLst>
                <a:path extrusionOk="0" h="360" w="1753">
                  <a:moveTo>
                    <a:pt x="884" y="1"/>
                  </a:moveTo>
                  <a:cubicBezTo>
                    <a:pt x="597" y="1"/>
                    <a:pt x="310" y="79"/>
                    <a:pt x="57" y="237"/>
                  </a:cubicBezTo>
                  <a:cubicBezTo>
                    <a:pt x="1" y="275"/>
                    <a:pt x="39" y="360"/>
                    <a:pt x="93" y="360"/>
                  </a:cubicBezTo>
                  <a:cubicBezTo>
                    <a:pt x="103" y="360"/>
                    <a:pt x="114" y="357"/>
                    <a:pt x="125" y="349"/>
                  </a:cubicBezTo>
                  <a:cubicBezTo>
                    <a:pt x="363" y="207"/>
                    <a:pt x="630" y="134"/>
                    <a:pt x="896" y="134"/>
                  </a:cubicBezTo>
                  <a:cubicBezTo>
                    <a:pt x="1156" y="134"/>
                    <a:pt x="1414" y="205"/>
                    <a:pt x="1643" y="349"/>
                  </a:cubicBezTo>
                  <a:cubicBezTo>
                    <a:pt x="1647" y="350"/>
                    <a:pt x="1651" y="350"/>
                    <a:pt x="1656" y="350"/>
                  </a:cubicBezTo>
                  <a:cubicBezTo>
                    <a:pt x="1716" y="350"/>
                    <a:pt x="1752" y="279"/>
                    <a:pt x="1710" y="237"/>
                  </a:cubicBezTo>
                  <a:cubicBezTo>
                    <a:pt x="1457" y="79"/>
                    <a:pt x="1170" y="1"/>
                    <a:pt x="884"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6"/>
            <p:cNvSpPr/>
            <p:nvPr/>
          </p:nvSpPr>
          <p:spPr>
            <a:xfrm>
              <a:off x="-1458050" y="1347300"/>
              <a:ext cx="105479" cy="200410"/>
            </a:xfrm>
            <a:custGeom>
              <a:rect b="b" l="l" r="r" t="t"/>
              <a:pathLst>
                <a:path extrusionOk="0" h="1235" w="650">
                  <a:moveTo>
                    <a:pt x="101" y="1"/>
                  </a:moveTo>
                  <a:cubicBezTo>
                    <a:pt x="46" y="1"/>
                    <a:pt x="0" y="74"/>
                    <a:pt x="54" y="118"/>
                  </a:cubicBezTo>
                  <a:cubicBezTo>
                    <a:pt x="357" y="377"/>
                    <a:pt x="515" y="770"/>
                    <a:pt x="470" y="1175"/>
                  </a:cubicBezTo>
                  <a:cubicBezTo>
                    <a:pt x="464" y="1215"/>
                    <a:pt x="495" y="1234"/>
                    <a:pt x="529" y="1234"/>
                  </a:cubicBezTo>
                  <a:cubicBezTo>
                    <a:pt x="563" y="1234"/>
                    <a:pt x="599" y="1215"/>
                    <a:pt x="605" y="1175"/>
                  </a:cubicBezTo>
                  <a:cubicBezTo>
                    <a:pt x="650" y="737"/>
                    <a:pt x="481" y="310"/>
                    <a:pt x="144" y="17"/>
                  </a:cubicBezTo>
                  <a:cubicBezTo>
                    <a:pt x="130" y="6"/>
                    <a:pt x="115" y="1"/>
                    <a:pt x="101"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6"/>
            <p:cNvSpPr/>
            <p:nvPr/>
          </p:nvSpPr>
          <p:spPr>
            <a:xfrm>
              <a:off x="-1505922" y="1660005"/>
              <a:ext cx="121382" cy="71888"/>
            </a:xfrm>
            <a:custGeom>
              <a:rect b="b" l="l" r="r" t="t"/>
              <a:pathLst>
                <a:path extrusionOk="0" h="443" w="748">
                  <a:moveTo>
                    <a:pt x="661" y="1"/>
                  </a:moveTo>
                  <a:cubicBezTo>
                    <a:pt x="642" y="1"/>
                    <a:pt x="624" y="8"/>
                    <a:pt x="607" y="24"/>
                  </a:cubicBezTo>
                  <a:cubicBezTo>
                    <a:pt x="505" y="199"/>
                    <a:pt x="317" y="308"/>
                    <a:pt x="122" y="308"/>
                  </a:cubicBezTo>
                  <a:cubicBezTo>
                    <a:pt x="104" y="308"/>
                    <a:pt x="86" y="307"/>
                    <a:pt x="68" y="305"/>
                  </a:cubicBezTo>
                  <a:cubicBezTo>
                    <a:pt x="23" y="305"/>
                    <a:pt x="0" y="339"/>
                    <a:pt x="0" y="372"/>
                  </a:cubicBezTo>
                  <a:cubicBezTo>
                    <a:pt x="0" y="406"/>
                    <a:pt x="23" y="440"/>
                    <a:pt x="68" y="440"/>
                  </a:cubicBezTo>
                  <a:cubicBezTo>
                    <a:pt x="87" y="442"/>
                    <a:pt x="107" y="442"/>
                    <a:pt x="126" y="442"/>
                  </a:cubicBezTo>
                  <a:cubicBezTo>
                    <a:pt x="374" y="442"/>
                    <a:pt x="606" y="310"/>
                    <a:pt x="731" y="91"/>
                  </a:cubicBezTo>
                  <a:cubicBezTo>
                    <a:pt x="747" y="43"/>
                    <a:pt x="706" y="1"/>
                    <a:pt x="661"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6"/>
            <p:cNvSpPr/>
            <p:nvPr/>
          </p:nvSpPr>
          <p:spPr>
            <a:xfrm>
              <a:off x="-2016115" y="1749743"/>
              <a:ext cx="163735" cy="340291"/>
            </a:xfrm>
            <a:custGeom>
              <a:rect b="b" l="l" r="r" t="t"/>
              <a:pathLst>
                <a:path extrusionOk="0" h="2097" w="1009">
                  <a:moveTo>
                    <a:pt x="815" y="0"/>
                  </a:moveTo>
                  <a:cubicBezTo>
                    <a:pt x="775" y="0"/>
                    <a:pt x="732" y="34"/>
                    <a:pt x="738" y="89"/>
                  </a:cubicBezTo>
                  <a:cubicBezTo>
                    <a:pt x="862" y="798"/>
                    <a:pt x="604" y="1517"/>
                    <a:pt x="53" y="1989"/>
                  </a:cubicBezTo>
                  <a:cubicBezTo>
                    <a:pt x="0" y="2033"/>
                    <a:pt x="50" y="2097"/>
                    <a:pt x="106" y="2097"/>
                  </a:cubicBezTo>
                  <a:cubicBezTo>
                    <a:pt x="122" y="2097"/>
                    <a:pt x="139" y="2092"/>
                    <a:pt x="154" y="2079"/>
                  </a:cubicBezTo>
                  <a:cubicBezTo>
                    <a:pt x="738" y="1585"/>
                    <a:pt x="1008" y="809"/>
                    <a:pt x="873" y="44"/>
                  </a:cubicBezTo>
                  <a:cubicBezTo>
                    <a:pt x="865" y="14"/>
                    <a:pt x="841" y="0"/>
                    <a:pt x="81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6"/>
            <p:cNvSpPr/>
            <p:nvPr/>
          </p:nvSpPr>
          <p:spPr>
            <a:xfrm>
              <a:off x="-2251414" y="2107073"/>
              <a:ext cx="116189" cy="47871"/>
            </a:xfrm>
            <a:custGeom>
              <a:rect b="b" l="l" r="r" t="t"/>
              <a:pathLst>
                <a:path extrusionOk="0" h="295" w="716">
                  <a:moveTo>
                    <a:pt x="98" y="1"/>
                  </a:moveTo>
                  <a:cubicBezTo>
                    <a:pt x="48" y="1"/>
                    <a:pt x="1" y="70"/>
                    <a:pt x="52" y="113"/>
                  </a:cubicBezTo>
                  <a:cubicBezTo>
                    <a:pt x="163" y="231"/>
                    <a:pt x="312" y="294"/>
                    <a:pt x="468" y="294"/>
                  </a:cubicBezTo>
                  <a:cubicBezTo>
                    <a:pt x="535" y="294"/>
                    <a:pt x="603" y="283"/>
                    <a:pt x="671" y="259"/>
                  </a:cubicBezTo>
                  <a:cubicBezTo>
                    <a:pt x="704" y="248"/>
                    <a:pt x="716" y="214"/>
                    <a:pt x="716" y="181"/>
                  </a:cubicBezTo>
                  <a:cubicBezTo>
                    <a:pt x="706" y="153"/>
                    <a:pt x="674" y="133"/>
                    <a:pt x="644" y="133"/>
                  </a:cubicBezTo>
                  <a:cubicBezTo>
                    <a:pt x="638" y="133"/>
                    <a:pt x="632" y="134"/>
                    <a:pt x="626" y="136"/>
                  </a:cubicBezTo>
                  <a:cubicBezTo>
                    <a:pt x="577" y="152"/>
                    <a:pt x="527" y="160"/>
                    <a:pt x="477" y="160"/>
                  </a:cubicBezTo>
                  <a:cubicBezTo>
                    <a:pt x="353" y="160"/>
                    <a:pt x="230" y="112"/>
                    <a:pt x="142" y="23"/>
                  </a:cubicBezTo>
                  <a:cubicBezTo>
                    <a:pt x="129" y="7"/>
                    <a:pt x="113" y="1"/>
                    <a:pt x="9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6"/>
            <p:cNvSpPr/>
            <p:nvPr/>
          </p:nvSpPr>
          <p:spPr>
            <a:xfrm>
              <a:off x="-3027415" y="1822605"/>
              <a:ext cx="151240" cy="197002"/>
            </a:xfrm>
            <a:custGeom>
              <a:rect b="b" l="l" r="r" t="t"/>
              <a:pathLst>
                <a:path extrusionOk="0" h="1214" w="932">
                  <a:moveTo>
                    <a:pt x="63" y="0"/>
                  </a:moveTo>
                  <a:cubicBezTo>
                    <a:pt x="31" y="0"/>
                    <a:pt x="0" y="23"/>
                    <a:pt x="0" y="67"/>
                  </a:cubicBezTo>
                  <a:cubicBezTo>
                    <a:pt x="56" y="551"/>
                    <a:pt x="394" y="944"/>
                    <a:pt x="798" y="1203"/>
                  </a:cubicBezTo>
                  <a:cubicBezTo>
                    <a:pt x="811" y="1210"/>
                    <a:pt x="823" y="1213"/>
                    <a:pt x="835" y="1213"/>
                  </a:cubicBezTo>
                  <a:cubicBezTo>
                    <a:pt x="895" y="1213"/>
                    <a:pt x="932" y="1128"/>
                    <a:pt x="866" y="1091"/>
                  </a:cubicBezTo>
                  <a:cubicBezTo>
                    <a:pt x="506" y="866"/>
                    <a:pt x="191" y="506"/>
                    <a:pt x="135" y="67"/>
                  </a:cubicBezTo>
                  <a:cubicBezTo>
                    <a:pt x="129" y="23"/>
                    <a:pt x="96" y="0"/>
                    <a:pt x="63"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6"/>
            <p:cNvSpPr/>
            <p:nvPr/>
          </p:nvSpPr>
          <p:spPr>
            <a:xfrm>
              <a:off x="-2804936" y="2039567"/>
              <a:ext cx="82273" cy="25802"/>
            </a:xfrm>
            <a:custGeom>
              <a:rect b="b" l="l" r="r" t="t"/>
              <a:pathLst>
                <a:path extrusionOk="0" h="159" w="507">
                  <a:moveTo>
                    <a:pt x="439" y="1"/>
                  </a:moveTo>
                  <a:lnTo>
                    <a:pt x="68" y="23"/>
                  </a:lnTo>
                  <a:cubicBezTo>
                    <a:pt x="23" y="23"/>
                    <a:pt x="1" y="57"/>
                    <a:pt x="1" y="91"/>
                  </a:cubicBezTo>
                  <a:cubicBezTo>
                    <a:pt x="1" y="125"/>
                    <a:pt x="23" y="158"/>
                    <a:pt x="68" y="158"/>
                  </a:cubicBezTo>
                  <a:lnTo>
                    <a:pt x="439" y="136"/>
                  </a:lnTo>
                  <a:cubicBezTo>
                    <a:pt x="473" y="125"/>
                    <a:pt x="495" y="102"/>
                    <a:pt x="507" y="68"/>
                  </a:cubicBezTo>
                  <a:cubicBezTo>
                    <a:pt x="507" y="23"/>
                    <a:pt x="473" y="1"/>
                    <a:pt x="439"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6"/>
            <p:cNvSpPr/>
            <p:nvPr/>
          </p:nvSpPr>
          <p:spPr>
            <a:xfrm>
              <a:off x="-3707998" y="1703494"/>
              <a:ext cx="162275" cy="283332"/>
            </a:xfrm>
            <a:custGeom>
              <a:rect b="b" l="l" r="r" t="t"/>
              <a:pathLst>
                <a:path extrusionOk="0" h="1746" w="1000">
                  <a:moveTo>
                    <a:pt x="133" y="0"/>
                  </a:moveTo>
                  <a:cubicBezTo>
                    <a:pt x="99" y="0"/>
                    <a:pt x="62" y="20"/>
                    <a:pt x="57" y="59"/>
                  </a:cubicBezTo>
                  <a:cubicBezTo>
                    <a:pt x="1" y="723"/>
                    <a:pt x="315" y="1364"/>
                    <a:pt x="866" y="1735"/>
                  </a:cubicBezTo>
                  <a:cubicBezTo>
                    <a:pt x="879" y="1742"/>
                    <a:pt x="891" y="1745"/>
                    <a:pt x="903" y="1745"/>
                  </a:cubicBezTo>
                  <a:cubicBezTo>
                    <a:pt x="963" y="1745"/>
                    <a:pt x="1000" y="1660"/>
                    <a:pt x="934" y="1622"/>
                  </a:cubicBezTo>
                  <a:cubicBezTo>
                    <a:pt x="428" y="1274"/>
                    <a:pt x="136" y="678"/>
                    <a:pt x="192" y="59"/>
                  </a:cubicBezTo>
                  <a:cubicBezTo>
                    <a:pt x="197" y="20"/>
                    <a:pt x="166" y="0"/>
                    <a:pt x="133"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6"/>
            <p:cNvSpPr/>
            <p:nvPr/>
          </p:nvSpPr>
          <p:spPr>
            <a:xfrm>
              <a:off x="-3474484" y="2051737"/>
              <a:ext cx="76756" cy="32455"/>
            </a:xfrm>
            <a:custGeom>
              <a:rect b="b" l="l" r="r" t="t"/>
              <a:pathLst>
                <a:path extrusionOk="0" h="200" w="473">
                  <a:moveTo>
                    <a:pt x="84" y="0"/>
                  </a:moveTo>
                  <a:cubicBezTo>
                    <a:pt x="58" y="0"/>
                    <a:pt x="31" y="11"/>
                    <a:pt x="23" y="27"/>
                  </a:cubicBezTo>
                  <a:cubicBezTo>
                    <a:pt x="1" y="61"/>
                    <a:pt x="12" y="106"/>
                    <a:pt x="46" y="128"/>
                  </a:cubicBezTo>
                  <a:cubicBezTo>
                    <a:pt x="123" y="175"/>
                    <a:pt x="212" y="200"/>
                    <a:pt x="303" y="200"/>
                  </a:cubicBezTo>
                  <a:cubicBezTo>
                    <a:pt x="344" y="200"/>
                    <a:pt x="386" y="195"/>
                    <a:pt x="428" y="184"/>
                  </a:cubicBezTo>
                  <a:cubicBezTo>
                    <a:pt x="462" y="173"/>
                    <a:pt x="473" y="139"/>
                    <a:pt x="473" y="106"/>
                  </a:cubicBezTo>
                  <a:cubicBezTo>
                    <a:pt x="464" y="78"/>
                    <a:pt x="432" y="58"/>
                    <a:pt x="402" y="58"/>
                  </a:cubicBezTo>
                  <a:cubicBezTo>
                    <a:pt x="395" y="58"/>
                    <a:pt x="389" y="59"/>
                    <a:pt x="383" y="61"/>
                  </a:cubicBezTo>
                  <a:lnTo>
                    <a:pt x="248" y="61"/>
                  </a:lnTo>
                  <a:cubicBezTo>
                    <a:pt x="226" y="50"/>
                    <a:pt x="192" y="50"/>
                    <a:pt x="169" y="38"/>
                  </a:cubicBezTo>
                  <a:lnTo>
                    <a:pt x="147" y="27"/>
                  </a:lnTo>
                  <a:lnTo>
                    <a:pt x="113" y="5"/>
                  </a:lnTo>
                  <a:cubicBezTo>
                    <a:pt x="104" y="2"/>
                    <a:pt x="94" y="0"/>
                    <a:pt x="84"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6"/>
            <p:cNvSpPr/>
            <p:nvPr/>
          </p:nvSpPr>
          <p:spPr>
            <a:xfrm>
              <a:off x="-4129427" y="1281579"/>
              <a:ext cx="148157" cy="322278"/>
            </a:xfrm>
            <a:custGeom>
              <a:rect b="b" l="l" r="r" t="t"/>
              <a:pathLst>
                <a:path extrusionOk="0" h="1986" w="913">
                  <a:moveTo>
                    <a:pt x="826" y="1"/>
                  </a:moveTo>
                  <a:cubicBezTo>
                    <a:pt x="818" y="1"/>
                    <a:pt x="809" y="3"/>
                    <a:pt x="799" y="6"/>
                  </a:cubicBezTo>
                  <a:cubicBezTo>
                    <a:pt x="450" y="119"/>
                    <a:pt x="237" y="456"/>
                    <a:pt x="136" y="793"/>
                  </a:cubicBezTo>
                  <a:cubicBezTo>
                    <a:pt x="1" y="1175"/>
                    <a:pt x="23" y="1591"/>
                    <a:pt x="214" y="1962"/>
                  </a:cubicBezTo>
                  <a:cubicBezTo>
                    <a:pt x="227" y="1979"/>
                    <a:pt x="244" y="1985"/>
                    <a:pt x="260" y="1985"/>
                  </a:cubicBezTo>
                  <a:cubicBezTo>
                    <a:pt x="302" y="1985"/>
                    <a:pt x="343" y="1943"/>
                    <a:pt x="327" y="1895"/>
                  </a:cubicBezTo>
                  <a:cubicBezTo>
                    <a:pt x="158" y="1569"/>
                    <a:pt x="136" y="1187"/>
                    <a:pt x="259" y="849"/>
                  </a:cubicBezTo>
                  <a:cubicBezTo>
                    <a:pt x="349" y="557"/>
                    <a:pt x="518" y="231"/>
                    <a:pt x="833" y="130"/>
                  </a:cubicBezTo>
                  <a:cubicBezTo>
                    <a:pt x="913" y="110"/>
                    <a:pt x="895" y="1"/>
                    <a:pt x="826"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6"/>
            <p:cNvSpPr/>
            <p:nvPr/>
          </p:nvSpPr>
          <p:spPr>
            <a:xfrm>
              <a:off x="-4038553" y="1691648"/>
              <a:ext cx="93633" cy="56796"/>
            </a:xfrm>
            <a:custGeom>
              <a:rect b="b" l="l" r="r" t="t"/>
              <a:pathLst>
                <a:path extrusionOk="0" h="350" w="577">
                  <a:moveTo>
                    <a:pt x="83" y="1"/>
                  </a:moveTo>
                  <a:cubicBezTo>
                    <a:pt x="42" y="1"/>
                    <a:pt x="1" y="34"/>
                    <a:pt x="14" y="88"/>
                  </a:cubicBezTo>
                  <a:cubicBezTo>
                    <a:pt x="79" y="245"/>
                    <a:pt x="236" y="349"/>
                    <a:pt x="402" y="349"/>
                  </a:cubicBezTo>
                  <a:cubicBezTo>
                    <a:pt x="438" y="349"/>
                    <a:pt x="473" y="345"/>
                    <a:pt x="509" y="335"/>
                  </a:cubicBezTo>
                  <a:cubicBezTo>
                    <a:pt x="565" y="324"/>
                    <a:pt x="576" y="256"/>
                    <a:pt x="542" y="222"/>
                  </a:cubicBezTo>
                  <a:cubicBezTo>
                    <a:pt x="533" y="195"/>
                    <a:pt x="509" y="175"/>
                    <a:pt x="482" y="175"/>
                  </a:cubicBezTo>
                  <a:cubicBezTo>
                    <a:pt x="476" y="175"/>
                    <a:pt x="470" y="175"/>
                    <a:pt x="464" y="177"/>
                  </a:cubicBezTo>
                  <a:cubicBezTo>
                    <a:pt x="452" y="177"/>
                    <a:pt x="441" y="177"/>
                    <a:pt x="430" y="189"/>
                  </a:cubicBezTo>
                  <a:lnTo>
                    <a:pt x="318" y="189"/>
                  </a:lnTo>
                  <a:lnTo>
                    <a:pt x="284" y="177"/>
                  </a:lnTo>
                  <a:lnTo>
                    <a:pt x="273" y="177"/>
                  </a:lnTo>
                  <a:cubicBezTo>
                    <a:pt x="261" y="166"/>
                    <a:pt x="239" y="155"/>
                    <a:pt x="228" y="144"/>
                  </a:cubicBezTo>
                  <a:lnTo>
                    <a:pt x="216" y="144"/>
                  </a:lnTo>
                  <a:cubicBezTo>
                    <a:pt x="205" y="144"/>
                    <a:pt x="205" y="132"/>
                    <a:pt x="194" y="121"/>
                  </a:cubicBezTo>
                  <a:lnTo>
                    <a:pt x="171" y="99"/>
                  </a:lnTo>
                  <a:lnTo>
                    <a:pt x="171" y="88"/>
                  </a:lnTo>
                  <a:lnTo>
                    <a:pt x="149" y="65"/>
                  </a:lnTo>
                  <a:cubicBezTo>
                    <a:pt x="149" y="65"/>
                    <a:pt x="149" y="54"/>
                    <a:pt x="149" y="54"/>
                  </a:cubicBezTo>
                  <a:cubicBezTo>
                    <a:pt x="140" y="17"/>
                    <a:pt x="112" y="1"/>
                    <a:pt x="83"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6"/>
            <p:cNvSpPr/>
            <p:nvPr/>
          </p:nvSpPr>
          <p:spPr>
            <a:xfrm>
              <a:off x="-3235452" y="2369797"/>
              <a:ext cx="40244" cy="104181"/>
            </a:xfrm>
            <a:custGeom>
              <a:rect b="b" l="l" r="r" t="t"/>
              <a:pathLst>
                <a:path extrusionOk="0" h="642" w="248">
                  <a:moveTo>
                    <a:pt x="165" y="0"/>
                  </a:moveTo>
                  <a:cubicBezTo>
                    <a:pt x="141" y="0"/>
                    <a:pt x="120" y="13"/>
                    <a:pt x="113" y="34"/>
                  </a:cubicBezTo>
                  <a:cubicBezTo>
                    <a:pt x="23" y="203"/>
                    <a:pt x="0" y="405"/>
                    <a:pt x="45" y="597"/>
                  </a:cubicBezTo>
                  <a:cubicBezTo>
                    <a:pt x="59" y="628"/>
                    <a:pt x="85" y="641"/>
                    <a:pt x="110" y="641"/>
                  </a:cubicBezTo>
                  <a:cubicBezTo>
                    <a:pt x="149" y="641"/>
                    <a:pt x="187" y="610"/>
                    <a:pt x="180" y="563"/>
                  </a:cubicBezTo>
                  <a:cubicBezTo>
                    <a:pt x="135" y="405"/>
                    <a:pt x="158" y="248"/>
                    <a:pt x="225" y="102"/>
                  </a:cubicBezTo>
                  <a:cubicBezTo>
                    <a:pt x="248" y="68"/>
                    <a:pt x="237" y="23"/>
                    <a:pt x="203" y="12"/>
                  </a:cubicBezTo>
                  <a:cubicBezTo>
                    <a:pt x="191" y="4"/>
                    <a:pt x="178" y="0"/>
                    <a:pt x="1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6"/>
            <p:cNvSpPr/>
            <p:nvPr/>
          </p:nvSpPr>
          <p:spPr>
            <a:xfrm>
              <a:off x="-2573206" y="2469759"/>
              <a:ext cx="36674" cy="114404"/>
            </a:xfrm>
            <a:custGeom>
              <a:rect b="b" l="l" r="r" t="t"/>
              <a:pathLst>
                <a:path extrusionOk="0" h="705" w="226">
                  <a:moveTo>
                    <a:pt x="151" y="0"/>
                  </a:moveTo>
                  <a:cubicBezTo>
                    <a:pt x="124" y="0"/>
                    <a:pt x="100" y="20"/>
                    <a:pt x="90" y="48"/>
                  </a:cubicBezTo>
                  <a:cubicBezTo>
                    <a:pt x="12" y="250"/>
                    <a:pt x="0" y="453"/>
                    <a:pt x="45" y="655"/>
                  </a:cubicBezTo>
                  <a:cubicBezTo>
                    <a:pt x="54" y="690"/>
                    <a:pt x="76" y="704"/>
                    <a:pt x="101" y="704"/>
                  </a:cubicBezTo>
                  <a:cubicBezTo>
                    <a:pt x="108" y="704"/>
                    <a:pt x="116" y="703"/>
                    <a:pt x="124" y="700"/>
                  </a:cubicBezTo>
                  <a:cubicBezTo>
                    <a:pt x="158" y="700"/>
                    <a:pt x="180" y="655"/>
                    <a:pt x="169" y="621"/>
                  </a:cubicBezTo>
                  <a:cubicBezTo>
                    <a:pt x="135" y="442"/>
                    <a:pt x="147" y="262"/>
                    <a:pt x="214" y="82"/>
                  </a:cubicBezTo>
                  <a:cubicBezTo>
                    <a:pt x="225" y="48"/>
                    <a:pt x="203" y="14"/>
                    <a:pt x="169" y="3"/>
                  </a:cubicBezTo>
                  <a:cubicBezTo>
                    <a:pt x="163" y="1"/>
                    <a:pt x="157" y="0"/>
                    <a:pt x="1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6"/>
            <p:cNvSpPr/>
            <p:nvPr/>
          </p:nvSpPr>
          <p:spPr>
            <a:xfrm>
              <a:off x="-2916256" y="2917152"/>
              <a:ext cx="49494" cy="112457"/>
            </a:xfrm>
            <a:custGeom>
              <a:rect b="b" l="l" r="r" t="t"/>
              <a:pathLst>
                <a:path extrusionOk="0" h="693" w="305">
                  <a:moveTo>
                    <a:pt x="224" y="0"/>
                  </a:moveTo>
                  <a:cubicBezTo>
                    <a:pt x="203" y="0"/>
                    <a:pt x="184" y="12"/>
                    <a:pt x="170" y="34"/>
                  </a:cubicBezTo>
                  <a:cubicBezTo>
                    <a:pt x="46" y="214"/>
                    <a:pt x="1" y="439"/>
                    <a:pt x="57" y="653"/>
                  </a:cubicBezTo>
                  <a:cubicBezTo>
                    <a:pt x="71" y="680"/>
                    <a:pt x="97" y="692"/>
                    <a:pt x="124" y="692"/>
                  </a:cubicBezTo>
                  <a:cubicBezTo>
                    <a:pt x="162" y="692"/>
                    <a:pt x="199" y="666"/>
                    <a:pt x="192" y="619"/>
                  </a:cubicBezTo>
                  <a:cubicBezTo>
                    <a:pt x="136" y="439"/>
                    <a:pt x="170" y="248"/>
                    <a:pt x="282" y="102"/>
                  </a:cubicBezTo>
                  <a:cubicBezTo>
                    <a:pt x="304" y="68"/>
                    <a:pt x="293" y="23"/>
                    <a:pt x="259" y="12"/>
                  </a:cubicBezTo>
                  <a:cubicBezTo>
                    <a:pt x="248" y="4"/>
                    <a:pt x="236" y="0"/>
                    <a:pt x="2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6"/>
            <p:cNvSpPr/>
            <p:nvPr/>
          </p:nvSpPr>
          <p:spPr>
            <a:xfrm>
              <a:off x="-2553084" y="3280811"/>
              <a:ext cx="33266" cy="116838"/>
            </a:xfrm>
            <a:custGeom>
              <a:rect b="b" l="l" r="r" t="t"/>
              <a:pathLst>
                <a:path extrusionOk="0" h="720" w="205">
                  <a:moveTo>
                    <a:pt x="122" y="0"/>
                  </a:moveTo>
                  <a:cubicBezTo>
                    <a:pt x="94" y="0"/>
                    <a:pt x="66" y="16"/>
                    <a:pt x="56" y="53"/>
                  </a:cubicBezTo>
                  <a:cubicBezTo>
                    <a:pt x="23" y="177"/>
                    <a:pt x="0" y="312"/>
                    <a:pt x="0" y="435"/>
                  </a:cubicBezTo>
                  <a:cubicBezTo>
                    <a:pt x="0" y="536"/>
                    <a:pt x="0" y="694"/>
                    <a:pt x="113" y="716"/>
                  </a:cubicBezTo>
                  <a:cubicBezTo>
                    <a:pt x="119" y="718"/>
                    <a:pt x="125" y="719"/>
                    <a:pt x="131" y="719"/>
                  </a:cubicBezTo>
                  <a:cubicBezTo>
                    <a:pt x="161" y="719"/>
                    <a:pt x="193" y="699"/>
                    <a:pt x="203" y="671"/>
                  </a:cubicBezTo>
                  <a:cubicBezTo>
                    <a:pt x="203" y="626"/>
                    <a:pt x="169" y="593"/>
                    <a:pt x="135" y="593"/>
                  </a:cubicBezTo>
                  <a:lnTo>
                    <a:pt x="135" y="581"/>
                  </a:lnTo>
                  <a:cubicBezTo>
                    <a:pt x="135" y="570"/>
                    <a:pt x="135" y="559"/>
                    <a:pt x="135" y="548"/>
                  </a:cubicBezTo>
                  <a:cubicBezTo>
                    <a:pt x="124" y="503"/>
                    <a:pt x="124" y="446"/>
                    <a:pt x="135" y="390"/>
                  </a:cubicBezTo>
                  <a:cubicBezTo>
                    <a:pt x="135" y="289"/>
                    <a:pt x="158" y="188"/>
                    <a:pt x="191" y="87"/>
                  </a:cubicBezTo>
                  <a:cubicBezTo>
                    <a:pt x="205" y="34"/>
                    <a:pt x="163" y="0"/>
                    <a:pt x="1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6" name="Shape 316"/>
        <p:cNvGrpSpPr/>
        <p:nvPr/>
      </p:nvGrpSpPr>
      <p:grpSpPr>
        <a:xfrm>
          <a:off x="0" y="0"/>
          <a:ext cx="0" cy="0"/>
          <a:chOff x="0" y="0"/>
          <a:chExt cx="0" cy="0"/>
        </a:xfrm>
      </p:grpSpPr>
      <p:sp>
        <p:nvSpPr>
          <p:cNvPr id="317" name="Google Shape;317;p7"/>
          <p:cNvSpPr/>
          <p:nvPr/>
        </p:nvSpPr>
        <p:spPr>
          <a:xfrm>
            <a:off x="-2575" y="-6425"/>
            <a:ext cx="9146700" cy="5149800"/>
          </a:xfrm>
          <a:prstGeom prst="rect">
            <a:avLst/>
          </a:prstGeom>
          <a:gradFill>
            <a:gsLst>
              <a:gs pos="0">
                <a:srgbClr val="CCEBEF"/>
              </a:gs>
              <a:gs pos="100000">
                <a:srgbClr val="6FBFCA"/>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lt1"/>
                </a:solidFill>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319" name="Google Shape;319;p7"/>
          <p:cNvSpPr txBox="1"/>
          <p:nvPr>
            <p:ph idx="1" type="body"/>
          </p:nvPr>
        </p:nvSpPr>
        <p:spPr>
          <a:xfrm>
            <a:off x="849988" y="1729775"/>
            <a:ext cx="4561200" cy="19788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Clr>
                <a:srgbClr val="595959"/>
              </a:buClr>
              <a:buSzPts val="1000"/>
              <a:buFont typeface="Anaheim"/>
              <a:buChar char="●"/>
              <a:defRPr>
                <a:solidFill>
                  <a:srgbClr val="434343"/>
                </a:solidFill>
                <a:latin typeface="Syne"/>
                <a:ea typeface="Syne"/>
                <a:cs typeface="Syne"/>
                <a:sym typeface="Syne"/>
              </a:defRPr>
            </a:lvl1pPr>
            <a:lvl2pPr indent="-317500" lvl="1" marL="914400" rtl="0">
              <a:lnSpc>
                <a:spcPct val="115000"/>
              </a:lnSpc>
              <a:spcBef>
                <a:spcPts val="0"/>
              </a:spcBef>
              <a:spcAft>
                <a:spcPts val="0"/>
              </a:spcAft>
              <a:buClr>
                <a:srgbClr val="595959"/>
              </a:buClr>
              <a:buSzPts val="1400"/>
              <a:buFont typeface="Anaheim"/>
              <a:buChar char="○"/>
              <a:defRPr>
                <a:solidFill>
                  <a:srgbClr val="434343"/>
                </a:solidFill>
              </a:defRPr>
            </a:lvl2pPr>
            <a:lvl3pPr indent="-317500" lvl="2" marL="1371600" rtl="0">
              <a:lnSpc>
                <a:spcPct val="115000"/>
              </a:lnSpc>
              <a:spcBef>
                <a:spcPts val="0"/>
              </a:spcBef>
              <a:spcAft>
                <a:spcPts val="0"/>
              </a:spcAft>
              <a:buClr>
                <a:srgbClr val="595959"/>
              </a:buClr>
              <a:buSzPts val="1400"/>
              <a:buFont typeface="Anaheim"/>
              <a:buChar char="■"/>
              <a:defRPr>
                <a:solidFill>
                  <a:srgbClr val="434343"/>
                </a:solidFill>
              </a:defRPr>
            </a:lvl3pPr>
            <a:lvl4pPr indent="-317500" lvl="3" marL="1828800" rtl="0">
              <a:lnSpc>
                <a:spcPct val="115000"/>
              </a:lnSpc>
              <a:spcBef>
                <a:spcPts val="0"/>
              </a:spcBef>
              <a:spcAft>
                <a:spcPts val="0"/>
              </a:spcAft>
              <a:buClr>
                <a:srgbClr val="595959"/>
              </a:buClr>
              <a:buSzPts val="1400"/>
              <a:buFont typeface="Anaheim"/>
              <a:buChar char="●"/>
              <a:defRPr>
                <a:solidFill>
                  <a:srgbClr val="434343"/>
                </a:solidFill>
              </a:defRPr>
            </a:lvl4pPr>
            <a:lvl5pPr indent="-317500" lvl="4" marL="2286000" rtl="0">
              <a:lnSpc>
                <a:spcPct val="115000"/>
              </a:lnSpc>
              <a:spcBef>
                <a:spcPts val="0"/>
              </a:spcBef>
              <a:spcAft>
                <a:spcPts val="0"/>
              </a:spcAft>
              <a:buClr>
                <a:srgbClr val="595959"/>
              </a:buClr>
              <a:buSzPts val="1400"/>
              <a:buFont typeface="Anaheim"/>
              <a:buChar char="○"/>
              <a:defRPr>
                <a:solidFill>
                  <a:srgbClr val="434343"/>
                </a:solidFill>
              </a:defRPr>
            </a:lvl5pPr>
            <a:lvl6pPr indent="-317500" lvl="5" marL="2743200" rtl="0">
              <a:lnSpc>
                <a:spcPct val="115000"/>
              </a:lnSpc>
              <a:spcBef>
                <a:spcPts val="0"/>
              </a:spcBef>
              <a:spcAft>
                <a:spcPts val="0"/>
              </a:spcAft>
              <a:buClr>
                <a:srgbClr val="595959"/>
              </a:buClr>
              <a:buSzPts val="1400"/>
              <a:buFont typeface="Anaheim"/>
              <a:buChar char="■"/>
              <a:defRPr>
                <a:solidFill>
                  <a:srgbClr val="434343"/>
                </a:solidFill>
              </a:defRPr>
            </a:lvl6pPr>
            <a:lvl7pPr indent="-317500" lvl="6" marL="3200400" rtl="0">
              <a:lnSpc>
                <a:spcPct val="115000"/>
              </a:lnSpc>
              <a:spcBef>
                <a:spcPts val="0"/>
              </a:spcBef>
              <a:spcAft>
                <a:spcPts val="0"/>
              </a:spcAft>
              <a:buClr>
                <a:srgbClr val="595959"/>
              </a:buClr>
              <a:buSzPts val="1400"/>
              <a:buFont typeface="Anaheim"/>
              <a:buChar char="●"/>
              <a:defRPr>
                <a:solidFill>
                  <a:srgbClr val="434343"/>
                </a:solidFill>
              </a:defRPr>
            </a:lvl7pPr>
            <a:lvl8pPr indent="-317500" lvl="7" marL="3657600" rtl="0">
              <a:lnSpc>
                <a:spcPct val="115000"/>
              </a:lnSpc>
              <a:spcBef>
                <a:spcPts val="0"/>
              </a:spcBef>
              <a:spcAft>
                <a:spcPts val="0"/>
              </a:spcAft>
              <a:buClr>
                <a:srgbClr val="595959"/>
              </a:buClr>
              <a:buSzPts val="1400"/>
              <a:buFont typeface="Anaheim"/>
              <a:buChar char="○"/>
              <a:defRPr>
                <a:solidFill>
                  <a:srgbClr val="434343"/>
                </a:solidFill>
              </a:defRPr>
            </a:lvl8pPr>
            <a:lvl9pPr indent="-317500" lvl="8" marL="4114800" rtl="0">
              <a:lnSpc>
                <a:spcPct val="115000"/>
              </a:lnSpc>
              <a:spcBef>
                <a:spcPts val="0"/>
              </a:spcBef>
              <a:spcAft>
                <a:spcPts val="0"/>
              </a:spcAft>
              <a:buClr>
                <a:srgbClr val="595959"/>
              </a:buClr>
              <a:buSzPts val="1400"/>
              <a:buFont typeface="Anaheim"/>
              <a:buChar char="■"/>
              <a:defRPr>
                <a:solidFill>
                  <a:srgbClr val="434343"/>
                </a:solidFill>
              </a:defRPr>
            </a:lvl9pPr>
          </a:lstStyle>
          <a:p/>
        </p:txBody>
      </p:sp>
      <p:sp>
        <p:nvSpPr>
          <p:cNvPr id="320" name="Google Shape;320;p7"/>
          <p:cNvSpPr/>
          <p:nvPr/>
        </p:nvSpPr>
        <p:spPr>
          <a:xfrm flipH="1">
            <a:off x="8683476" y="4839372"/>
            <a:ext cx="50655" cy="54296"/>
          </a:xfrm>
          <a:custGeom>
            <a:rect b="b" l="l" r="r" t="t"/>
            <a:pathLst>
              <a:path extrusionOk="0" h="507" w="473">
                <a:moveTo>
                  <a:pt x="292" y="0"/>
                </a:moveTo>
                <a:lnTo>
                  <a:pt x="169" y="135"/>
                </a:lnTo>
                <a:lnTo>
                  <a:pt x="0" y="101"/>
                </a:lnTo>
                <a:lnTo>
                  <a:pt x="79" y="259"/>
                </a:lnTo>
                <a:lnTo>
                  <a:pt x="0" y="416"/>
                </a:lnTo>
                <a:lnTo>
                  <a:pt x="169" y="382"/>
                </a:lnTo>
                <a:lnTo>
                  <a:pt x="292" y="506"/>
                </a:lnTo>
                <a:lnTo>
                  <a:pt x="315" y="337"/>
                </a:lnTo>
                <a:lnTo>
                  <a:pt x="472" y="259"/>
                </a:lnTo>
                <a:lnTo>
                  <a:pt x="315" y="180"/>
                </a:lnTo>
                <a:lnTo>
                  <a:pt x="2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7"/>
          <p:cNvSpPr/>
          <p:nvPr/>
        </p:nvSpPr>
        <p:spPr>
          <a:xfrm flipH="1">
            <a:off x="7372180" y="4812278"/>
            <a:ext cx="113197" cy="108485"/>
          </a:xfrm>
          <a:custGeom>
            <a:rect b="b" l="l" r="r" t="t"/>
            <a:pathLst>
              <a:path extrusionOk="0" h="1013" w="1057">
                <a:moveTo>
                  <a:pt x="203" y="1"/>
                </a:moveTo>
                <a:lnTo>
                  <a:pt x="259" y="372"/>
                </a:lnTo>
                <a:lnTo>
                  <a:pt x="0" y="630"/>
                </a:lnTo>
                <a:lnTo>
                  <a:pt x="360" y="687"/>
                </a:lnTo>
                <a:lnTo>
                  <a:pt x="529" y="1013"/>
                </a:lnTo>
                <a:lnTo>
                  <a:pt x="697" y="687"/>
                </a:lnTo>
                <a:lnTo>
                  <a:pt x="1057" y="630"/>
                </a:lnTo>
                <a:lnTo>
                  <a:pt x="798" y="372"/>
                </a:lnTo>
                <a:lnTo>
                  <a:pt x="855" y="1"/>
                </a:lnTo>
                <a:lnTo>
                  <a:pt x="529" y="181"/>
                </a:lnTo>
                <a:lnTo>
                  <a:pt x="2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7"/>
          <p:cNvSpPr/>
          <p:nvPr/>
        </p:nvSpPr>
        <p:spPr>
          <a:xfrm flipH="1">
            <a:off x="6723949" y="201644"/>
            <a:ext cx="66397" cy="69931"/>
          </a:xfrm>
          <a:custGeom>
            <a:rect b="b" l="l" r="r" t="t"/>
            <a:pathLst>
              <a:path extrusionOk="0" h="653" w="620">
                <a:moveTo>
                  <a:pt x="226" y="0"/>
                </a:moveTo>
                <a:lnTo>
                  <a:pt x="203" y="225"/>
                </a:lnTo>
                <a:lnTo>
                  <a:pt x="1" y="337"/>
                </a:lnTo>
                <a:lnTo>
                  <a:pt x="203" y="427"/>
                </a:lnTo>
                <a:lnTo>
                  <a:pt x="248" y="652"/>
                </a:lnTo>
                <a:lnTo>
                  <a:pt x="394" y="483"/>
                </a:lnTo>
                <a:lnTo>
                  <a:pt x="619" y="517"/>
                </a:lnTo>
                <a:lnTo>
                  <a:pt x="619" y="517"/>
                </a:lnTo>
                <a:lnTo>
                  <a:pt x="507" y="326"/>
                </a:lnTo>
                <a:lnTo>
                  <a:pt x="608" y="112"/>
                </a:lnTo>
                <a:lnTo>
                  <a:pt x="608" y="112"/>
                </a:lnTo>
                <a:lnTo>
                  <a:pt x="383" y="157"/>
                </a:lnTo>
                <a:lnTo>
                  <a:pt x="2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7"/>
          <p:cNvSpPr/>
          <p:nvPr/>
        </p:nvSpPr>
        <p:spPr>
          <a:xfrm flipH="1">
            <a:off x="412320" y="806969"/>
            <a:ext cx="80748" cy="85567"/>
          </a:xfrm>
          <a:custGeom>
            <a:rect b="b" l="l" r="r" t="t"/>
            <a:pathLst>
              <a:path extrusionOk="0" h="799" w="754">
                <a:moveTo>
                  <a:pt x="282" y="0"/>
                </a:moveTo>
                <a:lnTo>
                  <a:pt x="248" y="281"/>
                </a:lnTo>
                <a:lnTo>
                  <a:pt x="1" y="405"/>
                </a:lnTo>
                <a:lnTo>
                  <a:pt x="248" y="517"/>
                </a:lnTo>
                <a:lnTo>
                  <a:pt x="293" y="798"/>
                </a:lnTo>
                <a:lnTo>
                  <a:pt x="484" y="596"/>
                </a:lnTo>
                <a:lnTo>
                  <a:pt x="754" y="641"/>
                </a:lnTo>
                <a:lnTo>
                  <a:pt x="619" y="394"/>
                </a:lnTo>
                <a:lnTo>
                  <a:pt x="743" y="146"/>
                </a:lnTo>
                <a:lnTo>
                  <a:pt x="473" y="203"/>
                </a:lnTo>
                <a:lnTo>
                  <a:pt x="2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7"/>
          <p:cNvSpPr/>
          <p:nvPr/>
        </p:nvSpPr>
        <p:spPr>
          <a:xfrm flipH="1">
            <a:off x="1167654" y="201007"/>
            <a:ext cx="67575" cy="71217"/>
          </a:xfrm>
          <a:custGeom>
            <a:rect b="b" l="l" r="r" t="t"/>
            <a:pathLst>
              <a:path extrusionOk="0" h="665" w="631">
                <a:moveTo>
                  <a:pt x="394" y="1"/>
                </a:moveTo>
                <a:lnTo>
                  <a:pt x="237" y="169"/>
                </a:lnTo>
                <a:lnTo>
                  <a:pt x="1" y="124"/>
                </a:lnTo>
                <a:lnTo>
                  <a:pt x="1" y="124"/>
                </a:lnTo>
                <a:lnTo>
                  <a:pt x="113" y="327"/>
                </a:lnTo>
                <a:lnTo>
                  <a:pt x="1" y="540"/>
                </a:lnTo>
                <a:lnTo>
                  <a:pt x="1" y="540"/>
                </a:lnTo>
                <a:lnTo>
                  <a:pt x="237" y="495"/>
                </a:lnTo>
                <a:lnTo>
                  <a:pt x="394" y="664"/>
                </a:lnTo>
                <a:lnTo>
                  <a:pt x="428" y="439"/>
                </a:lnTo>
                <a:lnTo>
                  <a:pt x="630" y="327"/>
                </a:lnTo>
                <a:lnTo>
                  <a:pt x="428" y="226"/>
                </a:lnTo>
                <a:lnTo>
                  <a:pt x="3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7"/>
          <p:cNvSpPr/>
          <p:nvPr/>
        </p:nvSpPr>
        <p:spPr>
          <a:xfrm flipH="1">
            <a:off x="2167771" y="4783890"/>
            <a:ext cx="54296" cy="55474"/>
          </a:xfrm>
          <a:custGeom>
            <a:rect b="b" l="l" r="r" t="t"/>
            <a:pathLst>
              <a:path extrusionOk="0" h="518" w="507">
                <a:moveTo>
                  <a:pt x="214" y="0"/>
                </a:moveTo>
                <a:lnTo>
                  <a:pt x="169" y="180"/>
                </a:lnTo>
                <a:lnTo>
                  <a:pt x="0" y="237"/>
                </a:lnTo>
                <a:lnTo>
                  <a:pt x="147" y="338"/>
                </a:lnTo>
                <a:lnTo>
                  <a:pt x="147" y="518"/>
                </a:lnTo>
                <a:lnTo>
                  <a:pt x="293" y="405"/>
                </a:lnTo>
                <a:lnTo>
                  <a:pt x="473" y="461"/>
                </a:lnTo>
                <a:lnTo>
                  <a:pt x="473" y="461"/>
                </a:lnTo>
                <a:lnTo>
                  <a:pt x="405" y="293"/>
                </a:lnTo>
                <a:lnTo>
                  <a:pt x="506" y="135"/>
                </a:lnTo>
                <a:lnTo>
                  <a:pt x="506" y="135"/>
                </a:lnTo>
                <a:lnTo>
                  <a:pt x="326" y="147"/>
                </a:lnTo>
                <a:lnTo>
                  <a:pt x="2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7"/>
          <p:cNvSpPr/>
          <p:nvPr/>
        </p:nvSpPr>
        <p:spPr>
          <a:xfrm flipH="1">
            <a:off x="8666609" y="1323459"/>
            <a:ext cx="84389" cy="88030"/>
          </a:xfrm>
          <a:custGeom>
            <a:rect b="b" l="l" r="r" t="t"/>
            <a:pathLst>
              <a:path extrusionOk="0" h="822" w="788">
                <a:moveTo>
                  <a:pt x="281" y="1"/>
                </a:moveTo>
                <a:lnTo>
                  <a:pt x="247" y="282"/>
                </a:lnTo>
                <a:lnTo>
                  <a:pt x="0" y="428"/>
                </a:lnTo>
                <a:lnTo>
                  <a:pt x="259" y="540"/>
                </a:lnTo>
                <a:lnTo>
                  <a:pt x="304" y="821"/>
                </a:lnTo>
                <a:lnTo>
                  <a:pt x="506" y="608"/>
                </a:lnTo>
                <a:lnTo>
                  <a:pt x="787" y="653"/>
                </a:lnTo>
                <a:lnTo>
                  <a:pt x="641" y="405"/>
                </a:lnTo>
                <a:lnTo>
                  <a:pt x="765" y="147"/>
                </a:lnTo>
                <a:lnTo>
                  <a:pt x="483" y="203"/>
                </a:lnTo>
                <a:lnTo>
                  <a:pt x="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7"/>
          <p:cNvSpPr/>
          <p:nvPr/>
        </p:nvSpPr>
        <p:spPr>
          <a:xfrm flipH="1">
            <a:off x="279842" y="3087526"/>
            <a:ext cx="132473" cy="134937"/>
          </a:xfrm>
          <a:custGeom>
            <a:rect b="b" l="l" r="r" t="t"/>
            <a:pathLst>
              <a:path extrusionOk="0" h="1260" w="1237">
                <a:moveTo>
                  <a:pt x="540" y="0"/>
                </a:moveTo>
                <a:lnTo>
                  <a:pt x="416" y="428"/>
                </a:lnTo>
                <a:lnTo>
                  <a:pt x="0" y="574"/>
                </a:lnTo>
                <a:lnTo>
                  <a:pt x="371" y="810"/>
                </a:lnTo>
                <a:lnTo>
                  <a:pt x="371" y="1260"/>
                </a:lnTo>
                <a:lnTo>
                  <a:pt x="720" y="978"/>
                </a:lnTo>
                <a:lnTo>
                  <a:pt x="1147" y="1113"/>
                </a:lnTo>
                <a:lnTo>
                  <a:pt x="1147" y="1113"/>
                </a:lnTo>
                <a:lnTo>
                  <a:pt x="990" y="697"/>
                </a:lnTo>
                <a:lnTo>
                  <a:pt x="1237" y="338"/>
                </a:lnTo>
                <a:lnTo>
                  <a:pt x="1237" y="338"/>
                </a:lnTo>
                <a:lnTo>
                  <a:pt x="799" y="360"/>
                </a:lnTo>
                <a:lnTo>
                  <a:pt x="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7"/>
          <p:cNvSpPr/>
          <p:nvPr/>
        </p:nvSpPr>
        <p:spPr>
          <a:xfrm flipH="1">
            <a:off x="4183621" y="4565728"/>
            <a:ext cx="88030" cy="85567"/>
          </a:xfrm>
          <a:custGeom>
            <a:rect b="b" l="l" r="r" t="t"/>
            <a:pathLst>
              <a:path extrusionOk="0" h="799" w="822">
                <a:moveTo>
                  <a:pt x="383" y="1"/>
                </a:moveTo>
                <a:lnTo>
                  <a:pt x="282" y="270"/>
                </a:lnTo>
                <a:lnTo>
                  <a:pt x="1" y="327"/>
                </a:lnTo>
                <a:lnTo>
                  <a:pt x="226" y="518"/>
                </a:lnTo>
                <a:lnTo>
                  <a:pt x="192" y="799"/>
                </a:lnTo>
                <a:lnTo>
                  <a:pt x="439" y="641"/>
                </a:lnTo>
                <a:lnTo>
                  <a:pt x="698" y="754"/>
                </a:lnTo>
                <a:lnTo>
                  <a:pt x="698" y="754"/>
                </a:lnTo>
                <a:lnTo>
                  <a:pt x="631" y="484"/>
                </a:lnTo>
                <a:lnTo>
                  <a:pt x="822" y="259"/>
                </a:lnTo>
                <a:lnTo>
                  <a:pt x="529" y="248"/>
                </a:lnTo>
                <a:lnTo>
                  <a:pt x="3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7"/>
          <p:cNvSpPr/>
          <p:nvPr/>
        </p:nvSpPr>
        <p:spPr>
          <a:xfrm flipH="1">
            <a:off x="8829727" y="2388369"/>
            <a:ext cx="68646" cy="71109"/>
          </a:xfrm>
          <a:custGeom>
            <a:rect b="b" l="l" r="r" t="t"/>
            <a:pathLst>
              <a:path extrusionOk="0" h="664" w="641">
                <a:moveTo>
                  <a:pt x="225" y="1"/>
                </a:moveTo>
                <a:lnTo>
                  <a:pt x="202" y="225"/>
                </a:lnTo>
                <a:lnTo>
                  <a:pt x="0" y="338"/>
                </a:lnTo>
                <a:lnTo>
                  <a:pt x="214" y="439"/>
                </a:lnTo>
                <a:lnTo>
                  <a:pt x="259" y="664"/>
                </a:lnTo>
                <a:lnTo>
                  <a:pt x="416" y="484"/>
                </a:lnTo>
                <a:lnTo>
                  <a:pt x="641" y="518"/>
                </a:lnTo>
                <a:lnTo>
                  <a:pt x="529" y="315"/>
                </a:lnTo>
                <a:lnTo>
                  <a:pt x="630" y="102"/>
                </a:lnTo>
                <a:lnTo>
                  <a:pt x="394" y="158"/>
                </a:lnTo>
                <a:lnTo>
                  <a:pt x="2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7"/>
          <p:cNvSpPr/>
          <p:nvPr/>
        </p:nvSpPr>
        <p:spPr>
          <a:xfrm flipH="1">
            <a:off x="8477209" y="216750"/>
            <a:ext cx="39838" cy="39731"/>
          </a:xfrm>
          <a:custGeom>
            <a:rect b="b" l="l" r="r" t="t"/>
            <a:pathLst>
              <a:path extrusionOk="0" h="371" w="372">
                <a:moveTo>
                  <a:pt x="158" y="0"/>
                </a:moveTo>
                <a:lnTo>
                  <a:pt x="124" y="124"/>
                </a:lnTo>
                <a:lnTo>
                  <a:pt x="0" y="169"/>
                </a:lnTo>
                <a:lnTo>
                  <a:pt x="101" y="247"/>
                </a:lnTo>
                <a:lnTo>
                  <a:pt x="101" y="371"/>
                </a:lnTo>
                <a:lnTo>
                  <a:pt x="203" y="292"/>
                </a:lnTo>
                <a:lnTo>
                  <a:pt x="338" y="337"/>
                </a:lnTo>
                <a:lnTo>
                  <a:pt x="293" y="214"/>
                </a:lnTo>
                <a:lnTo>
                  <a:pt x="371" y="112"/>
                </a:lnTo>
                <a:lnTo>
                  <a:pt x="236" y="112"/>
                </a:lnTo>
                <a:lnTo>
                  <a:pt x="1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 name="Google Shape;331;p7"/>
          <p:cNvGrpSpPr/>
          <p:nvPr/>
        </p:nvGrpSpPr>
        <p:grpSpPr>
          <a:xfrm flipH="1">
            <a:off x="-721982" y="4382663"/>
            <a:ext cx="2533396" cy="1146012"/>
            <a:chOff x="5935450" y="921661"/>
            <a:chExt cx="739786" cy="334641"/>
          </a:xfrm>
        </p:grpSpPr>
        <p:sp>
          <p:nvSpPr>
            <p:cNvPr id="332" name="Google Shape;332;p7"/>
            <p:cNvSpPr/>
            <p:nvPr/>
          </p:nvSpPr>
          <p:spPr>
            <a:xfrm>
              <a:off x="5935450" y="921661"/>
              <a:ext cx="739786" cy="334641"/>
            </a:xfrm>
            <a:custGeom>
              <a:rect b="b" l="l" r="r" t="t"/>
              <a:pathLst>
                <a:path extrusionOk="0" h="2833" w="6263">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7"/>
            <p:cNvSpPr/>
            <p:nvPr/>
          </p:nvSpPr>
          <p:spPr>
            <a:xfrm>
              <a:off x="6282962" y="966429"/>
              <a:ext cx="44531" cy="25396"/>
            </a:xfrm>
            <a:custGeom>
              <a:rect b="b" l="l" r="r" t="t"/>
              <a:pathLst>
                <a:path extrusionOk="0" h="215" w="377">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7"/>
            <p:cNvSpPr/>
            <p:nvPr/>
          </p:nvSpPr>
          <p:spPr>
            <a:xfrm>
              <a:off x="6171456" y="969973"/>
              <a:ext cx="77132" cy="98042"/>
            </a:xfrm>
            <a:custGeom>
              <a:rect b="b" l="l" r="r" t="t"/>
              <a:pathLst>
                <a:path extrusionOk="0" h="830" w="653">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7"/>
            <p:cNvSpPr/>
            <p:nvPr/>
          </p:nvSpPr>
          <p:spPr>
            <a:xfrm>
              <a:off x="6508809" y="1003047"/>
              <a:ext cx="74416" cy="136904"/>
            </a:xfrm>
            <a:custGeom>
              <a:rect b="b" l="l" r="r" t="t"/>
              <a:pathLst>
                <a:path extrusionOk="0" h="1159" w="63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7"/>
            <p:cNvSpPr/>
            <p:nvPr/>
          </p:nvSpPr>
          <p:spPr>
            <a:xfrm>
              <a:off x="5997582" y="1091992"/>
              <a:ext cx="63785" cy="54454"/>
            </a:xfrm>
            <a:custGeom>
              <a:rect b="b" l="l" r="r" t="t"/>
              <a:pathLst>
                <a:path extrusionOk="0" h="461" w="54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7"/>
            <p:cNvSpPr/>
            <p:nvPr/>
          </p:nvSpPr>
          <p:spPr>
            <a:xfrm>
              <a:off x="6381238" y="947648"/>
              <a:ext cx="91779" cy="39571"/>
            </a:xfrm>
            <a:custGeom>
              <a:rect b="b" l="l" r="r" t="t"/>
              <a:pathLst>
                <a:path extrusionOk="0" h="335" w="777">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 name="Google Shape;338;p7"/>
          <p:cNvGrpSpPr/>
          <p:nvPr/>
        </p:nvGrpSpPr>
        <p:grpSpPr>
          <a:xfrm>
            <a:off x="7845489" y="61773"/>
            <a:ext cx="1523884" cy="689361"/>
            <a:chOff x="5935450" y="921661"/>
            <a:chExt cx="739786" cy="334641"/>
          </a:xfrm>
        </p:grpSpPr>
        <p:sp>
          <p:nvSpPr>
            <p:cNvPr id="339" name="Google Shape;339;p7"/>
            <p:cNvSpPr/>
            <p:nvPr/>
          </p:nvSpPr>
          <p:spPr>
            <a:xfrm>
              <a:off x="5935450" y="921661"/>
              <a:ext cx="739786" cy="334641"/>
            </a:xfrm>
            <a:custGeom>
              <a:rect b="b" l="l" r="r" t="t"/>
              <a:pathLst>
                <a:path extrusionOk="0" h="2833" w="6263">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7"/>
            <p:cNvSpPr/>
            <p:nvPr/>
          </p:nvSpPr>
          <p:spPr>
            <a:xfrm>
              <a:off x="6282962" y="966429"/>
              <a:ext cx="44531" cy="25396"/>
            </a:xfrm>
            <a:custGeom>
              <a:rect b="b" l="l" r="r" t="t"/>
              <a:pathLst>
                <a:path extrusionOk="0" h="215" w="377">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7"/>
            <p:cNvSpPr/>
            <p:nvPr/>
          </p:nvSpPr>
          <p:spPr>
            <a:xfrm>
              <a:off x="6171456" y="969973"/>
              <a:ext cx="77132" cy="98042"/>
            </a:xfrm>
            <a:custGeom>
              <a:rect b="b" l="l" r="r" t="t"/>
              <a:pathLst>
                <a:path extrusionOk="0" h="830" w="653">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7"/>
            <p:cNvSpPr/>
            <p:nvPr/>
          </p:nvSpPr>
          <p:spPr>
            <a:xfrm>
              <a:off x="6508809" y="1003047"/>
              <a:ext cx="74416" cy="136904"/>
            </a:xfrm>
            <a:custGeom>
              <a:rect b="b" l="l" r="r" t="t"/>
              <a:pathLst>
                <a:path extrusionOk="0" h="1159" w="63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7"/>
            <p:cNvSpPr/>
            <p:nvPr/>
          </p:nvSpPr>
          <p:spPr>
            <a:xfrm>
              <a:off x="5997582" y="1091992"/>
              <a:ext cx="63785" cy="54454"/>
            </a:xfrm>
            <a:custGeom>
              <a:rect b="b" l="l" r="r" t="t"/>
              <a:pathLst>
                <a:path extrusionOk="0" h="461" w="54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7"/>
            <p:cNvSpPr/>
            <p:nvPr/>
          </p:nvSpPr>
          <p:spPr>
            <a:xfrm>
              <a:off x="6381238" y="947648"/>
              <a:ext cx="91779" cy="39571"/>
            </a:xfrm>
            <a:custGeom>
              <a:rect b="b" l="l" r="r" t="t"/>
              <a:pathLst>
                <a:path extrusionOk="0" h="335" w="777">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5" name="Shape 345"/>
        <p:cNvGrpSpPr/>
        <p:nvPr/>
      </p:nvGrpSpPr>
      <p:grpSpPr>
        <a:xfrm>
          <a:off x="0" y="0"/>
          <a:ext cx="0" cy="0"/>
          <a:chOff x="0" y="0"/>
          <a:chExt cx="0" cy="0"/>
        </a:xfrm>
      </p:grpSpPr>
      <p:sp>
        <p:nvSpPr>
          <p:cNvPr id="346" name="Google Shape;346;p8"/>
          <p:cNvSpPr/>
          <p:nvPr/>
        </p:nvSpPr>
        <p:spPr>
          <a:xfrm flipH="1">
            <a:off x="-2575" y="-6425"/>
            <a:ext cx="9146700" cy="5149800"/>
          </a:xfrm>
          <a:prstGeom prst="rect">
            <a:avLst/>
          </a:prstGeom>
          <a:gradFill>
            <a:gsLst>
              <a:gs pos="0">
                <a:srgbClr val="FFF7CB">
                  <a:alpha val="52156"/>
                </a:srgbClr>
              </a:gs>
              <a:gs pos="50000">
                <a:srgbClr val="CCEBEF">
                  <a:alpha val="55294"/>
                </a:srgbClr>
              </a:gs>
              <a:gs pos="100000">
                <a:srgbClr val="599FA8">
                  <a:alpha val="70196"/>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8"/>
          <p:cNvSpPr txBox="1"/>
          <p:nvPr>
            <p:ph type="title"/>
          </p:nvPr>
        </p:nvSpPr>
        <p:spPr>
          <a:xfrm>
            <a:off x="1388100" y="1355050"/>
            <a:ext cx="6367800" cy="19761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348" name="Google Shape;348;p8"/>
          <p:cNvSpPr/>
          <p:nvPr/>
        </p:nvSpPr>
        <p:spPr>
          <a:xfrm flipH="1">
            <a:off x="6919416" y="302482"/>
            <a:ext cx="67575" cy="71217"/>
          </a:xfrm>
          <a:custGeom>
            <a:rect b="b" l="l" r="r" t="t"/>
            <a:pathLst>
              <a:path extrusionOk="0" h="665" w="631">
                <a:moveTo>
                  <a:pt x="394" y="1"/>
                </a:moveTo>
                <a:lnTo>
                  <a:pt x="237" y="169"/>
                </a:lnTo>
                <a:lnTo>
                  <a:pt x="1" y="124"/>
                </a:lnTo>
                <a:lnTo>
                  <a:pt x="1" y="124"/>
                </a:lnTo>
                <a:lnTo>
                  <a:pt x="113" y="327"/>
                </a:lnTo>
                <a:lnTo>
                  <a:pt x="1" y="540"/>
                </a:lnTo>
                <a:lnTo>
                  <a:pt x="1" y="540"/>
                </a:lnTo>
                <a:lnTo>
                  <a:pt x="237" y="495"/>
                </a:lnTo>
                <a:lnTo>
                  <a:pt x="394" y="664"/>
                </a:lnTo>
                <a:lnTo>
                  <a:pt x="428" y="439"/>
                </a:lnTo>
                <a:lnTo>
                  <a:pt x="630" y="327"/>
                </a:lnTo>
                <a:lnTo>
                  <a:pt x="428" y="226"/>
                </a:lnTo>
                <a:lnTo>
                  <a:pt x="3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8"/>
          <p:cNvSpPr/>
          <p:nvPr/>
        </p:nvSpPr>
        <p:spPr>
          <a:xfrm flipH="1">
            <a:off x="3577384" y="294071"/>
            <a:ext cx="84389" cy="88030"/>
          </a:xfrm>
          <a:custGeom>
            <a:rect b="b" l="l" r="r" t="t"/>
            <a:pathLst>
              <a:path extrusionOk="0" h="822" w="788">
                <a:moveTo>
                  <a:pt x="281" y="1"/>
                </a:moveTo>
                <a:lnTo>
                  <a:pt x="247" y="282"/>
                </a:lnTo>
                <a:lnTo>
                  <a:pt x="0" y="428"/>
                </a:lnTo>
                <a:lnTo>
                  <a:pt x="259" y="540"/>
                </a:lnTo>
                <a:lnTo>
                  <a:pt x="304" y="821"/>
                </a:lnTo>
                <a:lnTo>
                  <a:pt x="506" y="608"/>
                </a:lnTo>
                <a:lnTo>
                  <a:pt x="787" y="653"/>
                </a:lnTo>
                <a:lnTo>
                  <a:pt x="641" y="405"/>
                </a:lnTo>
                <a:lnTo>
                  <a:pt x="765" y="147"/>
                </a:lnTo>
                <a:lnTo>
                  <a:pt x="483" y="203"/>
                </a:lnTo>
                <a:lnTo>
                  <a:pt x="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8"/>
          <p:cNvSpPr/>
          <p:nvPr/>
        </p:nvSpPr>
        <p:spPr>
          <a:xfrm flipH="1">
            <a:off x="282630" y="4311076"/>
            <a:ext cx="132473" cy="134937"/>
          </a:xfrm>
          <a:custGeom>
            <a:rect b="b" l="l" r="r" t="t"/>
            <a:pathLst>
              <a:path extrusionOk="0" h="1260" w="1237">
                <a:moveTo>
                  <a:pt x="540" y="0"/>
                </a:moveTo>
                <a:lnTo>
                  <a:pt x="416" y="428"/>
                </a:lnTo>
                <a:lnTo>
                  <a:pt x="0" y="574"/>
                </a:lnTo>
                <a:lnTo>
                  <a:pt x="371" y="810"/>
                </a:lnTo>
                <a:lnTo>
                  <a:pt x="371" y="1260"/>
                </a:lnTo>
                <a:lnTo>
                  <a:pt x="720" y="978"/>
                </a:lnTo>
                <a:lnTo>
                  <a:pt x="1147" y="1113"/>
                </a:lnTo>
                <a:lnTo>
                  <a:pt x="1147" y="1113"/>
                </a:lnTo>
                <a:lnTo>
                  <a:pt x="990" y="697"/>
                </a:lnTo>
                <a:lnTo>
                  <a:pt x="1237" y="338"/>
                </a:lnTo>
                <a:lnTo>
                  <a:pt x="1237" y="338"/>
                </a:lnTo>
                <a:lnTo>
                  <a:pt x="799" y="360"/>
                </a:lnTo>
                <a:lnTo>
                  <a:pt x="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8"/>
          <p:cNvSpPr/>
          <p:nvPr/>
        </p:nvSpPr>
        <p:spPr>
          <a:xfrm flipH="1">
            <a:off x="8703052" y="3550669"/>
            <a:ext cx="68646" cy="71109"/>
          </a:xfrm>
          <a:custGeom>
            <a:rect b="b" l="l" r="r" t="t"/>
            <a:pathLst>
              <a:path extrusionOk="0" h="664" w="641">
                <a:moveTo>
                  <a:pt x="225" y="1"/>
                </a:moveTo>
                <a:lnTo>
                  <a:pt x="202" y="225"/>
                </a:lnTo>
                <a:lnTo>
                  <a:pt x="0" y="338"/>
                </a:lnTo>
                <a:lnTo>
                  <a:pt x="214" y="439"/>
                </a:lnTo>
                <a:lnTo>
                  <a:pt x="259" y="664"/>
                </a:lnTo>
                <a:lnTo>
                  <a:pt x="416" y="484"/>
                </a:lnTo>
                <a:lnTo>
                  <a:pt x="641" y="518"/>
                </a:lnTo>
                <a:lnTo>
                  <a:pt x="529" y="315"/>
                </a:lnTo>
                <a:lnTo>
                  <a:pt x="630" y="102"/>
                </a:lnTo>
                <a:lnTo>
                  <a:pt x="394" y="158"/>
                </a:lnTo>
                <a:lnTo>
                  <a:pt x="2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 name="Google Shape;352;p8"/>
          <p:cNvGrpSpPr/>
          <p:nvPr/>
        </p:nvGrpSpPr>
        <p:grpSpPr>
          <a:xfrm flipH="1">
            <a:off x="7155382" y="4033593"/>
            <a:ext cx="2975935" cy="1346161"/>
            <a:chOff x="5935450" y="921661"/>
            <a:chExt cx="739786" cy="334641"/>
          </a:xfrm>
        </p:grpSpPr>
        <p:sp>
          <p:nvSpPr>
            <p:cNvPr id="353" name="Google Shape;353;p8"/>
            <p:cNvSpPr/>
            <p:nvPr/>
          </p:nvSpPr>
          <p:spPr>
            <a:xfrm>
              <a:off x="5935450" y="921661"/>
              <a:ext cx="739786" cy="334641"/>
            </a:xfrm>
            <a:custGeom>
              <a:rect b="b" l="l" r="r" t="t"/>
              <a:pathLst>
                <a:path extrusionOk="0" h="2833" w="6263">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8"/>
            <p:cNvSpPr/>
            <p:nvPr/>
          </p:nvSpPr>
          <p:spPr>
            <a:xfrm>
              <a:off x="6282962" y="966429"/>
              <a:ext cx="44531" cy="25396"/>
            </a:xfrm>
            <a:custGeom>
              <a:rect b="b" l="l" r="r" t="t"/>
              <a:pathLst>
                <a:path extrusionOk="0" h="215" w="377">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8"/>
            <p:cNvSpPr/>
            <p:nvPr/>
          </p:nvSpPr>
          <p:spPr>
            <a:xfrm>
              <a:off x="6171456" y="969973"/>
              <a:ext cx="77132" cy="98042"/>
            </a:xfrm>
            <a:custGeom>
              <a:rect b="b" l="l" r="r" t="t"/>
              <a:pathLst>
                <a:path extrusionOk="0" h="830" w="653">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8"/>
            <p:cNvSpPr/>
            <p:nvPr/>
          </p:nvSpPr>
          <p:spPr>
            <a:xfrm>
              <a:off x="6508809" y="1003047"/>
              <a:ext cx="74416" cy="136904"/>
            </a:xfrm>
            <a:custGeom>
              <a:rect b="b" l="l" r="r" t="t"/>
              <a:pathLst>
                <a:path extrusionOk="0" h="1159" w="63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8"/>
            <p:cNvSpPr/>
            <p:nvPr/>
          </p:nvSpPr>
          <p:spPr>
            <a:xfrm>
              <a:off x="5997582" y="1091992"/>
              <a:ext cx="63785" cy="54454"/>
            </a:xfrm>
            <a:custGeom>
              <a:rect b="b" l="l" r="r" t="t"/>
              <a:pathLst>
                <a:path extrusionOk="0" h="461" w="54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8"/>
            <p:cNvSpPr/>
            <p:nvPr/>
          </p:nvSpPr>
          <p:spPr>
            <a:xfrm>
              <a:off x="6381238" y="947648"/>
              <a:ext cx="91779" cy="39571"/>
            </a:xfrm>
            <a:custGeom>
              <a:rect b="b" l="l" r="r" t="t"/>
              <a:pathLst>
                <a:path extrusionOk="0" h="335" w="777">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9" name="Shape 359"/>
        <p:cNvGrpSpPr/>
        <p:nvPr/>
      </p:nvGrpSpPr>
      <p:grpSpPr>
        <a:xfrm>
          <a:off x="0" y="0"/>
          <a:ext cx="0" cy="0"/>
          <a:chOff x="0" y="0"/>
          <a:chExt cx="0" cy="0"/>
        </a:xfrm>
      </p:grpSpPr>
      <p:sp>
        <p:nvSpPr>
          <p:cNvPr id="360" name="Google Shape;360;p9"/>
          <p:cNvSpPr/>
          <p:nvPr/>
        </p:nvSpPr>
        <p:spPr>
          <a:xfrm>
            <a:off x="-2575" y="-6425"/>
            <a:ext cx="9146700" cy="5149800"/>
          </a:xfrm>
          <a:prstGeom prst="rect">
            <a:avLst/>
          </a:prstGeom>
          <a:gradFill>
            <a:gsLst>
              <a:gs pos="0">
                <a:srgbClr val="CCEBEF"/>
              </a:gs>
              <a:gs pos="100000">
                <a:srgbClr val="6FBFCA"/>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9"/>
          <p:cNvSpPr txBox="1"/>
          <p:nvPr>
            <p:ph type="title"/>
          </p:nvPr>
        </p:nvSpPr>
        <p:spPr>
          <a:xfrm>
            <a:off x="2627767" y="1726751"/>
            <a:ext cx="4887300" cy="6195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50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362" name="Google Shape;362;p9"/>
          <p:cNvSpPr txBox="1"/>
          <p:nvPr>
            <p:ph idx="1" type="subTitle"/>
          </p:nvPr>
        </p:nvSpPr>
        <p:spPr>
          <a:xfrm>
            <a:off x="2627767" y="2346276"/>
            <a:ext cx="4887300" cy="13134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400"/>
              <a:buNone/>
              <a:defRPr sz="1600"/>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1600"/>
              </a:spcBef>
              <a:spcAft>
                <a:spcPts val="0"/>
              </a:spcAft>
              <a:buClr>
                <a:schemeClr val="lt1"/>
              </a:buClr>
              <a:buSzPts val="1400"/>
              <a:buNone/>
              <a:defRPr>
                <a:solidFill>
                  <a:schemeClr val="lt1"/>
                </a:solidFill>
              </a:defRPr>
            </a:lvl3pPr>
            <a:lvl4pPr lvl="3" rtl="0" algn="ctr">
              <a:lnSpc>
                <a:spcPct val="100000"/>
              </a:lnSpc>
              <a:spcBef>
                <a:spcPts val="1600"/>
              </a:spcBef>
              <a:spcAft>
                <a:spcPts val="0"/>
              </a:spcAft>
              <a:buClr>
                <a:schemeClr val="lt1"/>
              </a:buClr>
              <a:buSzPts val="1400"/>
              <a:buNone/>
              <a:defRPr>
                <a:solidFill>
                  <a:schemeClr val="lt1"/>
                </a:solidFill>
              </a:defRPr>
            </a:lvl4pPr>
            <a:lvl5pPr lvl="4" rtl="0" algn="ctr">
              <a:lnSpc>
                <a:spcPct val="100000"/>
              </a:lnSpc>
              <a:spcBef>
                <a:spcPts val="1600"/>
              </a:spcBef>
              <a:spcAft>
                <a:spcPts val="0"/>
              </a:spcAft>
              <a:buClr>
                <a:schemeClr val="lt1"/>
              </a:buClr>
              <a:buSzPts val="1400"/>
              <a:buNone/>
              <a:defRPr>
                <a:solidFill>
                  <a:schemeClr val="lt1"/>
                </a:solidFill>
              </a:defRPr>
            </a:lvl5pPr>
            <a:lvl6pPr lvl="5" rtl="0" algn="ctr">
              <a:lnSpc>
                <a:spcPct val="100000"/>
              </a:lnSpc>
              <a:spcBef>
                <a:spcPts val="1600"/>
              </a:spcBef>
              <a:spcAft>
                <a:spcPts val="0"/>
              </a:spcAft>
              <a:buClr>
                <a:schemeClr val="lt1"/>
              </a:buClr>
              <a:buSzPts val="1400"/>
              <a:buNone/>
              <a:defRPr>
                <a:solidFill>
                  <a:schemeClr val="lt1"/>
                </a:solidFill>
              </a:defRPr>
            </a:lvl6pPr>
            <a:lvl7pPr lvl="6" rtl="0" algn="ctr">
              <a:lnSpc>
                <a:spcPct val="100000"/>
              </a:lnSpc>
              <a:spcBef>
                <a:spcPts val="1600"/>
              </a:spcBef>
              <a:spcAft>
                <a:spcPts val="0"/>
              </a:spcAft>
              <a:buClr>
                <a:schemeClr val="lt1"/>
              </a:buClr>
              <a:buSzPts val="1400"/>
              <a:buNone/>
              <a:defRPr>
                <a:solidFill>
                  <a:schemeClr val="lt1"/>
                </a:solidFill>
              </a:defRPr>
            </a:lvl7pPr>
            <a:lvl8pPr lvl="7" rtl="0" algn="ctr">
              <a:lnSpc>
                <a:spcPct val="100000"/>
              </a:lnSpc>
              <a:spcBef>
                <a:spcPts val="1600"/>
              </a:spcBef>
              <a:spcAft>
                <a:spcPts val="0"/>
              </a:spcAft>
              <a:buClr>
                <a:schemeClr val="lt1"/>
              </a:buClr>
              <a:buSzPts val="1400"/>
              <a:buNone/>
              <a:defRPr>
                <a:solidFill>
                  <a:schemeClr val="lt1"/>
                </a:solidFill>
              </a:defRPr>
            </a:lvl8pPr>
            <a:lvl9pPr lvl="8" rtl="0" algn="ctr">
              <a:lnSpc>
                <a:spcPct val="100000"/>
              </a:lnSpc>
              <a:spcBef>
                <a:spcPts val="1600"/>
              </a:spcBef>
              <a:spcAft>
                <a:spcPts val="1600"/>
              </a:spcAft>
              <a:buClr>
                <a:schemeClr val="lt1"/>
              </a:buClr>
              <a:buSzPts val="1400"/>
              <a:buNone/>
              <a:defRPr>
                <a:solidFill>
                  <a:schemeClr val="lt1"/>
                </a:solidFill>
              </a:defRPr>
            </a:lvl9pPr>
          </a:lstStyle>
          <a:p/>
        </p:txBody>
      </p:sp>
      <p:sp>
        <p:nvSpPr>
          <p:cNvPr id="363" name="Google Shape;363;p9"/>
          <p:cNvSpPr/>
          <p:nvPr/>
        </p:nvSpPr>
        <p:spPr>
          <a:xfrm>
            <a:off x="279842" y="4675984"/>
            <a:ext cx="50655" cy="54296"/>
          </a:xfrm>
          <a:custGeom>
            <a:rect b="b" l="l" r="r" t="t"/>
            <a:pathLst>
              <a:path extrusionOk="0" h="507" w="473">
                <a:moveTo>
                  <a:pt x="292" y="0"/>
                </a:moveTo>
                <a:lnTo>
                  <a:pt x="169" y="135"/>
                </a:lnTo>
                <a:lnTo>
                  <a:pt x="0" y="101"/>
                </a:lnTo>
                <a:lnTo>
                  <a:pt x="79" y="259"/>
                </a:lnTo>
                <a:lnTo>
                  <a:pt x="0" y="416"/>
                </a:lnTo>
                <a:lnTo>
                  <a:pt x="169" y="382"/>
                </a:lnTo>
                <a:lnTo>
                  <a:pt x="292" y="506"/>
                </a:lnTo>
                <a:lnTo>
                  <a:pt x="315" y="337"/>
                </a:lnTo>
                <a:lnTo>
                  <a:pt x="472" y="259"/>
                </a:lnTo>
                <a:lnTo>
                  <a:pt x="315" y="180"/>
                </a:lnTo>
                <a:lnTo>
                  <a:pt x="2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9"/>
          <p:cNvSpPr/>
          <p:nvPr/>
        </p:nvSpPr>
        <p:spPr>
          <a:xfrm>
            <a:off x="1932846" y="4812266"/>
            <a:ext cx="113197" cy="108485"/>
          </a:xfrm>
          <a:custGeom>
            <a:rect b="b" l="l" r="r" t="t"/>
            <a:pathLst>
              <a:path extrusionOk="0" h="1013" w="1057">
                <a:moveTo>
                  <a:pt x="203" y="1"/>
                </a:moveTo>
                <a:lnTo>
                  <a:pt x="259" y="372"/>
                </a:lnTo>
                <a:lnTo>
                  <a:pt x="0" y="630"/>
                </a:lnTo>
                <a:lnTo>
                  <a:pt x="360" y="687"/>
                </a:lnTo>
                <a:lnTo>
                  <a:pt x="529" y="1013"/>
                </a:lnTo>
                <a:lnTo>
                  <a:pt x="697" y="687"/>
                </a:lnTo>
                <a:lnTo>
                  <a:pt x="1057" y="630"/>
                </a:lnTo>
                <a:lnTo>
                  <a:pt x="798" y="372"/>
                </a:lnTo>
                <a:lnTo>
                  <a:pt x="855" y="1"/>
                </a:lnTo>
                <a:lnTo>
                  <a:pt x="529" y="181"/>
                </a:lnTo>
                <a:lnTo>
                  <a:pt x="2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9"/>
          <p:cNvSpPr/>
          <p:nvPr/>
        </p:nvSpPr>
        <p:spPr>
          <a:xfrm>
            <a:off x="2942377" y="256519"/>
            <a:ext cx="66397" cy="69931"/>
          </a:xfrm>
          <a:custGeom>
            <a:rect b="b" l="l" r="r" t="t"/>
            <a:pathLst>
              <a:path extrusionOk="0" h="653" w="620">
                <a:moveTo>
                  <a:pt x="226" y="0"/>
                </a:moveTo>
                <a:lnTo>
                  <a:pt x="203" y="225"/>
                </a:lnTo>
                <a:lnTo>
                  <a:pt x="1" y="337"/>
                </a:lnTo>
                <a:lnTo>
                  <a:pt x="203" y="427"/>
                </a:lnTo>
                <a:lnTo>
                  <a:pt x="248" y="652"/>
                </a:lnTo>
                <a:lnTo>
                  <a:pt x="394" y="483"/>
                </a:lnTo>
                <a:lnTo>
                  <a:pt x="619" y="517"/>
                </a:lnTo>
                <a:lnTo>
                  <a:pt x="619" y="517"/>
                </a:lnTo>
                <a:lnTo>
                  <a:pt x="507" y="326"/>
                </a:lnTo>
                <a:lnTo>
                  <a:pt x="608" y="112"/>
                </a:lnTo>
                <a:lnTo>
                  <a:pt x="608" y="112"/>
                </a:lnTo>
                <a:lnTo>
                  <a:pt x="383" y="157"/>
                </a:lnTo>
                <a:lnTo>
                  <a:pt x="2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9"/>
          <p:cNvSpPr/>
          <p:nvPr/>
        </p:nvSpPr>
        <p:spPr>
          <a:xfrm>
            <a:off x="8353281" y="1726744"/>
            <a:ext cx="80748" cy="85567"/>
          </a:xfrm>
          <a:custGeom>
            <a:rect b="b" l="l" r="r" t="t"/>
            <a:pathLst>
              <a:path extrusionOk="0" h="799" w="754">
                <a:moveTo>
                  <a:pt x="282" y="0"/>
                </a:moveTo>
                <a:lnTo>
                  <a:pt x="248" y="281"/>
                </a:lnTo>
                <a:lnTo>
                  <a:pt x="1" y="405"/>
                </a:lnTo>
                <a:lnTo>
                  <a:pt x="248" y="517"/>
                </a:lnTo>
                <a:lnTo>
                  <a:pt x="293" y="798"/>
                </a:lnTo>
                <a:lnTo>
                  <a:pt x="484" y="596"/>
                </a:lnTo>
                <a:lnTo>
                  <a:pt x="754" y="641"/>
                </a:lnTo>
                <a:lnTo>
                  <a:pt x="619" y="394"/>
                </a:lnTo>
                <a:lnTo>
                  <a:pt x="743" y="146"/>
                </a:lnTo>
                <a:lnTo>
                  <a:pt x="473" y="203"/>
                </a:lnTo>
                <a:lnTo>
                  <a:pt x="2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9"/>
          <p:cNvSpPr/>
          <p:nvPr/>
        </p:nvSpPr>
        <p:spPr>
          <a:xfrm>
            <a:off x="6453194" y="326457"/>
            <a:ext cx="67575" cy="71217"/>
          </a:xfrm>
          <a:custGeom>
            <a:rect b="b" l="l" r="r" t="t"/>
            <a:pathLst>
              <a:path extrusionOk="0" h="665" w="631">
                <a:moveTo>
                  <a:pt x="394" y="1"/>
                </a:moveTo>
                <a:lnTo>
                  <a:pt x="237" y="169"/>
                </a:lnTo>
                <a:lnTo>
                  <a:pt x="1" y="124"/>
                </a:lnTo>
                <a:lnTo>
                  <a:pt x="1" y="124"/>
                </a:lnTo>
                <a:lnTo>
                  <a:pt x="113" y="327"/>
                </a:lnTo>
                <a:lnTo>
                  <a:pt x="1" y="540"/>
                </a:lnTo>
                <a:lnTo>
                  <a:pt x="1" y="540"/>
                </a:lnTo>
                <a:lnTo>
                  <a:pt x="237" y="495"/>
                </a:lnTo>
                <a:lnTo>
                  <a:pt x="394" y="664"/>
                </a:lnTo>
                <a:lnTo>
                  <a:pt x="428" y="439"/>
                </a:lnTo>
                <a:lnTo>
                  <a:pt x="630" y="327"/>
                </a:lnTo>
                <a:lnTo>
                  <a:pt x="428" y="226"/>
                </a:lnTo>
                <a:lnTo>
                  <a:pt x="3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9"/>
          <p:cNvSpPr/>
          <p:nvPr/>
        </p:nvSpPr>
        <p:spPr>
          <a:xfrm>
            <a:off x="6724381" y="4838765"/>
            <a:ext cx="54296" cy="55474"/>
          </a:xfrm>
          <a:custGeom>
            <a:rect b="b" l="l" r="r" t="t"/>
            <a:pathLst>
              <a:path extrusionOk="0" h="518" w="507">
                <a:moveTo>
                  <a:pt x="214" y="0"/>
                </a:moveTo>
                <a:lnTo>
                  <a:pt x="169" y="180"/>
                </a:lnTo>
                <a:lnTo>
                  <a:pt x="0" y="237"/>
                </a:lnTo>
                <a:lnTo>
                  <a:pt x="147" y="338"/>
                </a:lnTo>
                <a:lnTo>
                  <a:pt x="147" y="518"/>
                </a:lnTo>
                <a:lnTo>
                  <a:pt x="293" y="405"/>
                </a:lnTo>
                <a:lnTo>
                  <a:pt x="473" y="461"/>
                </a:lnTo>
                <a:lnTo>
                  <a:pt x="473" y="461"/>
                </a:lnTo>
                <a:lnTo>
                  <a:pt x="405" y="293"/>
                </a:lnTo>
                <a:lnTo>
                  <a:pt x="506" y="135"/>
                </a:lnTo>
                <a:lnTo>
                  <a:pt x="506" y="135"/>
                </a:lnTo>
                <a:lnTo>
                  <a:pt x="326" y="147"/>
                </a:lnTo>
                <a:lnTo>
                  <a:pt x="2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9"/>
          <p:cNvSpPr/>
          <p:nvPr/>
        </p:nvSpPr>
        <p:spPr>
          <a:xfrm>
            <a:off x="8534132" y="3142401"/>
            <a:ext cx="132473" cy="134937"/>
          </a:xfrm>
          <a:custGeom>
            <a:rect b="b" l="l" r="r" t="t"/>
            <a:pathLst>
              <a:path extrusionOk="0" h="1260" w="1237">
                <a:moveTo>
                  <a:pt x="540" y="0"/>
                </a:moveTo>
                <a:lnTo>
                  <a:pt x="416" y="428"/>
                </a:lnTo>
                <a:lnTo>
                  <a:pt x="0" y="574"/>
                </a:lnTo>
                <a:lnTo>
                  <a:pt x="371" y="810"/>
                </a:lnTo>
                <a:lnTo>
                  <a:pt x="371" y="1260"/>
                </a:lnTo>
                <a:lnTo>
                  <a:pt x="720" y="978"/>
                </a:lnTo>
                <a:lnTo>
                  <a:pt x="1147" y="1113"/>
                </a:lnTo>
                <a:lnTo>
                  <a:pt x="1147" y="1113"/>
                </a:lnTo>
                <a:lnTo>
                  <a:pt x="990" y="697"/>
                </a:lnTo>
                <a:lnTo>
                  <a:pt x="1237" y="338"/>
                </a:lnTo>
                <a:lnTo>
                  <a:pt x="1237" y="338"/>
                </a:lnTo>
                <a:lnTo>
                  <a:pt x="799" y="360"/>
                </a:lnTo>
                <a:lnTo>
                  <a:pt x="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9"/>
          <p:cNvSpPr/>
          <p:nvPr/>
        </p:nvSpPr>
        <p:spPr>
          <a:xfrm>
            <a:off x="4674797" y="4565728"/>
            <a:ext cx="88030" cy="85567"/>
          </a:xfrm>
          <a:custGeom>
            <a:rect b="b" l="l" r="r" t="t"/>
            <a:pathLst>
              <a:path extrusionOk="0" h="799" w="822">
                <a:moveTo>
                  <a:pt x="383" y="1"/>
                </a:moveTo>
                <a:lnTo>
                  <a:pt x="282" y="270"/>
                </a:lnTo>
                <a:lnTo>
                  <a:pt x="1" y="327"/>
                </a:lnTo>
                <a:lnTo>
                  <a:pt x="226" y="518"/>
                </a:lnTo>
                <a:lnTo>
                  <a:pt x="192" y="799"/>
                </a:lnTo>
                <a:lnTo>
                  <a:pt x="439" y="641"/>
                </a:lnTo>
                <a:lnTo>
                  <a:pt x="698" y="754"/>
                </a:lnTo>
                <a:lnTo>
                  <a:pt x="698" y="754"/>
                </a:lnTo>
                <a:lnTo>
                  <a:pt x="631" y="484"/>
                </a:lnTo>
                <a:lnTo>
                  <a:pt x="822" y="259"/>
                </a:lnTo>
                <a:lnTo>
                  <a:pt x="529" y="248"/>
                </a:lnTo>
                <a:lnTo>
                  <a:pt x="3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9"/>
          <p:cNvSpPr/>
          <p:nvPr/>
        </p:nvSpPr>
        <p:spPr>
          <a:xfrm>
            <a:off x="415000" y="3071294"/>
            <a:ext cx="68646" cy="71109"/>
          </a:xfrm>
          <a:custGeom>
            <a:rect b="b" l="l" r="r" t="t"/>
            <a:pathLst>
              <a:path extrusionOk="0" h="664" w="641">
                <a:moveTo>
                  <a:pt x="225" y="1"/>
                </a:moveTo>
                <a:lnTo>
                  <a:pt x="202" y="225"/>
                </a:lnTo>
                <a:lnTo>
                  <a:pt x="0" y="338"/>
                </a:lnTo>
                <a:lnTo>
                  <a:pt x="214" y="439"/>
                </a:lnTo>
                <a:lnTo>
                  <a:pt x="259" y="664"/>
                </a:lnTo>
                <a:lnTo>
                  <a:pt x="416" y="484"/>
                </a:lnTo>
                <a:lnTo>
                  <a:pt x="641" y="518"/>
                </a:lnTo>
                <a:lnTo>
                  <a:pt x="529" y="315"/>
                </a:lnTo>
                <a:lnTo>
                  <a:pt x="630" y="102"/>
                </a:lnTo>
                <a:lnTo>
                  <a:pt x="394" y="158"/>
                </a:lnTo>
                <a:lnTo>
                  <a:pt x="2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9"/>
          <p:cNvSpPr/>
          <p:nvPr/>
        </p:nvSpPr>
        <p:spPr>
          <a:xfrm>
            <a:off x="429401" y="271625"/>
            <a:ext cx="39838" cy="39731"/>
          </a:xfrm>
          <a:custGeom>
            <a:rect b="b" l="l" r="r" t="t"/>
            <a:pathLst>
              <a:path extrusionOk="0" h="371" w="372">
                <a:moveTo>
                  <a:pt x="158" y="0"/>
                </a:moveTo>
                <a:lnTo>
                  <a:pt x="124" y="124"/>
                </a:lnTo>
                <a:lnTo>
                  <a:pt x="0" y="169"/>
                </a:lnTo>
                <a:lnTo>
                  <a:pt x="101" y="247"/>
                </a:lnTo>
                <a:lnTo>
                  <a:pt x="101" y="371"/>
                </a:lnTo>
                <a:lnTo>
                  <a:pt x="203" y="292"/>
                </a:lnTo>
                <a:lnTo>
                  <a:pt x="338" y="337"/>
                </a:lnTo>
                <a:lnTo>
                  <a:pt x="293" y="214"/>
                </a:lnTo>
                <a:lnTo>
                  <a:pt x="371" y="112"/>
                </a:lnTo>
                <a:lnTo>
                  <a:pt x="236" y="112"/>
                </a:lnTo>
                <a:lnTo>
                  <a:pt x="1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 name="Google Shape;373;p9"/>
          <p:cNvGrpSpPr/>
          <p:nvPr/>
        </p:nvGrpSpPr>
        <p:grpSpPr>
          <a:xfrm flipH="1">
            <a:off x="7226358" y="21163"/>
            <a:ext cx="2533396" cy="1146012"/>
            <a:chOff x="5935450" y="921661"/>
            <a:chExt cx="739786" cy="334641"/>
          </a:xfrm>
        </p:grpSpPr>
        <p:sp>
          <p:nvSpPr>
            <p:cNvPr id="374" name="Google Shape;374;p9"/>
            <p:cNvSpPr/>
            <p:nvPr/>
          </p:nvSpPr>
          <p:spPr>
            <a:xfrm>
              <a:off x="5935450" y="921661"/>
              <a:ext cx="739786" cy="334641"/>
            </a:xfrm>
            <a:custGeom>
              <a:rect b="b" l="l" r="r" t="t"/>
              <a:pathLst>
                <a:path extrusionOk="0" h="2833" w="6263">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9"/>
            <p:cNvSpPr/>
            <p:nvPr/>
          </p:nvSpPr>
          <p:spPr>
            <a:xfrm>
              <a:off x="6282962" y="966429"/>
              <a:ext cx="44531" cy="25396"/>
            </a:xfrm>
            <a:custGeom>
              <a:rect b="b" l="l" r="r" t="t"/>
              <a:pathLst>
                <a:path extrusionOk="0" h="215" w="377">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9"/>
            <p:cNvSpPr/>
            <p:nvPr/>
          </p:nvSpPr>
          <p:spPr>
            <a:xfrm>
              <a:off x="6171456" y="969973"/>
              <a:ext cx="77132" cy="98042"/>
            </a:xfrm>
            <a:custGeom>
              <a:rect b="b" l="l" r="r" t="t"/>
              <a:pathLst>
                <a:path extrusionOk="0" h="830" w="653">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9"/>
            <p:cNvSpPr/>
            <p:nvPr/>
          </p:nvSpPr>
          <p:spPr>
            <a:xfrm>
              <a:off x="6508809" y="1003047"/>
              <a:ext cx="74416" cy="136904"/>
            </a:xfrm>
            <a:custGeom>
              <a:rect b="b" l="l" r="r" t="t"/>
              <a:pathLst>
                <a:path extrusionOk="0" h="1159" w="63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9"/>
            <p:cNvSpPr/>
            <p:nvPr/>
          </p:nvSpPr>
          <p:spPr>
            <a:xfrm>
              <a:off x="5997582" y="1091992"/>
              <a:ext cx="63785" cy="54454"/>
            </a:xfrm>
            <a:custGeom>
              <a:rect b="b" l="l" r="r" t="t"/>
              <a:pathLst>
                <a:path extrusionOk="0" h="461" w="54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9"/>
            <p:cNvSpPr/>
            <p:nvPr/>
          </p:nvSpPr>
          <p:spPr>
            <a:xfrm>
              <a:off x="6381238" y="947648"/>
              <a:ext cx="91779" cy="39571"/>
            </a:xfrm>
            <a:custGeom>
              <a:rect b="b" l="l" r="r" t="t"/>
              <a:pathLst>
                <a:path extrusionOk="0" h="335" w="777">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 name="Google Shape;380;p9"/>
          <p:cNvGrpSpPr/>
          <p:nvPr/>
        </p:nvGrpSpPr>
        <p:grpSpPr>
          <a:xfrm>
            <a:off x="7768950" y="4319142"/>
            <a:ext cx="1662816" cy="752173"/>
            <a:chOff x="5935450" y="921661"/>
            <a:chExt cx="739786" cy="334641"/>
          </a:xfrm>
        </p:grpSpPr>
        <p:sp>
          <p:nvSpPr>
            <p:cNvPr id="381" name="Google Shape;381;p9"/>
            <p:cNvSpPr/>
            <p:nvPr/>
          </p:nvSpPr>
          <p:spPr>
            <a:xfrm>
              <a:off x="5935450" y="921661"/>
              <a:ext cx="739786" cy="334641"/>
            </a:xfrm>
            <a:custGeom>
              <a:rect b="b" l="l" r="r" t="t"/>
              <a:pathLst>
                <a:path extrusionOk="0" h="2833" w="6263">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9"/>
            <p:cNvSpPr/>
            <p:nvPr/>
          </p:nvSpPr>
          <p:spPr>
            <a:xfrm>
              <a:off x="6282962" y="966429"/>
              <a:ext cx="44531" cy="25396"/>
            </a:xfrm>
            <a:custGeom>
              <a:rect b="b" l="l" r="r" t="t"/>
              <a:pathLst>
                <a:path extrusionOk="0" h="215" w="377">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9"/>
            <p:cNvSpPr/>
            <p:nvPr/>
          </p:nvSpPr>
          <p:spPr>
            <a:xfrm>
              <a:off x="6171456" y="969973"/>
              <a:ext cx="77132" cy="98042"/>
            </a:xfrm>
            <a:custGeom>
              <a:rect b="b" l="l" r="r" t="t"/>
              <a:pathLst>
                <a:path extrusionOk="0" h="830" w="653">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9"/>
            <p:cNvSpPr/>
            <p:nvPr/>
          </p:nvSpPr>
          <p:spPr>
            <a:xfrm>
              <a:off x="6508809" y="1003047"/>
              <a:ext cx="74416" cy="136904"/>
            </a:xfrm>
            <a:custGeom>
              <a:rect b="b" l="l" r="r" t="t"/>
              <a:pathLst>
                <a:path extrusionOk="0" h="1159" w="63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9"/>
            <p:cNvSpPr/>
            <p:nvPr/>
          </p:nvSpPr>
          <p:spPr>
            <a:xfrm>
              <a:off x="5997582" y="1091992"/>
              <a:ext cx="63785" cy="54454"/>
            </a:xfrm>
            <a:custGeom>
              <a:rect b="b" l="l" r="r" t="t"/>
              <a:pathLst>
                <a:path extrusionOk="0" h="461" w="54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9"/>
            <p:cNvSpPr/>
            <p:nvPr/>
          </p:nvSpPr>
          <p:spPr>
            <a:xfrm>
              <a:off x="6381238" y="947648"/>
              <a:ext cx="91779" cy="39571"/>
            </a:xfrm>
            <a:custGeom>
              <a:rect b="b" l="l" r="r" t="t"/>
              <a:pathLst>
                <a:path extrusionOk="0" h="335" w="777">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 name="Google Shape;387;p9"/>
          <p:cNvGrpSpPr/>
          <p:nvPr/>
        </p:nvGrpSpPr>
        <p:grpSpPr>
          <a:xfrm>
            <a:off x="8111493" y="4661695"/>
            <a:ext cx="1662816" cy="752173"/>
            <a:chOff x="5935450" y="921661"/>
            <a:chExt cx="739786" cy="334641"/>
          </a:xfrm>
        </p:grpSpPr>
        <p:sp>
          <p:nvSpPr>
            <p:cNvPr id="388" name="Google Shape;388;p9"/>
            <p:cNvSpPr/>
            <p:nvPr/>
          </p:nvSpPr>
          <p:spPr>
            <a:xfrm>
              <a:off x="5935450" y="921661"/>
              <a:ext cx="739786" cy="334641"/>
            </a:xfrm>
            <a:custGeom>
              <a:rect b="b" l="l" r="r" t="t"/>
              <a:pathLst>
                <a:path extrusionOk="0" h="2833" w="6263">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9"/>
            <p:cNvSpPr/>
            <p:nvPr/>
          </p:nvSpPr>
          <p:spPr>
            <a:xfrm>
              <a:off x="6282962" y="966429"/>
              <a:ext cx="44531" cy="25396"/>
            </a:xfrm>
            <a:custGeom>
              <a:rect b="b" l="l" r="r" t="t"/>
              <a:pathLst>
                <a:path extrusionOk="0" h="215" w="377">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9"/>
            <p:cNvSpPr/>
            <p:nvPr/>
          </p:nvSpPr>
          <p:spPr>
            <a:xfrm>
              <a:off x="6171456" y="969973"/>
              <a:ext cx="77132" cy="98042"/>
            </a:xfrm>
            <a:custGeom>
              <a:rect b="b" l="l" r="r" t="t"/>
              <a:pathLst>
                <a:path extrusionOk="0" h="830" w="653">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9"/>
            <p:cNvSpPr/>
            <p:nvPr/>
          </p:nvSpPr>
          <p:spPr>
            <a:xfrm>
              <a:off x="6508809" y="1003047"/>
              <a:ext cx="74416" cy="136904"/>
            </a:xfrm>
            <a:custGeom>
              <a:rect b="b" l="l" r="r" t="t"/>
              <a:pathLst>
                <a:path extrusionOk="0" h="1159" w="63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9"/>
            <p:cNvSpPr/>
            <p:nvPr/>
          </p:nvSpPr>
          <p:spPr>
            <a:xfrm>
              <a:off x="5997582" y="1091992"/>
              <a:ext cx="63785" cy="54454"/>
            </a:xfrm>
            <a:custGeom>
              <a:rect b="b" l="l" r="r" t="t"/>
              <a:pathLst>
                <a:path extrusionOk="0" h="461" w="54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9"/>
            <p:cNvSpPr/>
            <p:nvPr/>
          </p:nvSpPr>
          <p:spPr>
            <a:xfrm>
              <a:off x="6381238" y="947648"/>
              <a:ext cx="91779" cy="39571"/>
            </a:xfrm>
            <a:custGeom>
              <a:rect b="b" l="l" r="r" t="t"/>
              <a:pathLst>
                <a:path extrusionOk="0" h="335" w="777">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94" name="Shape 394"/>
        <p:cNvGrpSpPr/>
        <p:nvPr/>
      </p:nvGrpSpPr>
      <p:grpSpPr>
        <a:xfrm>
          <a:off x="0" y="0"/>
          <a:ext cx="0" cy="0"/>
          <a:chOff x="0" y="0"/>
          <a:chExt cx="0" cy="0"/>
        </a:xfrm>
      </p:grpSpPr>
      <p:sp>
        <p:nvSpPr>
          <p:cNvPr id="395" name="Google Shape;395;p10"/>
          <p:cNvSpPr txBox="1"/>
          <p:nvPr>
            <p:ph type="title"/>
          </p:nvPr>
        </p:nvSpPr>
        <p:spPr>
          <a:xfrm>
            <a:off x="728225" y="1085350"/>
            <a:ext cx="2364300" cy="17934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ctr">
              <a:spcBef>
                <a:spcPts val="0"/>
              </a:spcBef>
              <a:spcAft>
                <a:spcPts val="0"/>
              </a:spcAft>
              <a:buSzPts val="2500"/>
              <a:buNone/>
              <a:defRPr/>
            </a:lvl2pPr>
            <a:lvl3pPr lvl="2" rtl="0" algn="ctr">
              <a:spcBef>
                <a:spcPts val="0"/>
              </a:spcBef>
              <a:spcAft>
                <a:spcPts val="0"/>
              </a:spcAft>
              <a:buSzPts val="2500"/>
              <a:buNone/>
              <a:defRPr/>
            </a:lvl3pPr>
            <a:lvl4pPr lvl="3" rtl="0" algn="ctr">
              <a:spcBef>
                <a:spcPts val="0"/>
              </a:spcBef>
              <a:spcAft>
                <a:spcPts val="0"/>
              </a:spcAft>
              <a:buSzPts val="2500"/>
              <a:buNone/>
              <a:defRPr/>
            </a:lvl4pPr>
            <a:lvl5pPr lvl="4" rtl="0" algn="ctr">
              <a:spcBef>
                <a:spcPts val="0"/>
              </a:spcBef>
              <a:spcAft>
                <a:spcPts val="0"/>
              </a:spcAft>
              <a:buSzPts val="2500"/>
              <a:buNone/>
              <a:defRPr/>
            </a:lvl5pPr>
            <a:lvl6pPr lvl="5" rtl="0" algn="ctr">
              <a:spcBef>
                <a:spcPts val="0"/>
              </a:spcBef>
              <a:spcAft>
                <a:spcPts val="0"/>
              </a:spcAft>
              <a:buSzPts val="2500"/>
              <a:buNone/>
              <a:defRPr/>
            </a:lvl6pPr>
            <a:lvl7pPr lvl="6" rtl="0" algn="ctr">
              <a:spcBef>
                <a:spcPts val="0"/>
              </a:spcBef>
              <a:spcAft>
                <a:spcPts val="0"/>
              </a:spcAft>
              <a:buSzPts val="2500"/>
              <a:buNone/>
              <a:defRPr/>
            </a:lvl7pPr>
            <a:lvl8pPr lvl="7" rtl="0" algn="ctr">
              <a:spcBef>
                <a:spcPts val="0"/>
              </a:spcBef>
              <a:spcAft>
                <a:spcPts val="0"/>
              </a:spcAft>
              <a:buSzPts val="2500"/>
              <a:buNone/>
              <a:defRPr/>
            </a:lvl8pPr>
            <a:lvl9pPr lvl="8" rtl="0" algn="ctr">
              <a:spcBef>
                <a:spcPts val="0"/>
              </a:spcBef>
              <a:spcAft>
                <a:spcPts val="0"/>
              </a:spcAft>
              <a:buSzPts val="2500"/>
              <a:buNone/>
              <a:defRPr/>
            </a:lvl9pPr>
          </a:lstStyle>
          <a:p/>
        </p:txBody>
      </p:sp>
      <p:sp>
        <p:nvSpPr>
          <p:cNvPr id="396" name="Google Shape;396;p10"/>
          <p:cNvSpPr/>
          <p:nvPr/>
        </p:nvSpPr>
        <p:spPr>
          <a:xfrm>
            <a:off x="473635" y="249986"/>
            <a:ext cx="109663" cy="114482"/>
          </a:xfrm>
          <a:custGeom>
            <a:rect b="b" l="l" r="r" t="t"/>
            <a:pathLst>
              <a:path extrusionOk="0" h="1069" w="1024">
                <a:moveTo>
                  <a:pt x="630" y="1"/>
                </a:moveTo>
                <a:lnTo>
                  <a:pt x="371" y="270"/>
                </a:lnTo>
                <a:lnTo>
                  <a:pt x="0" y="203"/>
                </a:lnTo>
                <a:lnTo>
                  <a:pt x="180" y="540"/>
                </a:lnTo>
                <a:lnTo>
                  <a:pt x="0" y="866"/>
                </a:lnTo>
                <a:lnTo>
                  <a:pt x="0" y="866"/>
                </a:lnTo>
                <a:lnTo>
                  <a:pt x="371" y="810"/>
                </a:lnTo>
                <a:lnTo>
                  <a:pt x="630" y="1069"/>
                </a:lnTo>
                <a:lnTo>
                  <a:pt x="686" y="698"/>
                </a:lnTo>
                <a:lnTo>
                  <a:pt x="1023" y="540"/>
                </a:lnTo>
                <a:lnTo>
                  <a:pt x="686" y="372"/>
                </a:lnTo>
                <a:lnTo>
                  <a:pt x="6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0"/>
          <p:cNvSpPr/>
          <p:nvPr/>
        </p:nvSpPr>
        <p:spPr>
          <a:xfrm>
            <a:off x="503130" y="4776709"/>
            <a:ext cx="50655" cy="54296"/>
          </a:xfrm>
          <a:custGeom>
            <a:rect b="b" l="l" r="r" t="t"/>
            <a:pathLst>
              <a:path extrusionOk="0" h="507" w="473">
                <a:moveTo>
                  <a:pt x="292" y="0"/>
                </a:moveTo>
                <a:lnTo>
                  <a:pt x="169" y="135"/>
                </a:lnTo>
                <a:lnTo>
                  <a:pt x="0" y="101"/>
                </a:lnTo>
                <a:lnTo>
                  <a:pt x="79" y="259"/>
                </a:lnTo>
                <a:lnTo>
                  <a:pt x="0" y="416"/>
                </a:lnTo>
                <a:lnTo>
                  <a:pt x="169" y="382"/>
                </a:lnTo>
                <a:lnTo>
                  <a:pt x="292" y="506"/>
                </a:lnTo>
                <a:lnTo>
                  <a:pt x="315" y="337"/>
                </a:lnTo>
                <a:lnTo>
                  <a:pt x="472" y="259"/>
                </a:lnTo>
                <a:lnTo>
                  <a:pt x="315" y="180"/>
                </a:lnTo>
                <a:lnTo>
                  <a:pt x="2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0"/>
          <p:cNvSpPr/>
          <p:nvPr/>
        </p:nvSpPr>
        <p:spPr>
          <a:xfrm>
            <a:off x="6740352" y="201682"/>
            <a:ext cx="66397" cy="69931"/>
          </a:xfrm>
          <a:custGeom>
            <a:rect b="b" l="l" r="r" t="t"/>
            <a:pathLst>
              <a:path extrusionOk="0" h="653" w="620">
                <a:moveTo>
                  <a:pt x="226" y="0"/>
                </a:moveTo>
                <a:lnTo>
                  <a:pt x="203" y="225"/>
                </a:lnTo>
                <a:lnTo>
                  <a:pt x="1" y="337"/>
                </a:lnTo>
                <a:lnTo>
                  <a:pt x="203" y="427"/>
                </a:lnTo>
                <a:lnTo>
                  <a:pt x="248" y="652"/>
                </a:lnTo>
                <a:lnTo>
                  <a:pt x="394" y="483"/>
                </a:lnTo>
                <a:lnTo>
                  <a:pt x="619" y="517"/>
                </a:lnTo>
                <a:lnTo>
                  <a:pt x="619" y="517"/>
                </a:lnTo>
                <a:lnTo>
                  <a:pt x="507" y="326"/>
                </a:lnTo>
                <a:lnTo>
                  <a:pt x="608" y="112"/>
                </a:lnTo>
                <a:lnTo>
                  <a:pt x="608" y="112"/>
                </a:lnTo>
                <a:lnTo>
                  <a:pt x="383" y="157"/>
                </a:lnTo>
                <a:lnTo>
                  <a:pt x="2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0"/>
          <p:cNvSpPr/>
          <p:nvPr/>
        </p:nvSpPr>
        <p:spPr>
          <a:xfrm>
            <a:off x="5175444" y="271620"/>
            <a:ext cx="67575" cy="71217"/>
          </a:xfrm>
          <a:custGeom>
            <a:rect b="b" l="l" r="r" t="t"/>
            <a:pathLst>
              <a:path extrusionOk="0" h="665" w="631">
                <a:moveTo>
                  <a:pt x="394" y="1"/>
                </a:moveTo>
                <a:lnTo>
                  <a:pt x="237" y="169"/>
                </a:lnTo>
                <a:lnTo>
                  <a:pt x="1" y="124"/>
                </a:lnTo>
                <a:lnTo>
                  <a:pt x="1" y="124"/>
                </a:lnTo>
                <a:lnTo>
                  <a:pt x="113" y="327"/>
                </a:lnTo>
                <a:lnTo>
                  <a:pt x="1" y="540"/>
                </a:lnTo>
                <a:lnTo>
                  <a:pt x="1" y="540"/>
                </a:lnTo>
                <a:lnTo>
                  <a:pt x="237" y="495"/>
                </a:lnTo>
                <a:lnTo>
                  <a:pt x="394" y="664"/>
                </a:lnTo>
                <a:lnTo>
                  <a:pt x="428" y="439"/>
                </a:lnTo>
                <a:lnTo>
                  <a:pt x="630" y="327"/>
                </a:lnTo>
                <a:lnTo>
                  <a:pt x="428" y="226"/>
                </a:lnTo>
                <a:lnTo>
                  <a:pt x="3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0"/>
          <p:cNvSpPr/>
          <p:nvPr/>
        </p:nvSpPr>
        <p:spPr>
          <a:xfrm>
            <a:off x="2392484" y="4855678"/>
            <a:ext cx="88030" cy="85567"/>
          </a:xfrm>
          <a:custGeom>
            <a:rect b="b" l="l" r="r" t="t"/>
            <a:pathLst>
              <a:path extrusionOk="0" h="799" w="822">
                <a:moveTo>
                  <a:pt x="383" y="1"/>
                </a:moveTo>
                <a:lnTo>
                  <a:pt x="282" y="270"/>
                </a:lnTo>
                <a:lnTo>
                  <a:pt x="1" y="327"/>
                </a:lnTo>
                <a:lnTo>
                  <a:pt x="226" y="518"/>
                </a:lnTo>
                <a:lnTo>
                  <a:pt x="192" y="799"/>
                </a:lnTo>
                <a:lnTo>
                  <a:pt x="439" y="641"/>
                </a:lnTo>
                <a:lnTo>
                  <a:pt x="698" y="754"/>
                </a:lnTo>
                <a:lnTo>
                  <a:pt x="698" y="754"/>
                </a:lnTo>
                <a:lnTo>
                  <a:pt x="631" y="484"/>
                </a:lnTo>
                <a:lnTo>
                  <a:pt x="822" y="259"/>
                </a:lnTo>
                <a:lnTo>
                  <a:pt x="529" y="248"/>
                </a:lnTo>
                <a:lnTo>
                  <a:pt x="3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0"/>
          <p:cNvSpPr/>
          <p:nvPr/>
        </p:nvSpPr>
        <p:spPr>
          <a:xfrm>
            <a:off x="330500" y="3484607"/>
            <a:ext cx="68646" cy="71109"/>
          </a:xfrm>
          <a:custGeom>
            <a:rect b="b" l="l" r="r" t="t"/>
            <a:pathLst>
              <a:path extrusionOk="0" h="664" w="641">
                <a:moveTo>
                  <a:pt x="225" y="1"/>
                </a:moveTo>
                <a:lnTo>
                  <a:pt x="202" y="225"/>
                </a:lnTo>
                <a:lnTo>
                  <a:pt x="0" y="338"/>
                </a:lnTo>
                <a:lnTo>
                  <a:pt x="214" y="439"/>
                </a:lnTo>
                <a:lnTo>
                  <a:pt x="259" y="664"/>
                </a:lnTo>
                <a:lnTo>
                  <a:pt x="416" y="484"/>
                </a:lnTo>
                <a:lnTo>
                  <a:pt x="641" y="518"/>
                </a:lnTo>
                <a:lnTo>
                  <a:pt x="529" y="315"/>
                </a:lnTo>
                <a:lnTo>
                  <a:pt x="630" y="102"/>
                </a:lnTo>
                <a:lnTo>
                  <a:pt x="394" y="158"/>
                </a:lnTo>
                <a:lnTo>
                  <a:pt x="2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0"/>
          <p:cNvSpPr/>
          <p:nvPr/>
        </p:nvSpPr>
        <p:spPr>
          <a:xfrm>
            <a:off x="2192226" y="216775"/>
            <a:ext cx="39838" cy="39731"/>
          </a:xfrm>
          <a:custGeom>
            <a:rect b="b" l="l" r="r" t="t"/>
            <a:pathLst>
              <a:path extrusionOk="0" h="371" w="372">
                <a:moveTo>
                  <a:pt x="158" y="0"/>
                </a:moveTo>
                <a:lnTo>
                  <a:pt x="124" y="124"/>
                </a:lnTo>
                <a:lnTo>
                  <a:pt x="0" y="169"/>
                </a:lnTo>
                <a:lnTo>
                  <a:pt x="101" y="247"/>
                </a:lnTo>
                <a:lnTo>
                  <a:pt x="101" y="371"/>
                </a:lnTo>
                <a:lnTo>
                  <a:pt x="203" y="292"/>
                </a:lnTo>
                <a:lnTo>
                  <a:pt x="338" y="337"/>
                </a:lnTo>
                <a:lnTo>
                  <a:pt x="293" y="214"/>
                </a:lnTo>
                <a:lnTo>
                  <a:pt x="371" y="112"/>
                </a:lnTo>
                <a:lnTo>
                  <a:pt x="236" y="112"/>
                </a:lnTo>
                <a:lnTo>
                  <a:pt x="1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10"/>
          <p:cNvGrpSpPr/>
          <p:nvPr/>
        </p:nvGrpSpPr>
        <p:grpSpPr>
          <a:xfrm>
            <a:off x="1826188" y="4477625"/>
            <a:ext cx="168361" cy="261749"/>
            <a:chOff x="1877913" y="1847725"/>
            <a:chExt cx="168361" cy="261749"/>
          </a:xfrm>
        </p:grpSpPr>
        <p:sp>
          <p:nvSpPr>
            <p:cNvPr id="404" name="Google Shape;404;p10"/>
            <p:cNvSpPr/>
            <p:nvPr/>
          </p:nvSpPr>
          <p:spPr>
            <a:xfrm>
              <a:off x="1877913" y="1847725"/>
              <a:ext cx="168361" cy="261749"/>
            </a:xfrm>
            <a:custGeom>
              <a:rect b="b" l="l" r="r" t="t"/>
              <a:pathLst>
                <a:path extrusionOk="0" h="1592" w="1024">
                  <a:moveTo>
                    <a:pt x="607" y="1"/>
                  </a:moveTo>
                  <a:cubicBezTo>
                    <a:pt x="607" y="1"/>
                    <a:pt x="0" y="698"/>
                    <a:pt x="236" y="1260"/>
                  </a:cubicBezTo>
                  <a:cubicBezTo>
                    <a:pt x="332" y="1492"/>
                    <a:pt x="473" y="1591"/>
                    <a:pt x="609" y="1591"/>
                  </a:cubicBezTo>
                  <a:cubicBezTo>
                    <a:pt x="809" y="1591"/>
                    <a:pt x="998" y="1375"/>
                    <a:pt x="1012" y="1046"/>
                  </a:cubicBezTo>
                  <a:cubicBezTo>
                    <a:pt x="1023" y="495"/>
                    <a:pt x="607" y="1"/>
                    <a:pt x="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0"/>
            <p:cNvSpPr/>
            <p:nvPr/>
          </p:nvSpPr>
          <p:spPr>
            <a:xfrm>
              <a:off x="1925922" y="1932728"/>
              <a:ext cx="48174" cy="106048"/>
            </a:xfrm>
            <a:custGeom>
              <a:rect b="b" l="l" r="r" t="t"/>
              <a:pathLst>
                <a:path extrusionOk="0" h="645" w="293">
                  <a:moveTo>
                    <a:pt x="210" y="0"/>
                  </a:moveTo>
                  <a:cubicBezTo>
                    <a:pt x="186" y="0"/>
                    <a:pt x="165" y="13"/>
                    <a:pt x="158" y="35"/>
                  </a:cubicBezTo>
                  <a:cubicBezTo>
                    <a:pt x="34" y="192"/>
                    <a:pt x="0" y="406"/>
                    <a:pt x="57" y="597"/>
                  </a:cubicBezTo>
                  <a:cubicBezTo>
                    <a:pt x="66" y="624"/>
                    <a:pt x="98" y="645"/>
                    <a:pt x="128" y="645"/>
                  </a:cubicBezTo>
                  <a:cubicBezTo>
                    <a:pt x="134" y="645"/>
                    <a:pt x="141" y="644"/>
                    <a:pt x="146" y="642"/>
                  </a:cubicBezTo>
                  <a:cubicBezTo>
                    <a:pt x="180" y="630"/>
                    <a:pt x="203" y="597"/>
                    <a:pt x="191" y="563"/>
                  </a:cubicBezTo>
                  <a:cubicBezTo>
                    <a:pt x="146" y="406"/>
                    <a:pt x="169" y="237"/>
                    <a:pt x="270" y="102"/>
                  </a:cubicBezTo>
                  <a:cubicBezTo>
                    <a:pt x="293" y="68"/>
                    <a:pt x="281" y="35"/>
                    <a:pt x="248" y="12"/>
                  </a:cubicBezTo>
                  <a:cubicBezTo>
                    <a:pt x="236" y="4"/>
                    <a:pt x="222" y="0"/>
                    <a:pt x="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 name="Google Shape;406;p10"/>
          <p:cNvGrpSpPr/>
          <p:nvPr/>
        </p:nvGrpSpPr>
        <p:grpSpPr>
          <a:xfrm>
            <a:off x="4523100" y="4477625"/>
            <a:ext cx="168361" cy="261749"/>
            <a:chOff x="1877913" y="1847725"/>
            <a:chExt cx="168361" cy="261749"/>
          </a:xfrm>
        </p:grpSpPr>
        <p:sp>
          <p:nvSpPr>
            <p:cNvPr id="407" name="Google Shape;407;p10"/>
            <p:cNvSpPr/>
            <p:nvPr/>
          </p:nvSpPr>
          <p:spPr>
            <a:xfrm>
              <a:off x="1877913" y="1847725"/>
              <a:ext cx="168361" cy="261749"/>
            </a:xfrm>
            <a:custGeom>
              <a:rect b="b" l="l" r="r" t="t"/>
              <a:pathLst>
                <a:path extrusionOk="0" h="1592" w="1024">
                  <a:moveTo>
                    <a:pt x="607" y="1"/>
                  </a:moveTo>
                  <a:cubicBezTo>
                    <a:pt x="607" y="1"/>
                    <a:pt x="0" y="698"/>
                    <a:pt x="236" y="1260"/>
                  </a:cubicBezTo>
                  <a:cubicBezTo>
                    <a:pt x="332" y="1492"/>
                    <a:pt x="473" y="1591"/>
                    <a:pt x="609" y="1591"/>
                  </a:cubicBezTo>
                  <a:cubicBezTo>
                    <a:pt x="809" y="1591"/>
                    <a:pt x="998" y="1375"/>
                    <a:pt x="1012" y="1046"/>
                  </a:cubicBezTo>
                  <a:cubicBezTo>
                    <a:pt x="1023" y="495"/>
                    <a:pt x="607" y="1"/>
                    <a:pt x="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0"/>
            <p:cNvSpPr/>
            <p:nvPr/>
          </p:nvSpPr>
          <p:spPr>
            <a:xfrm>
              <a:off x="1925922" y="1932728"/>
              <a:ext cx="48174" cy="106048"/>
            </a:xfrm>
            <a:custGeom>
              <a:rect b="b" l="l" r="r" t="t"/>
              <a:pathLst>
                <a:path extrusionOk="0" h="645" w="293">
                  <a:moveTo>
                    <a:pt x="210" y="0"/>
                  </a:moveTo>
                  <a:cubicBezTo>
                    <a:pt x="186" y="0"/>
                    <a:pt x="165" y="13"/>
                    <a:pt x="158" y="35"/>
                  </a:cubicBezTo>
                  <a:cubicBezTo>
                    <a:pt x="34" y="192"/>
                    <a:pt x="0" y="406"/>
                    <a:pt x="57" y="597"/>
                  </a:cubicBezTo>
                  <a:cubicBezTo>
                    <a:pt x="66" y="624"/>
                    <a:pt x="98" y="645"/>
                    <a:pt x="128" y="645"/>
                  </a:cubicBezTo>
                  <a:cubicBezTo>
                    <a:pt x="134" y="645"/>
                    <a:pt x="141" y="644"/>
                    <a:pt x="146" y="642"/>
                  </a:cubicBezTo>
                  <a:cubicBezTo>
                    <a:pt x="180" y="630"/>
                    <a:pt x="203" y="597"/>
                    <a:pt x="191" y="563"/>
                  </a:cubicBezTo>
                  <a:cubicBezTo>
                    <a:pt x="146" y="406"/>
                    <a:pt x="169" y="237"/>
                    <a:pt x="270" y="102"/>
                  </a:cubicBezTo>
                  <a:cubicBezTo>
                    <a:pt x="293" y="68"/>
                    <a:pt x="281" y="35"/>
                    <a:pt x="248" y="12"/>
                  </a:cubicBezTo>
                  <a:cubicBezTo>
                    <a:pt x="236" y="4"/>
                    <a:pt x="222" y="0"/>
                    <a:pt x="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theme" Target="../theme/theme3.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CAEBED"/>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3"/>
              </a:buClr>
              <a:buSzPts val="2500"/>
              <a:buFont typeface="Montserrat"/>
              <a:buNone/>
              <a:defRPr b="1" sz="2500">
                <a:solidFill>
                  <a:schemeClr val="accent3"/>
                </a:solidFill>
                <a:latin typeface="Montserrat"/>
                <a:ea typeface="Montserrat"/>
                <a:cs typeface="Montserrat"/>
                <a:sym typeface="Montserrat"/>
              </a:defRPr>
            </a:lvl1pPr>
            <a:lvl2pPr lvl="1" rtl="0">
              <a:spcBef>
                <a:spcPts val="0"/>
              </a:spcBef>
              <a:spcAft>
                <a:spcPts val="0"/>
              </a:spcAft>
              <a:buClr>
                <a:schemeClr val="accent3"/>
              </a:buClr>
              <a:buSzPts val="2500"/>
              <a:buFont typeface="Bebas Neue"/>
              <a:buNone/>
              <a:defRPr sz="2500">
                <a:solidFill>
                  <a:schemeClr val="accent3"/>
                </a:solidFill>
                <a:latin typeface="Bebas Neue"/>
                <a:ea typeface="Bebas Neue"/>
                <a:cs typeface="Bebas Neue"/>
                <a:sym typeface="Bebas Neue"/>
              </a:defRPr>
            </a:lvl2pPr>
            <a:lvl3pPr lvl="2" rtl="0">
              <a:spcBef>
                <a:spcPts val="0"/>
              </a:spcBef>
              <a:spcAft>
                <a:spcPts val="0"/>
              </a:spcAft>
              <a:buClr>
                <a:schemeClr val="accent3"/>
              </a:buClr>
              <a:buSzPts val="2500"/>
              <a:buFont typeface="Bebas Neue"/>
              <a:buNone/>
              <a:defRPr sz="2500">
                <a:solidFill>
                  <a:schemeClr val="accent3"/>
                </a:solidFill>
                <a:latin typeface="Bebas Neue"/>
                <a:ea typeface="Bebas Neue"/>
                <a:cs typeface="Bebas Neue"/>
                <a:sym typeface="Bebas Neue"/>
              </a:defRPr>
            </a:lvl3pPr>
            <a:lvl4pPr lvl="3" rtl="0">
              <a:spcBef>
                <a:spcPts val="0"/>
              </a:spcBef>
              <a:spcAft>
                <a:spcPts val="0"/>
              </a:spcAft>
              <a:buClr>
                <a:schemeClr val="accent3"/>
              </a:buClr>
              <a:buSzPts val="2500"/>
              <a:buFont typeface="Bebas Neue"/>
              <a:buNone/>
              <a:defRPr sz="2500">
                <a:solidFill>
                  <a:schemeClr val="accent3"/>
                </a:solidFill>
                <a:latin typeface="Bebas Neue"/>
                <a:ea typeface="Bebas Neue"/>
                <a:cs typeface="Bebas Neue"/>
                <a:sym typeface="Bebas Neue"/>
              </a:defRPr>
            </a:lvl4pPr>
            <a:lvl5pPr lvl="4" rtl="0">
              <a:spcBef>
                <a:spcPts val="0"/>
              </a:spcBef>
              <a:spcAft>
                <a:spcPts val="0"/>
              </a:spcAft>
              <a:buClr>
                <a:schemeClr val="accent3"/>
              </a:buClr>
              <a:buSzPts val="2500"/>
              <a:buFont typeface="Bebas Neue"/>
              <a:buNone/>
              <a:defRPr sz="2500">
                <a:solidFill>
                  <a:schemeClr val="accent3"/>
                </a:solidFill>
                <a:latin typeface="Bebas Neue"/>
                <a:ea typeface="Bebas Neue"/>
                <a:cs typeface="Bebas Neue"/>
                <a:sym typeface="Bebas Neue"/>
              </a:defRPr>
            </a:lvl5pPr>
            <a:lvl6pPr lvl="5" rtl="0">
              <a:spcBef>
                <a:spcPts val="0"/>
              </a:spcBef>
              <a:spcAft>
                <a:spcPts val="0"/>
              </a:spcAft>
              <a:buClr>
                <a:schemeClr val="accent3"/>
              </a:buClr>
              <a:buSzPts val="2500"/>
              <a:buFont typeface="Bebas Neue"/>
              <a:buNone/>
              <a:defRPr sz="2500">
                <a:solidFill>
                  <a:schemeClr val="accent3"/>
                </a:solidFill>
                <a:latin typeface="Bebas Neue"/>
                <a:ea typeface="Bebas Neue"/>
                <a:cs typeface="Bebas Neue"/>
                <a:sym typeface="Bebas Neue"/>
              </a:defRPr>
            </a:lvl6pPr>
            <a:lvl7pPr lvl="6" rtl="0">
              <a:spcBef>
                <a:spcPts val="0"/>
              </a:spcBef>
              <a:spcAft>
                <a:spcPts val="0"/>
              </a:spcAft>
              <a:buClr>
                <a:schemeClr val="accent3"/>
              </a:buClr>
              <a:buSzPts val="2500"/>
              <a:buFont typeface="Bebas Neue"/>
              <a:buNone/>
              <a:defRPr sz="2500">
                <a:solidFill>
                  <a:schemeClr val="accent3"/>
                </a:solidFill>
                <a:latin typeface="Bebas Neue"/>
                <a:ea typeface="Bebas Neue"/>
                <a:cs typeface="Bebas Neue"/>
                <a:sym typeface="Bebas Neue"/>
              </a:defRPr>
            </a:lvl7pPr>
            <a:lvl8pPr lvl="7" rtl="0">
              <a:spcBef>
                <a:spcPts val="0"/>
              </a:spcBef>
              <a:spcAft>
                <a:spcPts val="0"/>
              </a:spcAft>
              <a:buClr>
                <a:schemeClr val="accent3"/>
              </a:buClr>
              <a:buSzPts val="2500"/>
              <a:buFont typeface="Bebas Neue"/>
              <a:buNone/>
              <a:defRPr sz="2500">
                <a:solidFill>
                  <a:schemeClr val="accent3"/>
                </a:solidFill>
                <a:latin typeface="Bebas Neue"/>
                <a:ea typeface="Bebas Neue"/>
                <a:cs typeface="Bebas Neue"/>
                <a:sym typeface="Bebas Neue"/>
              </a:defRPr>
            </a:lvl8pPr>
            <a:lvl9pPr lvl="8" rtl="0">
              <a:spcBef>
                <a:spcPts val="0"/>
              </a:spcBef>
              <a:spcAft>
                <a:spcPts val="0"/>
              </a:spcAft>
              <a:buClr>
                <a:schemeClr val="accent3"/>
              </a:buClr>
              <a:buSzPts val="2500"/>
              <a:buFont typeface="Bebas Neue"/>
              <a:buNone/>
              <a:defRPr sz="2500">
                <a:solidFill>
                  <a:schemeClr val="accent3"/>
                </a:solidFill>
                <a:latin typeface="Bebas Neue"/>
                <a:ea typeface="Bebas Neue"/>
                <a:cs typeface="Bebas Neue"/>
                <a:sym typeface="Bebas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accent3"/>
              </a:buClr>
              <a:buSzPts val="1400"/>
              <a:buFont typeface="Syne"/>
              <a:buChar char="●"/>
              <a:defRPr>
                <a:solidFill>
                  <a:schemeClr val="accent3"/>
                </a:solidFill>
                <a:latin typeface="Syne"/>
                <a:ea typeface="Syne"/>
                <a:cs typeface="Syne"/>
                <a:sym typeface="Syne"/>
              </a:defRPr>
            </a:lvl1pPr>
            <a:lvl2pPr indent="-317500" lvl="1" marL="914400">
              <a:lnSpc>
                <a:spcPct val="115000"/>
              </a:lnSpc>
              <a:spcBef>
                <a:spcPts val="1600"/>
              </a:spcBef>
              <a:spcAft>
                <a:spcPts val="0"/>
              </a:spcAft>
              <a:buClr>
                <a:schemeClr val="accent3"/>
              </a:buClr>
              <a:buSzPts val="1400"/>
              <a:buFont typeface="Syne"/>
              <a:buChar char="○"/>
              <a:defRPr>
                <a:solidFill>
                  <a:schemeClr val="accent3"/>
                </a:solidFill>
                <a:latin typeface="Syne"/>
                <a:ea typeface="Syne"/>
                <a:cs typeface="Syne"/>
                <a:sym typeface="Syne"/>
              </a:defRPr>
            </a:lvl2pPr>
            <a:lvl3pPr indent="-317500" lvl="2" marL="1371600">
              <a:lnSpc>
                <a:spcPct val="115000"/>
              </a:lnSpc>
              <a:spcBef>
                <a:spcPts val="1600"/>
              </a:spcBef>
              <a:spcAft>
                <a:spcPts val="0"/>
              </a:spcAft>
              <a:buClr>
                <a:schemeClr val="accent3"/>
              </a:buClr>
              <a:buSzPts val="1400"/>
              <a:buFont typeface="Syne"/>
              <a:buChar char="■"/>
              <a:defRPr>
                <a:solidFill>
                  <a:schemeClr val="accent3"/>
                </a:solidFill>
                <a:latin typeface="Syne"/>
                <a:ea typeface="Syne"/>
                <a:cs typeface="Syne"/>
                <a:sym typeface="Syne"/>
              </a:defRPr>
            </a:lvl3pPr>
            <a:lvl4pPr indent="-317500" lvl="3" marL="1828800">
              <a:lnSpc>
                <a:spcPct val="115000"/>
              </a:lnSpc>
              <a:spcBef>
                <a:spcPts val="1600"/>
              </a:spcBef>
              <a:spcAft>
                <a:spcPts val="0"/>
              </a:spcAft>
              <a:buClr>
                <a:schemeClr val="accent3"/>
              </a:buClr>
              <a:buSzPts val="1400"/>
              <a:buFont typeface="Syne"/>
              <a:buChar char="●"/>
              <a:defRPr>
                <a:solidFill>
                  <a:schemeClr val="accent3"/>
                </a:solidFill>
                <a:latin typeface="Syne"/>
                <a:ea typeface="Syne"/>
                <a:cs typeface="Syne"/>
                <a:sym typeface="Syne"/>
              </a:defRPr>
            </a:lvl4pPr>
            <a:lvl5pPr indent="-317500" lvl="4" marL="2286000">
              <a:lnSpc>
                <a:spcPct val="115000"/>
              </a:lnSpc>
              <a:spcBef>
                <a:spcPts val="1600"/>
              </a:spcBef>
              <a:spcAft>
                <a:spcPts val="0"/>
              </a:spcAft>
              <a:buClr>
                <a:schemeClr val="accent3"/>
              </a:buClr>
              <a:buSzPts val="1400"/>
              <a:buFont typeface="Syne"/>
              <a:buChar char="○"/>
              <a:defRPr>
                <a:solidFill>
                  <a:schemeClr val="accent3"/>
                </a:solidFill>
                <a:latin typeface="Syne"/>
                <a:ea typeface="Syne"/>
                <a:cs typeface="Syne"/>
                <a:sym typeface="Syne"/>
              </a:defRPr>
            </a:lvl5pPr>
            <a:lvl6pPr indent="-317500" lvl="5" marL="2743200">
              <a:lnSpc>
                <a:spcPct val="115000"/>
              </a:lnSpc>
              <a:spcBef>
                <a:spcPts val="1600"/>
              </a:spcBef>
              <a:spcAft>
                <a:spcPts val="0"/>
              </a:spcAft>
              <a:buClr>
                <a:schemeClr val="accent3"/>
              </a:buClr>
              <a:buSzPts val="1400"/>
              <a:buFont typeface="Syne"/>
              <a:buChar char="■"/>
              <a:defRPr>
                <a:solidFill>
                  <a:schemeClr val="accent3"/>
                </a:solidFill>
                <a:latin typeface="Syne"/>
                <a:ea typeface="Syne"/>
                <a:cs typeface="Syne"/>
                <a:sym typeface="Syne"/>
              </a:defRPr>
            </a:lvl6pPr>
            <a:lvl7pPr indent="-317500" lvl="6" marL="3200400">
              <a:lnSpc>
                <a:spcPct val="115000"/>
              </a:lnSpc>
              <a:spcBef>
                <a:spcPts val="1600"/>
              </a:spcBef>
              <a:spcAft>
                <a:spcPts val="0"/>
              </a:spcAft>
              <a:buClr>
                <a:schemeClr val="accent3"/>
              </a:buClr>
              <a:buSzPts val="1400"/>
              <a:buFont typeface="Syne"/>
              <a:buChar char="●"/>
              <a:defRPr>
                <a:solidFill>
                  <a:schemeClr val="accent3"/>
                </a:solidFill>
                <a:latin typeface="Syne"/>
                <a:ea typeface="Syne"/>
                <a:cs typeface="Syne"/>
                <a:sym typeface="Syne"/>
              </a:defRPr>
            </a:lvl7pPr>
            <a:lvl8pPr indent="-317500" lvl="7" marL="3657600">
              <a:lnSpc>
                <a:spcPct val="115000"/>
              </a:lnSpc>
              <a:spcBef>
                <a:spcPts val="1600"/>
              </a:spcBef>
              <a:spcAft>
                <a:spcPts val="0"/>
              </a:spcAft>
              <a:buClr>
                <a:schemeClr val="accent3"/>
              </a:buClr>
              <a:buSzPts val="1400"/>
              <a:buFont typeface="Syne"/>
              <a:buChar char="○"/>
              <a:defRPr>
                <a:solidFill>
                  <a:schemeClr val="accent3"/>
                </a:solidFill>
                <a:latin typeface="Syne"/>
                <a:ea typeface="Syne"/>
                <a:cs typeface="Syne"/>
                <a:sym typeface="Syne"/>
              </a:defRPr>
            </a:lvl8pPr>
            <a:lvl9pPr indent="-317500" lvl="8" marL="4114800">
              <a:lnSpc>
                <a:spcPct val="115000"/>
              </a:lnSpc>
              <a:spcBef>
                <a:spcPts val="1600"/>
              </a:spcBef>
              <a:spcAft>
                <a:spcPts val="1600"/>
              </a:spcAft>
              <a:buClr>
                <a:schemeClr val="accent3"/>
              </a:buClr>
              <a:buSzPts val="1400"/>
              <a:buFont typeface="Syne"/>
              <a:buChar char="■"/>
              <a:defRPr>
                <a:solidFill>
                  <a:schemeClr val="accent3"/>
                </a:solidFill>
                <a:latin typeface="Syne"/>
                <a:ea typeface="Syne"/>
                <a:cs typeface="Syne"/>
                <a:sym typeface="Syn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213" name="Shape 2213"/>
        <p:cNvGrpSpPr/>
        <p:nvPr/>
      </p:nvGrpSpPr>
      <p:grpSpPr>
        <a:xfrm>
          <a:off x="0" y="0"/>
          <a:ext cx="0" cy="0"/>
          <a:chOff x="0" y="0"/>
          <a:chExt cx="0" cy="0"/>
        </a:xfrm>
      </p:grpSpPr>
      <p:sp>
        <p:nvSpPr>
          <p:cNvPr id="2214" name="Google Shape;2214;p43"/>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215" name="Google Shape;2215;p43"/>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9" r:id="rId1"/>
    <p:sldLayoutId id="2147483690"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8.xml"/><Relationship Id="rId3" Type="http://schemas.openxmlformats.org/officeDocument/2006/relationships/hyperlink" Target="https://www.freepik.com/free-vector/hand-drawn-weather-effects_18773997.htm/?utm_source=slidesgo_template&amp;utm_medium=referral-link&amp;utm_campaign=sg_resources&amp;utm_content=freepik"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9.xml"/><Relationship Id="rId3" Type="http://schemas.openxmlformats.org/officeDocument/2006/relationships/hyperlink" Target="https://www.freepik.com/free-photo/medium-shot-smiley-kids-posing-together_17808651.htm/?utm_source=slidesgo_template&amp;utm_medium=referral-link&amp;utm_campaign=sg_resources&amp;utm_content=freepik" TargetMode="External"/><Relationship Id="rId4" Type="http://schemas.openxmlformats.org/officeDocument/2006/relationships/hyperlink" Target="https://www.freepik.com/free-photo/people-protesting-streets-front-view_8683650.htm/?utm_source=slidesgo_template&amp;utm_medium=referral-link&amp;utm_campaign=sg_resources&amp;utm_content=freepik" TargetMode="External"/><Relationship Id="rId9" Type="http://schemas.openxmlformats.org/officeDocument/2006/relationships/hyperlink" Target="https://www.freepik.com/free-vector/hand-drawn-weather-effects_18773997.htm/?utm_source=slidesgo_template&amp;utm_medium=referral-link&amp;utm_campaign=sg_resources&amp;utm_content=freepik" TargetMode="External"/><Relationship Id="rId5" Type="http://schemas.openxmlformats.org/officeDocument/2006/relationships/hyperlink" Target="https://www.freepik.com/free-photo/portrait-woman-protesting-her-rights_19061733.htm/?utm_source=slidesgo_template&amp;utm_medium=referral-link&amp;utm_campaign=sg_resources&amp;utm_content=freepik" TargetMode="External"/><Relationship Id="rId6" Type="http://schemas.openxmlformats.org/officeDocument/2006/relationships/hyperlink" Target="https://www.freepik.com/free-photo/portrait-woman-protesting-her-rights_19061723.htm/?utm_source=slidesgo_template&amp;utm_medium=referral-link&amp;utm_campaign=sg_resources&amp;utm_content=freepik" TargetMode="External"/><Relationship Id="rId7" Type="http://schemas.openxmlformats.org/officeDocument/2006/relationships/hyperlink" Target="https://www.freepik.com/free-photo/rain-effect-nature-background_4223442.htm/?utm_source=slidesgo_template&amp;utm_medium=referral-link&amp;utm_campaign=sg_resources&amp;utm_content=freepik" TargetMode="External"/><Relationship Id="rId8" Type="http://schemas.openxmlformats.org/officeDocument/2006/relationships/hyperlink" Target="https://www.freepik.com/free-photo/medium-shot-woman-taking-notes_13704799.htm#query=freepik%20woman%20note&amp;position=23&amp;from_view=search/?utm_source=slidesgo_template&amp;utm_medium=referral-link&amp;utm_campaign=sg_resources&amp;utm_content=freepik" TargetMode="External"/><Relationship Id="rId11" Type="http://schemas.openxmlformats.org/officeDocument/2006/relationships/hyperlink" Target="https://www.freepik.com/free-vector/mother-earth-day-flat-design_6990263.htm/?utm_source=slidesgo_template&amp;utm_medium=referral-link&amp;utm_campaign=sg_resources&amp;utm_content=freepik" TargetMode="External"/><Relationship Id="rId10" Type="http://schemas.openxmlformats.org/officeDocument/2006/relationships/hyperlink" Target="https://www.freepik.com/free-vector/monsoon-background-with-cloud-blowing_1229139.htm/?utm_source=slidesgo_template&amp;utm_medium=referral-link&amp;utm_campaign=sg_resources&amp;utm_content=freepik" TargetMode="External"/><Relationship Id="rId13" Type="http://schemas.openxmlformats.org/officeDocument/2006/relationships/hyperlink" Target="https://www.freepik.com/free-vector/hand-drawn-weather-effects_19344421.htm/?utm_source=slidesgo_template&amp;utm_medium=referral-link&amp;utm_campaign=sg_resources&amp;utm_content=freepik" TargetMode="External"/><Relationship Id="rId12" Type="http://schemas.openxmlformats.org/officeDocument/2006/relationships/hyperlink" Target="https://www.freepik.com/free-vector/hand-drawn-weather-effects_19344422.htm/?utm_source=slidesgo_template&amp;utm_medium=referral-link&amp;utm_campaign=sg_resources&amp;utm_content=freepik"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0.xml"/><Relationship Id="rId3" Type="http://schemas.openxmlformats.org/officeDocument/2006/relationships/hyperlink" Target="http://bit.ly/33VAFh3" TargetMode="External"/><Relationship Id="rId4" Type="http://schemas.openxmlformats.org/officeDocument/2006/relationships/hyperlink" Target="http://bit.ly/30B07Gq" TargetMode="External"/><Relationship Id="rId5" Type="http://schemas.openxmlformats.org/officeDocument/2006/relationships/hyperlink" Target="http://bit.ly/2PfT4lq"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1.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2.xml"/><Relationship Id="rId3" Type="http://schemas.openxmlformats.org/officeDocument/2006/relationships/hyperlink" Target="https://fonts.google.com/specimen/Montserrat" TargetMode="External"/><Relationship Id="rId4" Type="http://schemas.openxmlformats.org/officeDocument/2006/relationships/hyperlink" Target="https://fonts.google.com/specimen/Montserrat" TargetMode="External"/><Relationship Id="rId5" Type="http://schemas.openxmlformats.org/officeDocument/2006/relationships/hyperlink" Target="https://fonts.google.com/specimen/Montserrat" TargetMode="External"/><Relationship Id="rId6" Type="http://schemas.openxmlformats.org/officeDocument/2006/relationships/hyperlink" Target="https://fonts.google.com/specimen/Syne" TargetMode="External"/><Relationship Id="rId7" Type="http://schemas.openxmlformats.org/officeDocument/2006/relationships/hyperlink" Target="https://fonts.google.com/specimen/Syne" TargetMode="External"/><Relationship Id="rId8" Type="http://schemas.openxmlformats.org/officeDocument/2006/relationships/hyperlink" Target="https://fonts.google.com/specimen/Syn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3.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3.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4.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6.gif"/><Relationship Id="rId14" Type="http://schemas.openxmlformats.org/officeDocument/2006/relationships/image" Target="../media/image5.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2.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4.xml"/><Relationship Id="rId3" Type="http://schemas.openxmlformats.org/officeDocument/2006/relationships/hyperlink" Target="https://bit.ly/2ZjL1pd"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0.xml"/><Relationship Id="rId3" Type="http://schemas.openxmlformats.org/officeDocument/2006/relationships/hyperlink" Target="https://chrome.google.com/webstore/detail/flaticon-for-gsuit-gslide/haekgjfnhhdkgfgmldhfokhmfkgmciba"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7.xml"/><Relationship Id="rId3" Type="http://schemas.openxmlformats.org/officeDocument/2006/relationships/hyperlink" Target="http://bit.ly/2PfT4lq" TargetMode="Externa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2" name="Shape 2222"/>
        <p:cNvGrpSpPr/>
        <p:nvPr/>
      </p:nvGrpSpPr>
      <p:grpSpPr>
        <a:xfrm>
          <a:off x="0" y="0"/>
          <a:ext cx="0" cy="0"/>
          <a:chOff x="0" y="0"/>
          <a:chExt cx="0" cy="0"/>
        </a:xfrm>
      </p:grpSpPr>
      <p:grpSp>
        <p:nvGrpSpPr>
          <p:cNvPr id="2223" name="Google Shape;2223;p46"/>
          <p:cNvGrpSpPr/>
          <p:nvPr/>
        </p:nvGrpSpPr>
        <p:grpSpPr>
          <a:xfrm>
            <a:off x="6407649" y="-12"/>
            <a:ext cx="2005335" cy="1725055"/>
            <a:chOff x="6808836" y="380900"/>
            <a:chExt cx="2005335" cy="1725055"/>
          </a:xfrm>
        </p:grpSpPr>
        <p:sp>
          <p:nvSpPr>
            <p:cNvPr id="2224" name="Google Shape;2224;p46"/>
            <p:cNvSpPr/>
            <p:nvPr/>
          </p:nvSpPr>
          <p:spPr>
            <a:xfrm>
              <a:off x="7236434" y="1233266"/>
              <a:ext cx="985475" cy="872689"/>
            </a:xfrm>
            <a:custGeom>
              <a:rect b="b" l="l" r="r" t="t"/>
              <a:pathLst>
                <a:path extrusionOk="0" h="7388" w="8343">
                  <a:moveTo>
                    <a:pt x="4173" y="0"/>
                  </a:moveTo>
                  <a:cubicBezTo>
                    <a:pt x="2673" y="0"/>
                    <a:pt x="1261" y="923"/>
                    <a:pt x="709" y="2412"/>
                  </a:cubicBezTo>
                  <a:cubicBezTo>
                    <a:pt x="1" y="4323"/>
                    <a:pt x="979" y="6448"/>
                    <a:pt x="2890" y="7156"/>
                  </a:cubicBezTo>
                  <a:cubicBezTo>
                    <a:pt x="3312" y="7313"/>
                    <a:pt x="3744" y="7387"/>
                    <a:pt x="4169" y="7387"/>
                  </a:cubicBezTo>
                  <a:cubicBezTo>
                    <a:pt x="5667" y="7387"/>
                    <a:pt x="7074" y="6464"/>
                    <a:pt x="7634" y="4975"/>
                  </a:cubicBezTo>
                  <a:cubicBezTo>
                    <a:pt x="8343" y="3064"/>
                    <a:pt x="7365" y="939"/>
                    <a:pt x="5453" y="231"/>
                  </a:cubicBezTo>
                  <a:cubicBezTo>
                    <a:pt x="5031" y="75"/>
                    <a:pt x="4599" y="0"/>
                    <a:pt x="417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5" name="Google Shape;2225;p46"/>
            <p:cNvGrpSpPr/>
            <p:nvPr/>
          </p:nvGrpSpPr>
          <p:grpSpPr>
            <a:xfrm>
              <a:off x="6808836" y="380900"/>
              <a:ext cx="2005335" cy="1679927"/>
              <a:chOff x="6808836" y="380900"/>
              <a:chExt cx="2005335" cy="1679927"/>
            </a:xfrm>
          </p:grpSpPr>
          <p:sp>
            <p:nvSpPr>
              <p:cNvPr id="2226" name="Google Shape;2226;p46"/>
              <p:cNvSpPr/>
              <p:nvPr/>
            </p:nvSpPr>
            <p:spPr>
              <a:xfrm>
                <a:off x="8334722" y="1767766"/>
                <a:ext cx="479449" cy="119658"/>
              </a:xfrm>
              <a:custGeom>
                <a:rect b="b" l="l" r="r" t="t"/>
                <a:pathLst>
                  <a:path extrusionOk="0" h="1013" w="4059">
                    <a:moveTo>
                      <a:pt x="158" y="1"/>
                    </a:moveTo>
                    <a:cubicBezTo>
                      <a:pt x="124" y="1"/>
                      <a:pt x="79" y="23"/>
                      <a:pt x="68" y="57"/>
                    </a:cubicBezTo>
                    <a:cubicBezTo>
                      <a:pt x="12" y="102"/>
                      <a:pt x="0" y="192"/>
                      <a:pt x="90" y="237"/>
                    </a:cubicBezTo>
                    <a:lnTo>
                      <a:pt x="113" y="248"/>
                    </a:lnTo>
                    <a:lnTo>
                      <a:pt x="124" y="248"/>
                    </a:lnTo>
                    <a:cubicBezTo>
                      <a:pt x="191" y="271"/>
                      <a:pt x="248" y="293"/>
                      <a:pt x="315" y="304"/>
                    </a:cubicBezTo>
                    <a:cubicBezTo>
                      <a:pt x="326" y="327"/>
                      <a:pt x="349" y="349"/>
                      <a:pt x="383" y="349"/>
                    </a:cubicBezTo>
                    <a:cubicBezTo>
                      <a:pt x="1394" y="585"/>
                      <a:pt x="2429" y="788"/>
                      <a:pt x="3474" y="945"/>
                    </a:cubicBezTo>
                    <a:lnTo>
                      <a:pt x="3508" y="956"/>
                    </a:lnTo>
                    <a:cubicBezTo>
                      <a:pt x="3519" y="962"/>
                      <a:pt x="3528" y="965"/>
                      <a:pt x="3536" y="965"/>
                    </a:cubicBezTo>
                    <a:cubicBezTo>
                      <a:pt x="3544" y="965"/>
                      <a:pt x="3553" y="962"/>
                      <a:pt x="3564" y="956"/>
                    </a:cubicBezTo>
                    <a:lnTo>
                      <a:pt x="3901" y="1013"/>
                    </a:lnTo>
                    <a:cubicBezTo>
                      <a:pt x="4014" y="1013"/>
                      <a:pt x="4059" y="844"/>
                      <a:pt x="3946" y="788"/>
                    </a:cubicBezTo>
                    <a:cubicBezTo>
                      <a:pt x="2732" y="327"/>
                      <a:pt x="1451" y="57"/>
                      <a:pt x="15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46"/>
              <p:cNvSpPr/>
              <p:nvPr/>
            </p:nvSpPr>
            <p:spPr>
              <a:xfrm>
                <a:off x="8196639" y="1916718"/>
                <a:ext cx="241792" cy="144109"/>
              </a:xfrm>
              <a:custGeom>
                <a:rect b="b" l="l" r="r" t="t"/>
                <a:pathLst>
                  <a:path extrusionOk="0" h="1220" w="2047">
                    <a:moveTo>
                      <a:pt x="179" y="1"/>
                    </a:moveTo>
                    <a:cubicBezTo>
                      <a:pt x="89" y="1"/>
                      <a:pt x="0" y="102"/>
                      <a:pt x="68" y="179"/>
                    </a:cubicBezTo>
                    <a:cubicBezTo>
                      <a:pt x="304" y="471"/>
                      <a:pt x="596" y="707"/>
                      <a:pt x="933" y="887"/>
                    </a:cubicBezTo>
                    <a:cubicBezTo>
                      <a:pt x="1091" y="977"/>
                      <a:pt x="1248" y="1067"/>
                      <a:pt x="1417" y="1134"/>
                    </a:cubicBezTo>
                    <a:cubicBezTo>
                      <a:pt x="1512" y="1191"/>
                      <a:pt x="1621" y="1220"/>
                      <a:pt x="1730" y="1220"/>
                    </a:cubicBezTo>
                    <a:cubicBezTo>
                      <a:pt x="1815" y="1220"/>
                      <a:pt x="1900" y="1202"/>
                      <a:pt x="1979" y="1168"/>
                    </a:cubicBezTo>
                    <a:cubicBezTo>
                      <a:pt x="2035" y="1123"/>
                      <a:pt x="2046" y="1056"/>
                      <a:pt x="2012" y="999"/>
                    </a:cubicBezTo>
                    <a:cubicBezTo>
                      <a:pt x="1923" y="876"/>
                      <a:pt x="1799" y="786"/>
                      <a:pt x="1664" y="718"/>
                    </a:cubicBezTo>
                    <a:cubicBezTo>
                      <a:pt x="1518" y="628"/>
                      <a:pt x="1383" y="538"/>
                      <a:pt x="1248" y="460"/>
                    </a:cubicBezTo>
                    <a:cubicBezTo>
                      <a:pt x="978" y="280"/>
                      <a:pt x="686" y="134"/>
                      <a:pt x="382" y="21"/>
                    </a:cubicBezTo>
                    <a:cubicBezTo>
                      <a:pt x="373" y="18"/>
                      <a:pt x="363" y="17"/>
                      <a:pt x="353" y="17"/>
                    </a:cubicBezTo>
                    <a:cubicBezTo>
                      <a:pt x="326" y="17"/>
                      <a:pt x="298" y="27"/>
                      <a:pt x="281" y="44"/>
                    </a:cubicBezTo>
                    <a:lnTo>
                      <a:pt x="225" y="10"/>
                    </a:lnTo>
                    <a:cubicBezTo>
                      <a:pt x="210" y="4"/>
                      <a:pt x="195" y="1"/>
                      <a:pt x="17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46"/>
              <p:cNvSpPr/>
              <p:nvPr/>
            </p:nvSpPr>
            <p:spPr>
              <a:xfrm>
                <a:off x="8280268" y="1567078"/>
                <a:ext cx="203285" cy="57408"/>
              </a:xfrm>
              <a:custGeom>
                <a:rect b="b" l="l" r="r" t="t"/>
                <a:pathLst>
                  <a:path extrusionOk="0" h="486" w="1721">
                    <a:moveTo>
                      <a:pt x="1321" y="1"/>
                    </a:moveTo>
                    <a:cubicBezTo>
                      <a:pt x="945" y="1"/>
                      <a:pt x="574" y="82"/>
                      <a:pt x="225" y="238"/>
                    </a:cubicBezTo>
                    <a:lnTo>
                      <a:pt x="158" y="238"/>
                    </a:lnTo>
                    <a:cubicBezTo>
                      <a:pt x="0" y="238"/>
                      <a:pt x="0" y="486"/>
                      <a:pt x="158" y="486"/>
                    </a:cubicBezTo>
                    <a:lnTo>
                      <a:pt x="1068" y="452"/>
                    </a:lnTo>
                    <a:cubicBezTo>
                      <a:pt x="1293" y="452"/>
                      <a:pt x="1552" y="407"/>
                      <a:pt x="1675" y="193"/>
                    </a:cubicBezTo>
                    <a:cubicBezTo>
                      <a:pt x="1720" y="103"/>
                      <a:pt x="1664" y="13"/>
                      <a:pt x="1574" y="13"/>
                    </a:cubicBezTo>
                    <a:cubicBezTo>
                      <a:pt x="1490" y="5"/>
                      <a:pt x="1405" y="1"/>
                      <a:pt x="13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46"/>
              <p:cNvSpPr/>
              <p:nvPr/>
            </p:nvSpPr>
            <p:spPr>
              <a:xfrm>
                <a:off x="8202663" y="1258308"/>
                <a:ext cx="461495" cy="147299"/>
              </a:xfrm>
              <a:custGeom>
                <a:rect b="b" l="l" r="r" t="t"/>
                <a:pathLst>
                  <a:path extrusionOk="0" h="1247" w="3907">
                    <a:moveTo>
                      <a:pt x="3515" y="0"/>
                    </a:moveTo>
                    <a:cubicBezTo>
                      <a:pt x="3474" y="0"/>
                      <a:pt x="3431" y="6"/>
                      <a:pt x="3389" y="19"/>
                    </a:cubicBezTo>
                    <a:cubicBezTo>
                      <a:pt x="3232" y="42"/>
                      <a:pt x="3074" y="75"/>
                      <a:pt x="2928" y="120"/>
                    </a:cubicBezTo>
                    <a:cubicBezTo>
                      <a:pt x="2872" y="131"/>
                      <a:pt x="2827" y="154"/>
                      <a:pt x="2771" y="165"/>
                    </a:cubicBezTo>
                    <a:cubicBezTo>
                      <a:pt x="2445" y="233"/>
                      <a:pt x="2108" y="334"/>
                      <a:pt x="1793" y="424"/>
                    </a:cubicBezTo>
                    <a:cubicBezTo>
                      <a:pt x="1219" y="581"/>
                      <a:pt x="657" y="772"/>
                      <a:pt x="118" y="1020"/>
                    </a:cubicBezTo>
                    <a:cubicBezTo>
                      <a:pt x="1" y="1078"/>
                      <a:pt x="78" y="1246"/>
                      <a:pt x="189" y="1246"/>
                    </a:cubicBezTo>
                    <a:cubicBezTo>
                      <a:pt x="206" y="1246"/>
                      <a:pt x="223" y="1242"/>
                      <a:pt x="241" y="1233"/>
                    </a:cubicBezTo>
                    <a:lnTo>
                      <a:pt x="264" y="1222"/>
                    </a:lnTo>
                    <a:lnTo>
                      <a:pt x="309" y="1222"/>
                    </a:lnTo>
                    <a:lnTo>
                      <a:pt x="3513" y="559"/>
                    </a:lnTo>
                    <a:cubicBezTo>
                      <a:pt x="3659" y="525"/>
                      <a:pt x="3906" y="458"/>
                      <a:pt x="3817" y="244"/>
                    </a:cubicBezTo>
                    <a:cubicBezTo>
                      <a:pt x="3805" y="221"/>
                      <a:pt x="3794" y="210"/>
                      <a:pt x="3783" y="199"/>
                    </a:cubicBezTo>
                    <a:cubicBezTo>
                      <a:pt x="3783" y="143"/>
                      <a:pt x="3749" y="87"/>
                      <a:pt x="3715" y="53"/>
                    </a:cubicBezTo>
                    <a:cubicBezTo>
                      <a:pt x="3652" y="18"/>
                      <a:pt x="3584" y="0"/>
                      <a:pt x="35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46"/>
              <p:cNvSpPr/>
              <p:nvPr/>
            </p:nvSpPr>
            <p:spPr>
              <a:xfrm>
                <a:off x="8089031" y="1168299"/>
                <a:ext cx="134184" cy="113516"/>
              </a:xfrm>
              <a:custGeom>
                <a:rect b="b" l="l" r="r" t="t"/>
                <a:pathLst>
                  <a:path extrusionOk="0" h="961" w="1136">
                    <a:moveTo>
                      <a:pt x="953" y="1"/>
                    </a:moveTo>
                    <a:cubicBezTo>
                      <a:pt x="932" y="1"/>
                      <a:pt x="910" y="6"/>
                      <a:pt x="889" y="17"/>
                    </a:cubicBezTo>
                    <a:cubicBezTo>
                      <a:pt x="563" y="185"/>
                      <a:pt x="282" y="444"/>
                      <a:pt x="68" y="759"/>
                    </a:cubicBezTo>
                    <a:cubicBezTo>
                      <a:pt x="0" y="804"/>
                      <a:pt x="12" y="916"/>
                      <a:pt x="90" y="950"/>
                    </a:cubicBezTo>
                    <a:cubicBezTo>
                      <a:pt x="102" y="950"/>
                      <a:pt x="113" y="961"/>
                      <a:pt x="124" y="961"/>
                    </a:cubicBezTo>
                    <a:lnTo>
                      <a:pt x="147" y="950"/>
                    </a:lnTo>
                    <a:lnTo>
                      <a:pt x="180" y="950"/>
                    </a:lnTo>
                    <a:cubicBezTo>
                      <a:pt x="192" y="950"/>
                      <a:pt x="192" y="938"/>
                      <a:pt x="203" y="938"/>
                    </a:cubicBezTo>
                    <a:cubicBezTo>
                      <a:pt x="214" y="938"/>
                      <a:pt x="214" y="927"/>
                      <a:pt x="225" y="927"/>
                    </a:cubicBezTo>
                    <a:cubicBezTo>
                      <a:pt x="293" y="882"/>
                      <a:pt x="349" y="837"/>
                      <a:pt x="416" y="781"/>
                    </a:cubicBezTo>
                    <a:cubicBezTo>
                      <a:pt x="641" y="646"/>
                      <a:pt x="855" y="489"/>
                      <a:pt x="1057" y="331"/>
                    </a:cubicBezTo>
                    <a:lnTo>
                      <a:pt x="1068" y="331"/>
                    </a:lnTo>
                    <a:lnTo>
                      <a:pt x="1091" y="309"/>
                    </a:lnTo>
                    <a:cubicBezTo>
                      <a:pt x="1136" y="264"/>
                      <a:pt x="1136" y="196"/>
                      <a:pt x="1091" y="151"/>
                    </a:cubicBezTo>
                    <a:cubicBezTo>
                      <a:pt x="1091" y="151"/>
                      <a:pt x="1080" y="140"/>
                      <a:pt x="1080" y="140"/>
                    </a:cubicBezTo>
                    <a:lnTo>
                      <a:pt x="1080" y="118"/>
                    </a:lnTo>
                    <a:cubicBezTo>
                      <a:pt x="1071" y="50"/>
                      <a:pt x="1017" y="1"/>
                      <a:pt x="95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46"/>
              <p:cNvSpPr/>
              <p:nvPr/>
            </p:nvSpPr>
            <p:spPr>
              <a:xfrm>
                <a:off x="7899919" y="621750"/>
                <a:ext cx="341957" cy="518203"/>
              </a:xfrm>
              <a:custGeom>
                <a:rect b="b" l="l" r="r" t="t"/>
                <a:pathLst>
                  <a:path extrusionOk="0" h="4387" w="2895">
                    <a:moveTo>
                      <a:pt x="2647" y="0"/>
                    </a:moveTo>
                    <a:cubicBezTo>
                      <a:pt x="2231" y="12"/>
                      <a:pt x="2029" y="495"/>
                      <a:pt x="1838" y="787"/>
                    </a:cubicBezTo>
                    <a:lnTo>
                      <a:pt x="1051" y="2013"/>
                    </a:lnTo>
                    <a:cubicBezTo>
                      <a:pt x="612" y="2699"/>
                      <a:pt x="162" y="3407"/>
                      <a:pt x="16" y="4228"/>
                    </a:cubicBezTo>
                    <a:cubicBezTo>
                      <a:pt x="0" y="4307"/>
                      <a:pt x="69" y="4387"/>
                      <a:pt x="138" y="4387"/>
                    </a:cubicBezTo>
                    <a:cubicBezTo>
                      <a:pt x="167" y="4387"/>
                      <a:pt x="196" y="4373"/>
                      <a:pt x="219" y="4340"/>
                    </a:cubicBezTo>
                    <a:lnTo>
                      <a:pt x="241" y="4306"/>
                    </a:lnTo>
                    <a:cubicBezTo>
                      <a:pt x="259" y="4317"/>
                      <a:pt x="278" y="4322"/>
                      <a:pt x="297" y="4322"/>
                    </a:cubicBezTo>
                    <a:cubicBezTo>
                      <a:pt x="337" y="4322"/>
                      <a:pt x="376" y="4300"/>
                      <a:pt x="399" y="4261"/>
                    </a:cubicBezTo>
                    <a:cubicBezTo>
                      <a:pt x="781" y="3497"/>
                      <a:pt x="1242" y="2766"/>
                      <a:pt x="1781" y="2092"/>
                    </a:cubicBezTo>
                    <a:cubicBezTo>
                      <a:pt x="2242" y="1507"/>
                      <a:pt x="2894" y="911"/>
                      <a:pt x="2759" y="90"/>
                    </a:cubicBezTo>
                    <a:cubicBezTo>
                      <a:pt x="2748" y="34"/>
                      <a:pt x="2703" y="0"/>
                      <a:pt x="264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46"/>
              <p:cNvSpPr/>
              <p:nvPr/>
            </p:nvSpPr>
            <p:spPr>
              <a:xfrm>
                <a:off x="7753095" y="801413"/>
                <a:ext cx="75715" cy="282667"/>
              </a:xfrm>
              <a:custGeom>
                <a:rect b="b" l="l" r="r" t="t"/>
                <a:pathLst>
                  <a:path extrusionOk="0" h="2393" w="641">
                    <a:moveTo>
                      <a:pt x="351" y="1"/>
                    </a:moveTo>
                    <a:cubicBezTo>
                      <a:pt x="285" y="1"/>
                      <a:pt x="218" y="26"/>
                      <a:pt x="169" y="76"/>
                    </a:cubicBezTo>
                    <a:cubicBezTo>
                      <a:pt x="68" y="177"/>
                      <a:pt x="79" y="346"/>
                      <a:pt x="79" y="481"/>
                    </a:cubicBezTo>
                    <a:lnTo>
                      <a:pt x="79" y="694"/>
                    </a:lnTo>
                    <a:cubicBezTo>
                      <a:pt x="56" y="885"/>
                      <a:pt x="56" y="1076"/>
                      <a:pt x="45" y="1268"/>
                    </a:cubicBezTo>
                    <a:lnTo>
                      <a:pt x="23" y="1931"/>
                    </a:lnTo>
                    <a:cubicBezTo>
                      <a:pt x="23" y="2055"/>
                      <a:pt x="0" y="2246"/>
                      <a:pt x="124" y="2302"/>
                    </a:cubicBezTo>
                    <a:cubicBezTo>
                      <a:pt x="134" y="2364"/>
                      <a:pt x="185" y="2393"/>
                      <a:pt x="236" y="2393"/>
                    </a:cubicBezTo>
                    <a:cubicBezTo>
                      <a:pt x="297" y="2393"/>
                      <a:pt x="360" y="2352"/>
                      <a:pt x="360" y="2279"/>
                    </a:cubicBezTo>
                    <a:cubicBezTo>
                      <a:pt x="360" y="1953"/>
                      <a:pt x="394" y="1627"/>
                      <a:pt x="461" y="1313"/>
                    </a:cubicBezTo>
                    <a:cubicBezTo>
                      <a:pt x="517" y="1009"/>
                      <a:pt x="641" y="717"/>
                      <a:pt x="618" y="413"/>
                    </a:cubicBezTo>
                    <a:cubicBezTo>
                      <a:pt x="630" y="278"/>
                      <a:pt x="585" y="155"/>
                      <a:pt x="506" y="53"/>
                    </a:cubicBezTo>
                    <a:cubicBezTo>
                      <a:pt x="460" y="18"/>
                      <a:pt x="406" y="1"/>
                      <a:pt x="35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46"/>
              <p:cNvSpPr/>
              <p:nvPr/>
            </p:nvSpPr>
            <p:spPr>
              <a:xfrm>
                <a:off x="7328096" y="380900"/>
                <a:ext cx="317507" cy="777128"/>
              </a:xfrm>
              <a:custGeom>
                <a:rect b="b" l="l" r="r" t="t"/>
                <a:pathLst>
                  <a:path extrusionOk="0" h="6579" w="2688">
                    <a:moveTo>
                      <a:pt x="1777" y="4614"/>
                    </a:moveTo>
                    <a:lnTo>
                      <a:pt x="1957" y="5064"/>
                    </a:lnTo>
                    <a:cubicBezTo>
                      <a:pt x="2047" y="5277"/>
                      <a:pt x="2125" y="5491"/>
                      <a:pt x="2193" y="5716"/>
                    </a:cubicBezTo>
                    <a:cubicBezTo>
                      <a:pt x="2058" y="5401"/>
                      <a:pt x="1934" y="5075"/>
                      <a:pt x="1822" y="4749"/>
                    </a:cubicBezTo>
                    <a:cubicBezTo>
                      <a:pt x="1811" y="4704"/>
                      <a:pt x="1788" y="4648"/>
                      <a:pt x="1777" y="4614"/>
                    </a:cubicBezTo>
                    <a:close/>
                    <a:moveTo>
                      <a:pt x="276" y="1"/>
                    </a:moveTo>
                    <a:cubicBezTo>
                      <a:pt x="213" y="1"/>
                      <a:pt x="143" y="62"/>
                      <a:pt x="135" y="128"/>
                    </a:cubicBezTo>
                    <a:cubicBezTo>
                      <a:pt x="1" y="1252"/>
                      <a:pt x="653" y="2231"/>
                      <a:pt x="1057" y="3231"/>
                    </a:cubicBezTo>
                    <a:cubicBezTo>
                      <a:pt x="1282" y="3771"/>
                      <a:pt x="1428" y="4333"/>
                      <a:pt x="1608" y="4873"/>
                    </a:cubicBezTo>
                    <a:cubicBezTo>
                      <a:pt x="1799" y="5423"/>
                      <a:pt x="2024" y="5963"/>
                      <a:pt x="2260" y="6491"/>
                    </a:cubicBezTo>
                    <a:cubicBezTo>
                      <a:pt x="2287" y="6532"/>
                      <a:pt x="2326" y="6552"/>
                      <a:pt x="2365" y="6552"/>
                    </a:cubicBezTo>
                    <a:cubicBezTo>
                      <a:pt x="2392" y="6552"/>
                      <a:pt x="2418" y="6543"/>
                      <a:pt x="2440" y="6525"/>
                    </a:cubicBezTo>
                    <a:cubicBezTo>
                      <a:pt x="2466" y="6563"/>
                      <a:pt x="2504" y="6579"/>
                      <a:pt x="2541" y="6579"/>
                    </a:cubicBezTo>
                    <a:cubicBezTo>
                      <a:pt x="2615" y="6579"/>
                      <a:pt x="2687" y="6514"/>
                      <a:pt x="2665" y="6424"/>
                    </a:cubicBezTo>
                    <a:cubicBezTo>
                      <a:pt x="2058" y="4254"/>
                      <a:pt x="1293" y="2118"/>
                      <a:pt x="360" y="61"/>
                    </a:cubicBezTo>
                    <a:cubicBezTo>
                      <a:pt x="341" y="18"/>
                      <a:pt x="309" y="1"/>
                      <a:pt x="27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46"/>
              <p:cNvSpPr/>
              <p:nvPr/>
            </p:nvSpPr>
            <p:spPr>
              <a:xfrm>
                <a:off x="7374517" y="1070140"/>
                <a:ext cx="126388" cy="163127"/>
              </a:xfrm>
              <a:custGeom>
                <a:rect b="b" l="l" r="r" t="t"/>
                <a:pathLst>
                  <a:path extrusionOk="0" h="1381" w="1070">
                    <a:moveTo>
                      <a:pt x="233" y="1"/>
                    </a:moveTo>
                    <a:cubicBezTo>
                      <a:pt x="193" y="1"/>
                      <a:pt x="152" y="10"/>
                      <a:pt x="113" y="27"/>
                    </a:cubicBezTo>
                    <a:cubicBezTo>
                      <a:pt x="23" y="106"/>
                      <a:pt x="1" y="229"/>
                      <a:pt x="57" y="330"/>
                    </a:cubicBezTo>
                    <a:cubicBezTo>
                      <a:pt x="136" y="533"/>
                      <a:pt x="248" y="735"/>
                      <a:pt x="372" y="926"/>
                    </a:cubicBezTo>
                    <a:cubicBezTo>
                      <a:pt x="473" y="1129"/>
                      <a:pt x="642" y="1286"/>
                      <a:pt x="844" y="1376"/>
                    </a:cubicBezTo>
                    <a:cubicBezTo>
                      <a:pt x="855" y="1379"/>
                      <a:pt x="866" y="1380"/>
                      <a:pt x="877" y="1380"/>
                    </a:cubicBezTo>
                    <a:cubicBezTo>
                      <a:pt x="914" y="1380"/>
                      <a:pt x="951" y="1365"/>
                      <a:pt x="968" y="1331"/>
                    </a:cubicBezTo>
                    <a:cubicBezTo>
                      <a:pt x="979" y="1320"/>
                      <a:pt x="979" y="1309"/>
                      <a:pt x="979" y="1297"/>
                    </a:cubicBezTo>
                    <a:cubicBezTo>
                      <a:pt x="1035" y="1286"/>
                      <a:pt x="1069" y="1241"/>
                      <a:pt x="1069" y="1185"/>
                    </a:cubicBezTo>
                    <a:cubicBezTo>
                      <a:pt x="1047" y="960"/>
                      <a:pt x="957" y="746"/>
                      <a:pt x="822" y="567"/>
                    </a:cubicBezTo>
                    <a:cubicBezTo>
                      <a:pt x="765" y="477"/>
                      <a:pt x="698" y="387"/>
                      <a:pt x="631" y="308"/>
                    </a:cubicBezTo>
                    <a:cubicBezTo>
                      <a:pt x="563" y="218"/>
                      <a:pt x="484" y="139"/>
                      <a:pt x="406" y="72"/>
                    </a:cubicBezTo>
                    <a:cubicBezTo>
                      <a:pt x="357" y="23"/>
                      <a:pt x="296" y="1"/>
                      <a:pt x="2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46"/>
              <p:cNvSpPr/>
              <p:nvPr/>
            </p:nvSpPr>
            <p:spPr>
              <a:xfrm>
                <a:off x="6808836" y="1001511"/>
                <a:ext cx="518783" cy="309835"/>
              </a:xfrm>
              <a:custGeom>
                <a:rect b="b" l="l" r="r" t="t"/>
                <a:pathLst>
                  <a:path extrusionOk="0" h="2623" w="4392">
                    <a:moveTo>
                      <a:pt x="124" y="1"/>
                    </a:moveTo>
                    <a:cubicBezTo>
                      <a:pt x="46" y="1"/>
                      <a:pt x="1" y="91"/>
                      <a:pt x="12" y="158"/>
                    </a:cubicBezTo>
                    <a:cubicBezTo>
                      <a:pt x="57" y="316"/>
                      <a:pt x="169" y="439"/>
                      <a:pt x="304" y="507"/>
                    </a:cubicBezTo>
                    <a:cubicBezTo>
                      <a:pt x="473" y="619"/>
                      <a:pt x="642" y="732"/>
                      <a:pt x="821" y="844"/>
                    </a:cubicBezTo>
                    <a:cubicBezTo>
                      <a:pt x="1159" y="1058"/>
                      <a:pt x="1518" y="1271"/>
                      <a:pt x="1878" y="1474"/>
                    </a:cubicBezTo>
                    <a:cubicBezTo>
                      <a:pt x="2598" y="1867"/>
                      <a:pt x="3328" y="2227"/>
                      <a:pt x="4082" y="2542"/>
                    </a:cubicBezTo>
                    <a:lnTo>
                      <a:pt x="4104" y="2542"/>
                    </a:lnTo>
                    <a:cubicBezTo>
                      <a:pt x="4104" y="2542"/>
                      <a:pt x="4115" y="2564"/>
                      <a:pt x="4115" y="2564"/>
                    </a:cubicBezTo>
                    <a:cubicBezTo>
                      <a:pt x="4143" y="2606"/>
                      <a:pt x="4183" y="2623"/>
                      <a:pt x="4221" y="2623"/>
                    </a:cubicBezTo>
                    <a:cubicBezTo>
                      <a:pt x="4308" y="2623"/>
                      <a:pt x="4391" y="2537"/>
                      <a:pt x="4329" y="2452"/>
                    </a:cubicBezTo>
                    <a:cubicBezTo>
                      <a:pt x="3834" y="1766"/>
                      <a:pt x="3036" y="1462"/>
                      <a:pt x="2328" y="1069"/>
                    </a:cubicBezTo>
                    <a:cubicBezTo>
                      <a:pt x="1620" y="675"/>
                      <a:pt x="968" y="102"/>
                      <a:pt x="12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46"/>
              <p:cNvSpPr/>
              <p:nvPr/>
            </p:nvSpPr>
            <p:spPr>
              <a:xfrm>
                <a:off x="7567172" y="1278507"/>
                <a:ext cx="272857" cy="53628"/>
              </a:xfrm>
              <a:custGeom>
                <a:rect b="b" l="l" r="r" t="t"/>
                <a:pathLst>
                  <a:path extrusionOk="0" h="454" w="2310">
                    <a:moveTo>
                      <a:pt x="1492" y="0"/>
                    </a:moveTo>
                    <a:cubicBezTo>
                      <a:pt x="1002" y="0"/>
                      <a:pt x="517" y="110"/>
                      <a:pt x="68" y="320"/>
                    </a:cubicBezTo>
                    <a:cubicBezTo>
                      <a:pt x="1" y="358"/>
                      <a:pt x="39" y="454"/>
                      <a:pt x="101" y="454"/>
                    </a:cubicBezTo>
                    <a:cubicBezTo>
                      <a:pt x="112" y="454"/>
                      <a:pt x="123" y="451"/>
                      <a:pt x="135" y="444"/>
                    </a:cubicBezTo>
                    <a:cubicBezTo>
                      <a:pt x="561" y="242"/>
                      <a:pt x="1021" y="140"/>
                      <a:pt x="1486" y="140"/>
                    </a:cubicBezTo>
                    <a:cubicBezTo>
                      <a:pt x="1721" y="140"/>
                      <a:pt x="1958" y="166"/>
                      <a:pt x="2192" y="219"/>
                    </a:cubicBezTo>
                    <a:cubicBezTo>
                      <a:pt x="2199" y="221"/>
                      <a:pt x="2206" y="222"/>
                      <a:pt x="2212" y="222"/>
                    </a:cubicBezTo>
                    <a:cubicBezTo>
                      <a:pt x="2287" y="222"/>
                      <a:pt x="2309" y="105"/>
                      <a:pt x="2226" y="84"/>
                    </a:cubicBezTo>
                    <a:cubicBezTo>
                      <a:pt x="1983" y="28"/>
                      <a:pt x="1736" y="0"/>
                      <a:pt x="1492"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46"/>
              <p:cNvSpPr/>
              <p:nvPr/>
            </p:nvSpPr>
            <p:spPr>
              <a:xfrm>
                <a:off x="7956026" y="1379264"/>
                <a:ext cx="130641" cy="147889"/>
              </a:xfrm>
              <a:custGeom>
                <a:rect b="b" l="l" r="r" t="t"/>
                <a:pathLst>
                  <a:path extrusionOk="0" h="1252" w="1106">
                    <a:moveTo>
                      <a:pt x="108" y="1"/>
                    </a:moveTo>
                    <a:cubicBezTo>
                      <a:pt x="44" y="1"/>
                      <a:pt x="1" y="91"/>
                      <a:pt x="70" y="131"/>
                    </a:cubicBezTo>
                    <a:cubicBezTo>
                      <a:pt x="508" y="344"/>
                      <a:pt x="823" y="738"/>
                      <a:pt x="958" y="1199"/>
                    </a:cubicBezTo>
                    <a:cubicBezTo>
                      <a:pt x="967" y="1235"/>
                      <a:pt x="995" y="1252"/>
                      <a:pt x="1023" y="1252"/>
                    </a:cubicBezTo>
                    <a:cubicBezTo>
                      <a:pt x="1064" y="1252"/>
                      <a:pt x="1106" y="1218"/>
                      <a:pt x="1093" y="1165"/>
                    </a:cubicBezTo>
                    <a:cubicBezTo>
                      <a:pt x="958" y="659"/>
                      <a:pt x="609" y="243"/>
                      <a:pt x="137" y="7"/>
                    </a:cubicBezTo>
                    <a:cubicBezTo>
                      <a:pt x="127" y="3"/>
                      <a:pt x="117" y="1"/>
                      <a:pt x="10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46"/>
              <p:cNvSpPr/>
              <p:nvPr/>
            </p:nvSpPr>
            <p:spPr>
              <a:xfrm>
                <a:off x="8087731" y="1634880"/>
                <a:ext cx="32011" cy="64849"/>
              </a:xfrm>
              <a:custGeom>
                <a:rect b="b" l="l" r="r" t="t"/>
                <a:pathLst>
                  <a:path extrusionOk="0" h="549" w="271">
                    <a:moveTo>
                      <a:pt x="84" y="1"/>
                    </a:moveTo>
                    <a:cubicBezTo>
                      <a:pt x="70" y="1"/>
                      <a:pt x="57" y="5"/>
                      <a:pt x="45" y="13"/>
                    </a:cubicBezTo>
                    <a:cubicBezTo>
                      <a:pt x="11" y="24"/>
                      <a:pt x="0" y="69"/>
                      <a:pt x="23" y="103"/>
                    </a:cubicBezTo>
                    <a:cubicBezTo>
                      <a:pt x="45" y="125"/>
                      <a:pt x="56" y="159"/>
                      <a:pt x="79" y="193"/>
                    </a:cubicBezTo>
                    <a:lnTo>
                      <a:pt x="79" y="215"/>
                    </a:lnTo>
                    <a:cubicBezTo>
                      <a:pt x="90" y="226"/>
                      <a:pt x="90" y="249"/>
                      <a:pt x="101" y="260"/>
                    </a:cubicBezTo>
                    <a:lnTo>
                      <a:pt x="101" y="283"/>
                    </a:lnTo>
                    <a:lnTo>
                      <a:pt x="101" y="316"/>
                    </a:lnTo>
                    <a:lnTo>
                      <a:pt x="101" y="361"/>
                    </a:lnTo>
                    <a:cubicBezTo>
                      <a:pt x="90" y="372"/>
                      <a:pt x="90" y="384"/>
                      <a:pt x="101" y="395"/>
                    </a:cubicBezTo>
                    <a:lnTo>
                      <a:pt x="101" y="406"/>
                    </a:lnTo>
                    <a:lnTo>
                      <a:pt x="101" y="417"/>
                    </a:lnTo>
                    <a:cubicBezTo>
                      <a:pt x="101" y="417"/>
                      <a:pt x="101" y="429"/>
                      <a:pt x="101" y="429"/>
                    </a:cubicBezTo>
                    <a:cubicBezTo>
                      <a:pt x="101" y="440"/>
                      <a:pt x="101" y="451"/>
                      <a:pt x="101" y="451"/>
                    </a:cubicBezTo>
                    <a:cubicBezTo>
                      <a:pt x="81" y="512"/>
                      <a:pt x="126" y="548"/>
                      <a:pt x="169" y="548"/>
                    </a:cubicBezTo>
                    <a:cubicBezTo>
                      <a:pt x="199" y="548"/>
                      <a:pt x="227" y="532"/>
                      <a:pt x="236" y="496"/>
                    </a:cubicBezTo>
                    <a:lnTo>
                      <a:pt x="236" y="485"/>
                    </a:lnTo>
                    <a:cubicBezTo>
                      <a:pt x="270" y="327"/>
                      <a:pt x="236" y="159"/>
                      <a:pt x="146" y="35"/>
                    </a:cubicBezTo>
                    <a:cubicBezTo>
                      <a:pt x="132" y="13"/>
                      <a:pt x="108" y="1"/>
                      <a:pt x="84"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46"/>
              <p:cNvSpPr/>
              <p:nvPr/>
            </p:nvSpPr>
            <p:spPr>
              <a:xfrm>
                <a:off x="7351956" y="1384225"/>
                <a:ext cx="134184" cy="137376"/>
              </a:xfrm>
              <a:custGeom>
                <a:rect b="b" l="l" r="r" t="t"/>
                <a:pathLst>
                  <a:path extrusionOk="0" h="1163" w="1136">
                    <a:moveTo>
                      <a:pt x="1036" y="0"/>
                    </a:moveTo>
                    <a:cubicBezTo>
                      <a:pt x="1025" y="0"/>
                      <a:pt x="1013" y="3"/>
                      <a:pt x="1001" y="10"/>
                    </a:cubicBezTo>
                    <a:cubicBezTo>
                      <a:pt x="563" y="246"/>
                      <a:pt x="226" y="606"/>
                      <a:pt x="23" y="1055"/>
                    </a:cubicBezTo>
                    <a:cubicBezTo>
                      <a:pt x="0" y="1109"/>
                      <a:pt x="51" y="1163"/>
                      <a:pt x="96" y="1163"/>
                    </a:cubicBezTo>
                    <a:cubicBezTo>
                      <a:pt x="117" y="1163"/>
                      <a:pt x="136" y="1151"/>
                      <a:pt x="147" y="1123"/>
                    </a:cubicBezTo>
                    <a:cubicBezTo>
                      <a:pt x="214" y="988"/>
                      <a:pt x="293" y="853"/>
                      <a:pt x="383" y="741"/>
                    </a:cubicBezTo>
                    <a:cubicBezTo>
                      <a:pt x="394" y="729"/>
                      <a:pt x="406" y="718"/>
                      <a:pt x="417" y="707"/>
                    </a:cubicBezTo>
                    <a:cubicBezTo>
                      <a:pt x="552" y="527"/>
                      <a:pt x="720" y="381"/>
                      <a:pt x="923" y="280"/>
                    </a:cubicBezTo>
                    <a:cubicBezTo>
                      <a:pt x="945" y="257"/>
                      <a:pt x="956" y="235"/>
                      <a:pt x="956" y="201"/>
                    </a:cubicBezTo>
                    <a:cubicBezTo>
                      <a:pt x="990" y="178"/>
                      <a:pt x="1024" y="156"/>
                      <a:pt x="1069" y="134"/>
                    </a:cubicBezTo>
                    <a:cubicBezTo>
                      <a:pt x="1136" y="95"/>
                      <a:pt x="1097" y="0"/>
                      <a:pt x="1036"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46"/>
              <p:cNvSpPr/>
              <p:nvPr/>
            </p:nvSpPr>
            <p:spPr>
              <a:xfrm>
                <a:off x="7675017" y="1475061"/>
                <a:ext cx="71463" cy="48548"/>
              </a:xfrm>
              <a:custGeom>
                <a:rect b="b" l="l" r="r" t="t"/>
                <a:pathLst>
                  <a:path extrusionOk="0" h="411" w="605">
                    <a:moveTo>
                      <a:pt x="232" y="1"/>
                    </a:moveTo>
                    <a:cubicBezTo>
                      <a:pt x="153" y="1"/>
                      <a:pt x="77" y="38"/>
                      <a:pt x="32" y="107"/>
                    </a:cubicBezTo>
                    <a:cubicBezTo>
                      <a:pt x="1" y="160"/>
                      <a:pt x="44" y="209"/>
                      <a:pt x="92" y="209"/>
                    </a:cubicBezTo>
                    <a:cubicBezTo>
                      <a:pt x="114" y="209"/>
                      <a:pt x="137" y="199"/>
                      <a:pt x="155" y="174"/>
                    </a:cubicBezTo>
                    <a:lnTo>
                      <a:pt x="166" y="163"/>
                    </a:lnTo>
                    <a:lnTo>
                      <a:pt x="290" y="163"/>
                    </a:lnTo>
                    <a:lnTo>
                      <a:pt x="313" y="185"/>
                    </a:lnTo>
                    <a:lnTo>
                      <a:pt x="324" y="196"/>
                    </a:lnTo>
                    <a:lnTo>
                      <a:pt x="346" y="219"/>
                    </a:lnTo>
                    <a:lnTo>
                      <a:pt x="358" y="230"/>
                    </a:lnTo>
                    <a:lnTo>
                      <a:pt x="369" y="241"/>
                    </a:lnTo>
                    <a:cubicBezTo>
                      <a:pt x="403" y="286"/>
                      <a:pt x="425" y="331"/>
                      <a:pt x="447" y="376"/>
                    </a:cubicBezTo>
                    <a:cubicBezTo>
                      <a:pt x="462" y="398"/>
                      <a:pt x="481" y="411"/>
                      <a:pt x="502" y="411"/>
                    </a:cubicBezTo>
                    <a:cubicBezTo>
                      <a:pt x="514" y="411"/>
                      <a:pt x="525" y="407"/>
                      <a:pt x="537" y="399"/>
                    </a:cubicBezTo>
                    <a:cubicBezTo>
                      <a:pt x="582" y="388"/>
                      <a:pt x="605" y="343"/>
                      <a:pt x="594" y="309"/>
                    </a:cubicBezTo>
                    <a:cubicBezTo>
                      <a:pt x="549" y="185"/>
                      <a:pt x="459" y="84"/>
                      <a:pt x="346" y="28"/>
                    </a:cubicBezTo>
                    <a:cubicBezTo>
                      <a:pt x="310" y="10"/>
                      <a:pt x="271" y="1"/>
                      <a:pt x="232" y="1"/>
                    </a:cubicBezTo>
                    <a:close/>
                  </a:path>
                </a:pathLst>
              </a:custGeom>
              <a:solidFill>
                <a:schemeClr val="accent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46"/>
              <p:cNvSpPr/>
              <p:nvPr/>
            </p:nvSpPr>
            <p:spPr>
              <a:xfrm>
                <a:off x="7834008" y="1518175"/>
                <a:ext cx="66620" cy="35082"/>
              </a:xfrm>
              <a:custGeom>
                <a:rect b="b" l="l" r="r" t="t"/>
                <a:pathLst>
                  <a:path extrusionOk="0" h="297" w="564">
                    <a:moveTo>
                      <a:pt x="257" y="0"/>
                    </a:moveTo>
                    <a:cubicBezTo>
                      <a:pt x="173" y="0"/>
                      <a:pt x="91" y="30"/>
                      <a:pt x="23" y="90"/>
                    </a:cubicBezTo>
                    <a:cubicBezTo>
                      <a:pt x="1" y="113"/>
                      <a:pt x="1" y="158"/>
                      <a:pt x="23" y="180"/>
                    </a:cubicBezTo>
                    <a:cubicBezTo>
                      <a:pt x="40" y="197"/>
                      <a:pt x="57" y="205"/>
                      <a:pt x="74" y="205"/>
                    </a:cubicBezTo>
                    <a:cubicBezTo>
                      <a:pt x="91" y="205"/>
                      <a:pt x="108" y="197"/>
                      <a:pt x="125" y="180"/>
                    </a:cubicBezTo>
                    <a:lnTo>
                      <a:pt x="136" y="180"/>
                    </a:lnTo>
                    <a:lnTo>
                      <a:pt x="158" y="158"/>
                    </a:lnTo>
                    <a:lnTo>
                      <a:pt x="282" y="158"/>
                    </a:lnTo>
                    <a:cubicBezTo>
                      <a:pt x="304" y="158"/>
                      <a:pt x="316" y="158"/>
                      <a:pt x="338" y="169"/>
                    </a:cubicBezTo>
                    <a:lnTo>
                      <a:pt x="349" y="169"/>
                    </a:lnTo>
                    <a:lnTo>
                      <a:pt x="372" y="180"/>
                    </a:lnTo>
                    <a:lnTo>
                      <a:pt x="383" y="191"/>
                    </a:lnTo>
                    <a:lnTo>
                      <a:pt x="394" y="202"/>
                    </a:lnTo>
                    <a:cubicBezTo>
                      <a:pt x="383" y="214"/>
                      <a:pt x="383" y="236"/>
                      <a:pt x="394" y="259"/>
                    </a:cubicBezTo>
                    <a:cubicBezTo>
                      <a:pt x="411" y="284"/>
                      <a:pt x="434" y="297"/>
                      <a:pt x="459" y="297"/>
                    </a:cubicBezTo>
                    <a:cubicBezTo>
                      <a:pt x="467" y="297"/>
                      <a:pt x="476" y="295"/>
                      <a:pt x="484" y="292"/>
                    </a:cubicBezTo>
                    <a:cubicBezTo>
                      <a:pt x="507" y="292"/>
                      <a:pt x="518" y="270"/>
                      <a:pt x="529" y="259"/>
                    </a:cubicBezTo>
                    <a:cubicBezTo>
                      <a:pt x="563" y="214"/>
                      <a:pt x="552" y="169"/>
                      <a:pt x="529" y="124"/>
                    </a:cubicBezTo>
                    <a:cubicBezTo>
                      <a:pt x="484" y="79"/>
                      <a:pt x="439" y="45"/>
                      <a:pt x="383" y="23"/>
                    </a:cubicBezTo>
                    <a:cubicBezTo>
                      <a:pt x="342" y="8"/>
                      <a:pt x="299" y="0"/>
                      <a:pt x="257" y="0"/>
                    </a:cubicBezTo>
                    <a:close/>
                  </a:path>
                </a:pathLst>
              </a:custGeom>
              <a:solidFill>
                <a:schemeClr val="accent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46"/>
              <p:cNvSpPr/>
              <p:nvPr/>
            </p:nvSpPr>
            <p:spPr>
              <a:xfrm>
                <a:off x="7644778" y="1584560"/>
                <a:ext cx="249942" cy="110445"/>
              </a:xfrm>
              <a:custGeom>
                <a:rect b="b" l="l" r="r" t="t"/>
                <a:pathLst>
                  <a:path extrusionOk="0" h="935" w="2116">
                    <a:moveTo>
                      <a:pt x="70" y="0"/>
                    </a:moveTo>
                    <a:cubicBezTo>
                      <a:pt x="35" y="0"/>
                      <a:pt x="1" y="23"/>
                      <a:pt x="6" y="68"/>
                    </a:cubicBezTo>
                    <a:cubicBezTo>
                      <a:pt x="51" y="484"/>
                      <a:pt x="400" y="753"/>
                      <a:pt x="782" y="855"/>
                    </a:cubicBezTo>
                    <a:cubicBezTo>
                      <a:pt x="1007" y="911"/>
                      <a:pt x="1232" y="933"/>
                      <a:pt x="1457" y="933"/>
                    </a:cubicBezTo>
                    <a:cubicBezTo>
                      <a:pt x="1472" y="934"/>
                      <a:pt x="1487" y="935"/>
                      <a:pt x="1503" y="935"/>
                    </a:cubicBezTo>
                    <a:cubicBezTo>
                      <a:pt x="1701" y="935"/>
                      <a:pt x="1896" y="867"/>
                      <a:pt x="2053" y="742"/>
                    </a:cubicBezTo>
                    <a:cubicBezTo>
                      <a:pt x="2115" y="698"/>
                      <a:pt x="2064" y="625"/>
                      <a:pt x="2007" y="625"/>
                    </a:cubicBezTo>
                    <a:cubicBezTo>
                      <a:pt x="1992" y="625"/>
                      <a:pt x="1977" y="629"/>
                      <a:pt x="1963" y="641"/>
                    </a:cubicBezTo>
                    <a:cubicBezTo>
                      <a:pt x="1818" y="744"/>
                      <a:pt x="1646" y="800"/>
                      <a:pt x="1471" y="800"/>
                    </a:cubicBezTo>
                    <a:cubicBezTo>
                      <a:pt x="1455" y="800"/>
                      <a:pt x="1439" y="799"/>
                      <a:pt x="1423" y="798"/>
                    </a:cubicBezTo>
                    <a:cubicBezTo>
                      <a:pt x="1232" y="787"/>
                      <a:pt x="1041" y="765"/>
                      <a:pt x="850" y="720"/>
                    </a:cubicBezTo>
                    <a:cubicBezTo>
                      <a:pt x="524" y="641"/>
                      <a:pt x="186" y="427"/>
                      <a:pt x="141" y="68"/>
                    </a:cubicBezTo>
                    <a:cubicBezTo>
                      <a:pt x="141" y="23"/>
                      <a:pt x="105" y="0"/>
                      <a:pt x="70" y="0"/>
                    </a:cubicBezTo>
                    <a:close/>
                  </a:path>
                </a:pathLst>
              </a:custGeom>
              <a:solidFill>
                <a:schemeClr val="accent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43" name="Google Shape;2243;p46"/>
          <p:cNvSpPr txBox="1"/>
          <p:nvPr>
            <p:ph type="ctrTitle"/>
          </p:nvPr>
        </p:nvSpPr>
        <p:spPr>
          <a:xfrm>
            <a:off x="715100" y="1497350"/>
            <a:ext cx="6974100" cy="172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solidFill>
                  <a:schemeClr val="accent3"/>
                </a:solidFill>
                <a:latin typeface="Times New Roman"/>
                <a:ea typeface="Times New Roman"/>
                <a:cs typeface="Times New Roman"/>
                <a:sym typeface="Times New Roman"/>
              </a:rPr>
              <a:t>DS5110 Final Project:</a:t>
            </a:r>
            <a:endParaRPr sz="4000">
              <a:solidFill>
                <a:schemeClr val="accent3"/>
              </a:solidFill>
              <a:latin typeface="Times New Roman"/>
              <a:ea typeface="Times New Roman"/>
              <a:cs typeface="Times New Roman"/>
              <a:sym typeface="Times New Roman"/>
            </a:endParaRPr>
          </a:p>
          <a:p>
            <a:pPr indent="0" lvl="0" marL="0" rtl="0" algn="l">
              <a:spcBef>
                <a:spcPts val="0"/>
              </a:spcBef>
              <a:spcAft>
                <a:spcPts val="0"/>
              </a:spcAft>
              <a:buNone/>
            </a:pPr>
            <a:r>
              <a:rPr lang="en" sz="4000">
                <a:solidFill>
                  <a:schemeClr val="accent3"/>
                </a:solidFill>
                <a:latin typeface="Times New Roman"/>
                <a:ea typeface="Times New Roman"/>
                <a:cs typeface="Times New Roman"/>
                <a:sym typeface="Times New Roman"/>
              </a:rPr>
              <a:t>MassWeather Dashboard</a:t>
            </a:r>
            <a:endParaRPr sz="4000">
              <a:solidFill>
                <a:schemeClr val="accent3"/>
              </a:solidFill>
              <a:latin typeface="Times New Roman"/>
              <a:ea typeface="Times New Roman"/>
              <a:cs typeface="Times New Roman"/>
              <a:sym typeface="Times New Roman"/>
            </a:endParaRPr>
          </a:p>
        </p:txBody>
      </p:sp>
      <p:sp>
        <p:nvSpPr>
          <p:cNvPr id="2244" name="Google Shape;2244;p46"/>
          <p:cNvSpPr txBox="1"/>
          <p:nvPr>
            <p:ph idx="1" type="subTitle"/>
          </p:nvPr>
        </p:nvSpPr>
        <p:spPr>
          <a:xfrm>
            <a:off x="715100" y="3142650"/>
            <a:ext cx="7698000" cy="68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Calibri"/>
                <a:ea typeface="Calibri"/>
                <a:cs typeface="Calibri"/>
                <a:sym typeface="Calibri"/>
              </a:rPr>
              <a:t>Rohit Hooda, Rimsha Kayastha, Tri Watanasuparp </a:t>
            </a:r>
            <a:endParaRPr sz="2800">
              <a:latin typeface="Calibri"/>
              <a:ea typeface="Calibri"/>
              <a:cs typeface="Calibri"/>
              <a:sym typeface="Calibri"/>
            </a:endParaRPr>
          </a:p>
        </p:txBody>
      </p:sp>
      <p:grpSp>
        <p:nvGrpSpPr>
          <p:cNvPr id="2245" name="Google Shape;2245;p46"/>
          <p:cNvGrpSpPr/>
          <p:nvPr/>
        </p:nvGrpSpPr>
        <p:grpSpPr>
          <a:xfrm>
            <a:off x="5676008" y="888971"/>
            <a:ext cx="2307592" cy="1146024"/>
            <a:chOff x="6077195" y="1269884"/>
            <a:chExt cx="2307592" cy="1146024"/>
          </a:xfrm>
        </p:grpSpPr>
        <p:sp>
          <p:nvSpPr>
            <p:cNvPr id="2246" name="Google Shape;2246;p46"/>
            <p:cNvSpPr/>
            <p:nvPr/>
          </p:nvSpPr>
          <p:spPr>
            <a:xfrm>
              <a:off x="7091736" y="1406550"/>
              <a:ext cx="126270" cy="67920"/>
            </a:xfrm>
            <a:custGeom>
              <a:rect b="b" l="l" r="r" t="t"/>
              <a:pathLst>
                <a:path extrusionOk="0" h="575" w="1069">
                  <a:moveTo>
                    <a:pt x="147" y="1"/>
                  </a:moveTo>
                  <a:cubicBezTo>
                    <a:pt x="57" y="1"/>
                    <a:pt x="0" y="102"/>
                    <a:pt x="45" y="181"/>
                  </a:cubicBezTo>
                  <a:cubicBezTo>
                    <a:pt x="229" y="432"/>
                    <a:pt x="520" y="575"/>
                    <a:pt x="826" y="575"/>
                  </a:cubicBezTo>
                  <a:cubicBezTo>
                    <a:pt x="877" y="575"/>
                    <a:pt x="927" y="571"/>
                    <a:pt x="978" y="563"/>
                  </a:cubicBezTo>
                  <a:cubicBezTo>
                    <a:pt x="1023" y="552"/>
                    <a:pt x="1057" y="507"/>
                    <a:pt x="1068" y="462"/>
                  </a:cubicBezTo>
                  <a:cubicBezTo>
                    <a:pt x="1068" y="428"/>
                    <a:pt x="1057" y="394"/>
                    <a:pt x="1035" y="372"/>
                  </a:cubicBezTo>
                  <a:cubicBezTo>
                    <a:pt x="1046" y="360"/>
                    <a:pt x="1046" y="360"/>
                    <a:pt x="1046" y="349"/>
                  </a:cubicBezTo>
                  <a:cubicBezTo>
                    <a:pt x="1057" y="293"/>
                    <a:pt x="1023" y="226"/>
                    <a:pt x="967" y="214"/>
                  </a:cubicBezTo>
                  <a:cubicBezTo>
                    <a:pt x="697" y="102"/>
                    <a:pt x="428" y="34"/>
                    <a:pt x="147" y="1"/>
                  </a:cubicBezTo>
                  <a:close/>
                </a:path>
              </a:pathLst>
            </a:custGeom>
            <a:solidFill>
              <a:srgbClr val="F9CD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46"/>
            <p:cNvSpPr/>
            <p:nvPr/>
          </p:nvSpPr>
          <p:spPr>
            <a:xfrm>
              <a:off x="6077195" y="1269884"/>
              <a:ext cx="2307592" cy="1146024"/>
            </a:xfrm>
            <a:custGeom>
              <a:rect b="b" l="l" r="r" t="t"/>
              <a:pathLst>
                <a:path extrusionOk="0" h="9702" w="19536">
                  <a:moveTo>
                    <a:pt x="8292" y="0"/>
                  </a:moveTo>
                  <a:cubicBezTo>
                    <a:pt x="6578" y="0"/>
                    <a:pt x="5689" y="1225"/>
                    <a:pt x="5689" y="1225"/>
                  </a:cubicBezTo>
                  <a:cubicBezTo>
                    <a:pt x="5689" y="1225"/>
                    <a:pt x="5114" y="928"/>
                    <a:pt x="4331" y="928"/>
                  </a:cubicBezTo>
                  <a:cubicBezTo>
                    <a:pt x="3777" y="928"/>
                    <a:pt x="3118" y="1077"/>
                    <a:pt x="2485" y="1585"/>
                  </a:cubicBezTo>
                  <a:cubicBezTo>
                    <a:pt x="944" y="2799"/>
                    <a:pt x="1405" y="4677"/>
                    <a:pt x="1405" y="4677"/>
                  </a:cubicBezTo>
                  <a:cubicBezTo>
                    <a:pt x="382" y="4901"/>
                    <a:pt x="0" y="8173"/>
                    <a:pt x="3283" y="8893"/>
                  </a:cubicBezTo>
                  <a:cubicBezTo>
                    <a:pt x="3957" y="9038"/>
                    <a:pt x="4579" y="9096"/>
                    <a:pt x="5142" y="9096"/>
                  </a:cubicBezTo>
                  <a:cubicBezTo>
                    <a:pt x="7323" y="9096"/>
                    <a:pt x="8623" y="8229"/>
                    <a:pt x="8623" y="8229"/>
                  </a:cubicBezTo>
                  <a:cubicBezTo>
                    <a:pt x="8623" y="8229"/>
                    <a:pt x="8972" y="9533"/>
                    <a:pt x="11962" y="9691"/>
                  </a:cubicBezTo>
                  <a:cubicBezTo>
                    <a:pt x="12118" y="9698"/>
                    <a:pt x="12268" y="9702"/>
                    <a:pt x="12413" y="9702"/>
                  </a:cubicBezTo>
                  <a:cubicBezTo>
                    <a:pt x="15068" y="9702"/>
                    <a:pt x="15998" y="8499"/>
                    <a:pt x="15998" y="8499"/>
                  </a:cubicBezTo>
                  <a:cubicBezTo>
                    <a:pt x="16375" y="8647"/>
                    <a:pt x="17048" y="8781"/>
                    <a:pt x="17687" y="8781"/>
                  </a:cubicBezTo>
                  <a:cubicBezTo>
                    <a:pt x="18649" y="8781"/>
                    <a:pt x="19535" y="8478"/>
                    <a:pt x="19225" y="7465"/>
                  </a:cubicBezTo>
                  <a:cubicBezTo>
                    <a:pt x="18868" y="6294"/>
                    <a:pt x="17459" y="6113"/>
                    <a:pt x="16618" y="6113"/>
                  </a:cubicBezTo>
                  <a:cubicBezTo>
                    <a:pt x="16239" y="6113"/>
                    <a:pt x="15976" y="6149"/>
                    <a:pt x="15976" y="6149"/>
                  </a:cubicBezTo>
                  <a:cubicBezTo>
                    <a:pt x="15976" y="6149"/>
                    <a:pt x="15987" y="4890"/>
                    <a:pt x="14514" y="3901"/>
                  </a:cubicBezTo>
                  <a:cubicBezTo>
                    <a:pt x="14000" y="3552"/>
                    <a:pt x="13446" y="3438"/>
                    <a:pt x="12943" y="3438"/>
                  </a:cubicBezTo>
                  <a:cubicBezTo>
                    <a:pt x="12005" y="3438"/>
                    <a:pt x="11243" y="3833"/>
                    <a:pt x="11243" y="3833"/>
                  </a:cubicBezTo>
                  <a:cubicBezTo>
                    <a:pt x="11243" y="3833"/>
                    <a:pt x="11445" y="629"/>
                    <a:pt x="9163" y="101"/>
                  </a:cubicBezTo>
                  <a:cubicBezTo>
                    <a:pt x="8852" y="31"/>
                    <a:pt x="8562" y="0"/>
                    <a:pt x="8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46"/>
            <p:cNvSpPr/>
            <p:nvPr/>
          </p:nvSpPr>
          <p:spPr>
            <a:xfrm>
              <a:off x="6276347" y="1485574"/>
              <a:ext cx="170447" cy="331097"/>
            </a:xfrm>
            <a:custGeom>
              <a:rect b="b" l="l" r="r" t="t"/>
              <a:pathLst>
                <a:path extrusionOk="0" h="2803" w="1443">
                  <a:moveTo>
                    <a:pt x="1362" y="1"/>
                  </a:moveTo>
                  <a:cubicBezTo>
                    <a:pt x="1355" y="1"/>
                    <a:pt x="1347" y="3"/>
                    <a:pt x="1338" y="6"/>
                  </a:cubicBezTo>
                  <a:cubicBezTo>
                    <a:pt x="1091" y="119"/>
                    <a:pt x="877" y="299"/>
                    <a:pt x="720" y="512"/>
                  </a:cubicBezTo>
                  <a:cubicBezTo>
                    <a:pt x="214" y="1142"/>
                    <a:pt x="0" y="1951"/>
                    <a:pt x="124" y="2749"/>
                  </a:cubicBezTo>
                  <a:cubicBezTo>
                    <a:pt x="129" y="2786"/>
                    <a:pt x="154" y="2802"/>
                    <a:pt x="182" y="2802"/>
                  </a:cubicBezTo>
                  <a:cubicBezTo>
                    <a:pt x="221" y="2802"/>
                    <a:pt x="266" y="2769"/>
                    <a:pt x="259" y="2716"/>
                  </a:cubicBezTo>
                  <a:cubicBezTo>
                    <a:pt x="192" y="2232"/>
                    <a:pt x="248" y="1738"/>
                    <a:pt x="428" y="1277"/>
                  </a:cubicBezTo>
                  <a:cubicBezTo>
                    <a:pt x="518" y="1052"/>
                    <a:pt x="641" y="838"/>
                    <a:pt x="787" y="647"/>
                  </a:cubicBezTo>
                  <a:cubicBezTo>
                    <a:pt x="934" y="434"/>
                    <a:pt x="1136" y="254"/>
                    <a:pt x="1372" y="141"/>
                  </a:cubicBezTo>
                  <a:cubicBezTo>
                    <a:pt x="1442" y="111"/>
                    <a:pt x="1423" y="1"/>
                    <a:pt x="1362"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46"/>
            <p:cNvSpPr/>
            <p:nvPr/>
          </p:nvSpPr>
          <p:spPr>
            <a:xfrm>
              <a:off x="6532669" y="1423206"/>
              <a:ext cx="190528" cy="32956"/>
            </a:xfrm>
            <a:custGeom>
              <a:rect b="b" l="l" r="r" t="t"/>
              <a:pathLst>
                <a:path extrusionOk="0" h="279" w="1613">
                  <a:moveTo>
                    <a:pt x="671" y="1"/>
                  </a:moveTo>
                  <a:cubicBezTo>
                    <a:pt x="468" y="1"/>
                    <a:pt x="261" y="55"/>
                    <a:pt x="79" y="141"/>
                  </a:cubicBezTo>
                  <a:cubicBezTo>
                    <a:pt x="0" y="180"/>
                    <a:pt x="50" y="271"/>
                    <a:pt x="117" y="271"/>
                  </a:cubicBezTo>
                  <a:cubicBezTo>
                    <a:pt x="126" y="271"/>
                    <a:pt x="136" y="269"/>
                    <a:pt x="146" y="264"/>
                  </a:cubicBezTo>
                  <a:cubicBezTo>
                    <a:pt x="331" y="174"/>
                    <a:pt x="520" y="140"/>
                    <a:pt x="711" y="140"/>
                  </a:cubicBezTo>
                  <a:cubicBezTo>
                    <a:pt x="972" y="140"/>
                    <a:pt x="1236" y="204"/>
                    <a:pt x="1496" y="276"/>
                  </a:cubicBezTo>
                  <a:cubicBezTo>
                    <a:pt x="1502" y="277"/>
                    <a:pt x="1509" y="278"/>
                    <a:pt x="1515" y="278"/>
                  </a:cubicBezTo>
                  <a:cubicBezTo>
                    <a:pt x="1590" y="278"/>
                    <a:pt x="1612" y="162"/>
                    <a:pt x="1529" y="141"/>
                  </a:cubicBezTo>
                  <a:cubicBezTo>
                    <a:pt x="1282" y="62"/>
                    <a:pt x="1035" y="17"/>
                    <a:pt x="776" y="6"/>
                  </a:cubicBezTo>
                  <a:cubicBezTo>
                    <a:pt x="741" y="3"/>
                    <a:pt x="706" y="1"/>
                    <a:pt x="671"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46"/>
            <p:cNvSpPr/>
            <p:nvPr/>
          </p:nvSpPr>
          <p:spPr>
            <a:xfrm>
              <a:off x="6793599" y="1329299"/>
              <a:ext cx="339595" cy="105956"/>
            </a:xfrm>
            <a:custGeom>
              <a:rect b="b" l="l" r="r" t="t"/>
              <a:pathLst>
                <a:path extrusionOk="0" h="897" w="2875">
                  <a:moveTo>
                    <a:pt x="2228" y="1"/>
                  </a:moveTo>
                  <a:cubicBezTo>
                    <a:pt x="2158" y="1"/>
                    <a:pt x="2088" y="5"/>
                    <a:pt x="2018" y="14"/>
                  </a:cubicBezTo>
                  <a:cubicBezTo>
                    <a:pt x="1737" y="14"/>
                    <a:pt x="1468" y="36"/>
                    <a:pt x="1198" y="93"/>
                  </a:cubicBezTo>
                  <a:cubicBezTo>
                    <a:pt x="737" y="171"/>
                    <a:pt x="321" y="430"/>
                    <a:pt x="40" y="801"/>
                  </a:cubicBezTo>
                  <a:cubicBezTo>
                    <a:pt x="0" y="849"/>
                    <a:pt x="50" y="896"/>
                    <a:pt x="103" y="896"/>
                  </a:cubicBezTo>
                  <a:cubicBezTo>
                    <a:pt x="125" y="896"/>
                    <a:pt x="147" y="888"/>
                    <a:pt x="163" y="868"/>
                  </a:cubicBezTo>
                  <a:cubicBezTo>
                    <a:pt x="433" y="520"/>
                    <a:pt x="827" y="284"/>
                    <a:pt x="1265" y="216"/>
                  </a:cubicBezTo>
                  <a:cubicBezTo>
                    <a:pt x="1524" y="171"/>
                    <a:pt x="1771" y="149"/>
                    <a:pt x="2030" y="149"/>
                  </a:cubicBezTo>
                  <a:cubicBezTo>
                    <a:pt x="2092" y="143"/>
                    <a:pt x="2153" y="140"/>
                    <a:pt x="2215" y="140"/>
                  </a:cubicBezTo>
                  <a:cubicBezTo>
                    <a:pt x="2400" y="140"/>
                    <a:pt x="2583" y="166"/>
                    <a:pt x="2760" y="216"/>
                  </a:cubicBezTo>
                  <a:cubicBezTo>
                    <a:pt x="2770" y="220"/>
                    <a:pt x="2779" y="222"/>
                    <a:pt x="2788" y="222"/>
                  </a:cubicBezTo>
                  <a:cubicBezTo>
                    <a:pt x="2856" y="222"/>
                    <a:pt x="2874" y="111"/>
                    <a:pt x="2794" y="81"/>
                  </a:cubicBezTo>
                  <a:cubicBezTo>
                    <a:pt x="2613" y="32"/>
                    <a:pt x="2420" y="1"/>
                    <a:pt x="222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46"/>
            <p:cNvSpPr/>
            <p:nvPr/>
          </p:nvSpPr>
          <p:spPr>
            <a:xfrm>
              <a:off x="7228402" y="1395329"/>
              <a:ext cx="134302" cy="284911"/>
            </a:xfrm>
            <a:custGeom>
              <a:rect b="b" l="l" r="r" t="t"/>
              <a:pathLst>
                <a:path extrusionOk="0" h="2412" w="1137">
                  <a:moveTo>
                    <a:pt x="120" y="0"/>
                  </a:moveTo>
                  <a:cubicBezTo>
                    <a:pt x="53" y="0"/>
                    <a:pt x="1" y="100"/>
                    <a:pt x="80" y="129"/>
                  </a:cubicBezTo>
                  <a:cubicBezTo>
                    <a:pt x="429" y="298"/>
                    <a:pt x="698" y="590"/>
                    <a:pt x="822" y="961"/>
                  </a:cubicBezTo>
                  <a:cubicBezTo>
                    <a:pt x="991" y="1400"/>
                    <a:pt x="991" y="1883"/>
                    <a:pt x="979" y="2344"/>
                  </a:cubicBezTo>
                  <a:cubicBezTo>
                    <a:pt x="979" y="2389"/>
                    <a:pt x="1016" y="2412"/>
                    <a:pt x="1052" y="2412"/>
                  </a:cubicBezTo>
                  <a:cubicBezTo>
                    <a:pt x="1089" y="2412"/>
                    <a:pt x="1126" y="2389"/>
                    <a:pt x="1126" y="2344"/>
                  </a:cubicBezTo>
                  <a:cubicBezTo>
                    <a:pt x="1137" y="1850"/>
                    <a:pt x="1126" y="1332"/>
                    <a:pt x="946" y="871"/>
                  </a:cubicBezTo>
                  <a:cubicBezTo>
                    <a:pt x="800" y="489"/>
                    <a:pt x="518" y="186"/>
                    <a:pt x="147" y="6"/>
                  </a:cubicBezTo>
                  <a:cubicBezTo>
                    <a:pt x="138" y="2"/>
                    <a:pt x="129" y="0"/>
                    <a:pt x="12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46"/>
            <p:cNvSpPr/>
            <p:nvPr/>
          </p:nvSpPr>
          <p:spPr>
            <a:xfrm>
              <a:off x="6204648" y="1897110"/>
              <a:ext cx="150131" cy="298259"/>
            </a:xfrm>
            <a:custGeom>
              <a:rect b="b" l="l" r="r" t="t"/>
              <a:pathLst>
                <a:path extrusionOk="0" h="2525" w="1271">
                  <a:moveTo>
                    <a:pt x="436" y="1"/>
                  </a:moveTo>
                  <a:cubicBezTo>
                    <a:pt x="419" y="1"/>
                    <a:pt x="400" y="6"/>
                    <a:pt x="383" y="19"/>
                  </a:cubicBezTo>
                  <a:cubicBezTo>
                    <a:pt x="0" y="333"/>
                    <a:pt x="34" y="986"/>
                    <a:pt x="180" y="1424"/>
                  </a:cubicBezTo>
                  <a:cubicBezTo>
                    <a:pt x="349" y="1896"/>
                    <a:pt x="686" y="2290"/>
                    <a:pt x="1136" y="2515"/>
                  </a:cubicBezTo>
                  <a:cubicBezTo>
                    <a:pt x="1148" y="2521"/>
                    <a:pt x="1159" y="2524"/>
                    <a:pt x="1170" y="2524"/>
                  </a:cubicBezTo>
                  <a:cubicBezTo>
                    <a:pt x="1231" y="2524"/>
                    <a:pt x="1270" y="2429"/>
                    <a:pt x="1203" y="2391"/>
                  </a:cubicBezTo>
                  <a:cubicBezTo>
                    <a:pt x="799" y="2188"/>
                    <a:pt x="484" y="1840"/>
                    <a:pt x="326" y="1413"/>
                  </a:cubicBezTo>
                  <a:cubicBezTo>
                    <a:pt x="191" y="1019"/>
                    <a:pt x="124" y="412"/>
                    <a:pt x="484" y="109"/>
                  </a:cubicBezTo>
                  <a:cubicBezTo>
                    <a:pt x="545" y="65"/>
                    <a:pt x="497" y="1"/>
                    <a:pt x="436"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46"/>
            <p:cNvSpPr/>
            <p:nvPr/>
          </p:nvSpPr>
          <p:spPr>
            <a:xfrm>
              <a:off x="7381486" y="1721227"/>
              <a:ext cx="441769" cy="125682"/>
            </a:xfrm>
            <a:custGeom>
              <a:rect b="b" l="l" r="r" t="t"/>
              <a:pathLst>
                <a:path extrusionOk="0" h="1064" w="3740">
                  <a:moveTo>
                    <a:pt x="1932" y="0"/>
                  </a:moveTo>
                  <a:cubicBezTo>
                    <a:pt x="1493" y="0"/>
                    <a:pt x="1065" y="126"/>
                    <a:pt x="695" y="361"/>
                  </a:cubicBezTo>
                  <a:cubicBezTo>
                    <a:pt x="437" y="518"/>
                    <a:pt x="212" y="721"/>
                    <a:pt x="32" y="968"/>
                  </a:cubicBezTo>
                  <a:cubicBezTo>
                    <a:pt x="0" y="1016"/>
                    <a:pt x="53" y="1063"/>
                    <a:pt x="102" y="1063"/>
                  </a:cubicBezTo>
                  <a:cubicBezTo>
                    <a:pt x="123" y="1063"/>
                    <a:pt x="142" y="1055"/>
                    <a:pt x="156" y="1036"/>
                  </a:cubicBezTo>
                  <a:cubicBezTo>
                    <a:pt x="470" y="631"/>
                    <a:pt x="898" y="338"/>
                    <a:pt x="1392" y="204"/>
                  </a:cubicBezTo>
                  <a:cubicBezTo>
                    <a:pt x="1568" y="161"/>
                    <a:pt x="1747" y="139"/>
                    <a:pt x="1925" y="139"/>
                  </a:cubicBezTo>
                  <a:cubicBezTo>
                    <a:pt x="2259" y="139"/>
                    <a:pt x="2591" y="214"/>
                    <a:pt x="2899" y="361"/>
                  </a:cubicBezTo>
                  <a:cubicBezTo>
                    <a:pt x="3157" y="485"/>
                    <a:pt x="3393" y="665"/>
                    <a:pt x="3596" y="878"/>
                  </a:cubicBezTo>
                  <a:cubicBezTo>
                    <a:pt x="3612" y="895"/>
                    <a:pt x="3630" y="902"/>
                    <a:pt x="3647" y="902"/>
                  </a:cubicBezTo>
                  <a:cubicBezTo>
                    <a:pt x="3699" y="902"/>
                    <a:pt x="3739" y="836"/>
                    <a:pt x="3697" y="777"/>
                  </a:cubicBezTo>
                  <a:cubicBezTo>
                    <a:pt x="3315" y="361"/>
                    <a:pt x="2809" y="102"/>
                    <a:pt x="2258" y="24"/>
                  </a:cubicBezTo>
                  <a:cubicBezTo>
                    <a:pt x="2149" y="8"/>
                    <a:pt x="2040" y="0"/>
                    <a:pt x="1932"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46"/>
            <p:cNvSpPr/>
            <p:nvPr/>
          </p:nvSpPr>
          <p:spPr>
            <a:xfrm>
              <a:off x="8016032" y="2035312"/>
              <a:ext cx="269904" cy="151787"/>
            </a:xfrm>
            <a:custGeom>
              <a:rect b="b" l="l" r="r" t="t"/>
              <a:pathLst>
                <a:path extrusionOk="0" h="1285" w="2285">
                  <a:moveTo>
                    <a:pt x="670" y="0"/>
                  </a:moveTo>
                  <a:cubicBezTo>
                    <a:pt x="456" y="0"/>
                    <a:pt x="245" y="55"/>
                    <a:pt x="56" y="187"/>
                  </a:cubicBezTo>
                  <a:cubicBezTo>
                    <a:pt x="1" y="223"/>
                    <a:pt x="36" y="313"/>
                    <a:pt x="94" y="313"/>
                  </a:cubicBezTo>
                  <a:cubicBezTo>
                    <a:pt x="107" y="313"/>
                    <a:pt x="121" y="309"/>
                    <a:pt x="135" y="299"/>
                  </a:cubicBezTo>
                  <a:cubicBezTo>
                    <a:pt x="302" y="187"/>
                    <a:pt x="490" y="140"/>
                    <a:pt x="680" y="140"/>
                  </a:cubicBezTo>
                  <a:cubicBezTo>
                    <a:pt x="911" y="140"/>
                    <a:pt x="1146" y="210"/>
                    <a:pt x="1349" y="321"/>
                  </a:cubicBezTo>
                  <a:cubicBezTo>
                    <a:pt x="1720" y="513"/>
                    <a:pt x="2057" y="794"/>
                    <a:pt x="2136" y="1232"/>
                  </a:cubicBezTo>
                  <a:cubicBezTo>
                    <a:pt x="2145" y="1269"/>
                    <a:pt x="2173" y="1285"/>
                    <a:pt x="2202" y="1285"/>
                  </a:cubicBezTo>
                  <a:cubicBezTo>
                    <a:pt x="2243" y="1285"/>
                    <a:pt x="2284" y="1251"/>
                    <a:pt x="2271" y="1198"/>
                  </a:cubicBezTo>
                  <a:cubicBezTo>
                    <a:pt x="2181" y="715"/>
                    <a:pt x="1821" y="389"/>
                    <a:pt x="1394" y="187"/>
                  </a:cubicBezTo>
                  <a:cubicBezTo>
                    <a:pt x="1166" y="73"/>
                    <a:pt x="916" y="0"/>
                    <a:pt x="67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46"/>
            <p:cNvSpPr/>
            <p:nvPr/>
          </p:nvSpPr>
          <p:spPr>
            <a:xfrm>
              <a:off x="7181271" y="2221354"/>
              <a:ext cx="362038" cy="150724"/>
            </a:xfrm>
            <a:custGeom>
              <a:rect b="b" l="l" r="r" t="t"/>
              <a:pathLst>
                <a:path extrusionOk="0" h="1276" w="3065">
                  <a:moveTo>
                    <a:pt x="104" y="0"/>
                  </a:moveTo>
                  <a:cubicBezTo>
                    <a:pt x="51" y="0"/>
                    <a:pt x="1" y="48"/>
                    <a:pt x="41" y="96"/>
                  </a:cubicBezTo>
                  <a:cubicBezTo>
                    <a:pt x="355" y="489"/>
                    <a:pt x="783" y="770"/>
                    <a:pt x="1255" y="927"/>
                  </a:cubicBezTo>
                  <a:cubicBezTo>
                    <a:pt x="1806" y="1130"/>
                    <a:pt x="2390" y="1242"/>
                    <a:pt x="2975" y="1276"/>
                  </a:cubicBezTo>
                  <a:cubicBezTo>
                    <a:pt x="3065" y="1276"/>
                    <a:pt x="3065" y="1141"/>
                    <a:pt x="2975" y="1130"/>
                  </a:cubicBezTo>
                  <a:cubicBezTo>
                    <a:pt x="2424" y="1107"/>
                    <a:pt x="1873" y="995"/>
                    <a:pt x="1345" y="804"/>
                  </a:cubicBezTo>
                  <a:cubicBezTo>
                    <a:pt x="884" y="669"/>
                    <a:pt x="468" y="399"/>
                    <a:pt x="164" y="28"/>
                  </a:cubicBezTo>
                  <a:cubicBezTo>
                    <a:pt x="148" y="8"/>
                    <a:pt x="126" y="0"/>
                    <a:pt x="104"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46"/>
            <p:cNvSpPr/>
            <p:nvPr/>
          </p:nvSpPr>
          <p:spPr>
            <a:xfrm>
              <a:off x="7688010" y="2281123"/>
              <a:ext cx="183086" cy="93671"/>
            </a:xfrm>
            <a:custGeom>
              <a:rect b="b" l="l" r="r" t="t"/>
              <a:pathLst>
                <a:path extrusionOk="0" h="793" w="1550">
                  <a:moveTo>
                    <a:pt x="1444" y="0"/>
                  </a:moveTo>
                  <a:cubicBezTo>
                    <a:pt x="1430" y="0"/>
                    <a:pt x="1417" y="5"/>
                    <a:pt x="1406" y="17"/>
                  </a:cubicBezTo>
                  <a:cubicBezTo>
                    <a:pt x="1035" y="365"/>
                    <a:pt x="585" y="590"/>
                    <a:pt x="90" y="658"/>
                  </a:cubicBezTo>
                  <a:cubicBezTo>
                    <a:pt x="0" y="669"/>
                    <a:pt x="34" y="792"/>
                    <a:pt x="124" y="792"/>
                  </a:cubicBezTo>
                  <a:cubicBezTo>
                    <a:pt x="641" y="725"/>
                    <a:pt x="1124" y="489"/>
                    <a:pt x="1495" y="129"/>
                  </a:cubicBezTo>
                  <a:cubicBezTo>
                    <a:pt x="1549" y="75"/>
                    <a:pt x="1496" y="0"/>
                    <a:pt x="1444"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46"/>
            <p:cNvSpPr/>
            <p:nvPr/>
          </p:nvSpPr>
          <p:spPr>
            <a:xfrm>
              <a:off x="7020036" y="1933491"/>
              <a:ext cx="132885" cy="109972"/>
            </a:xfrm>
            <a:custGeom>
              <a:rect b="b" l="l" r="r" t="t"/>
              <a:pathLst>
                <a:path extrusionOk="0" h="931" w="1125">
                  <a:moveTo>
                    <a:pt x="105" y="0"/>
                  </a:moveTo>
                  <a:cubicBezTo>
                    <a:pt x="75" y="0"/>
                    <a:pt x="43" y="20"/>
                    <a:pt x="34" y="48"/>
                  </a:cubicBezTo>
                  <a:cubicBezTo>
                    <a:pt x="0" y="329"/>
                    <a:pt x="23" y="655"/>
                    <a:pt x="270" y="835"/>
                  </a:cubicBezTo>
                  <a:cubicBezTo>
                    <a:pt x="353" y="890"/>
                    <a:pt x="452" y="931"/>
                    <a:pt x="553" y="931"/>
                  </a:cubicBezTo>
                  <a:cubicBezTo>
                    <a:pt x="575" y="931"/>
                    <a:pt x="597" y="929"/>
                    <a:pt x="619" y="925"/>
                  </a:cubicBezTo>
                  <a:cubicBezTo>
                    <a:pt x="754" y="914"/>
                    <a:pt x="877" y="824"/>
                    <a:pt x="945" y="711"/>
                  </a:cubicBezTo>
                  <a:cubicBezTo>
                    <a:pt x="1035" y="554"/>
                    <a:pt x="1091" y="374"/>
                    <a:pt x="1113" y="194"/>
                  </a:cubicBezTo>
                  <a:cubicBezTo>
                    <a:pt x="1125" y="160"/>
                    <a:pt x="1102" y="127"/>
                    <a:pt x="1068" y="115"/>
                  </a:cubicBezTo>
                  <a:cubicBezTo>
                    <a:pt x="1062" y="113"/>
                    <a:pt x="1056" y="112"/>
                    <a:pt x="1050" y="112"/>
                  </a:cubicBezTo>
                  <a:cubicBezTo>
                    <a:pt x="1020" y="112"/>
                    <a:pt x="988" y="133"/>
                    <a:pt x="978" y="160"/>
                  </a:cubicBezTo>
                  <a:cubicBezTo>
                    <a:pt x="956" y="340"/>
                    <a:pt x="900" y="498"/>
                    <a:pt x="821" y="655"/>
                  </a:cubicBezTo>
                  <a:cubicBezTo>
                    <a:pt x="767" y="746"/>
                    <a:pt x="676" y="800"/>
                    <a:pt x="578" y="800"/>
                  </a:cubicBezTo>
                  <a:cubicBezTo>
                    <a:pt x="554" y="800"/>
                    <a:pt x="530" y="797"/>
                    <a:pt x="506" y="790"/>
                  </a:cubicBezTo>
                  <a:cubicBezTo>
                    <a:pt x="191" y="723"/>
                    <a:pt x="135" y="374"/>
                    <a:pt x="169" y="93"/>
                  </a:cubicBezTo>
                  <a:cubicBezTo>
                    <a:pt x="180" y="48"/>
                    <a:pt x="158" y="14"/>
                    <a:pt x="124" y="3"/>
                  </a:cubicBezTo>
                  <a:cubicBezTo>
                    <a:pt x="118" y="1"/>
                    <a:pt x="112" y="0"/>
                    <a:pt x="105" y="0"/>
                  </a:cubicBezTo>
                  <a:close/>
                </a:path>
              </a:pathLst>
            </a:custGeom>
            <a:solidFill>
              <a:schemeClr val="accent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46"/>
            <p:cNvSpPr/>
            <p:nvPr/>
          </p:nvSpPr>
          <p:spPr>
            <a:xfrm>
              <a:off x="7059843" y="1817850"/>
              <a:ext cx="30711" cy="47131"/>
            </a:xfrm>
            <a:custGeom>
              <a:rect b="b" l="l" r="r" t="t"/>
              <a:pathLst>
                <a:path extrusionOk="0" h="399" w="260">
                  <a:moveTo>
                    <a:pt x="177" y="1"/>
                  </a:moveTo>
                  <a:cubicBezTo>
                    <a:pt x="170" y="1"/>
                    <a:pt x="164" y="2"/>
                    <a:pt x="158" y="4"/>
                  </a:cubicBezTo>
                  <a:cubicBezTo>
                    <a:pt x="147" y="15"/>
                    <a:pt x="135" y="15"/>
                    <a:pt x="113" y="26"/>
                  </a:cubicBezTo>
                  <a:cubicBezTo>
                    <a:pt x="107" y="24"/>
                    <a:pt x="101" y="24"/>
                    <a:pt x="96" y="24"/>
                  </a:cubicBezTo>
                  <a:cubicBezTo>
                    <a:pt x="68" y="24"/>
                    <a:pt x="44" y="45"/>
                    <a:pt x="34" y="83"/>
                  </a:cubicBezTo>
                  <a:cubicBezTo>
                    <a:pt x="23" y="128"/>
                    <a:pt x="12" y="173"/>
                    <a:pt x="12" y="218"/>
                  </a:cubicBezTo>
                  <a:cubicBezTo>
                    <a:pt x="1" y="274"/>
                    <a:pt x="12" y="330"/>
                    <a:pt x="45" y="375"/>
                  </a:cubicBezTo>
                  <a:cubicBezTo>
                    <a:pt x="66" y="391"/>
                    <a:pt x="92" y="399"/>
                    <a:pt x="117" y="399"/>
                  </a:cubicBezTo>
                  <a:cubicBezTo>
                    <a:pt x="146" y="399"/>
                    <a:pt x="174" y="388"/>
                    <a:pt x="192" y="364"/>
                  </a:cubicBezTo>
                  <a:cubicBezTo>
                    <a:pt x="225" y="319"/>
                    <a:pt x="248" y="274"/>
                    <a:pt x="248" y="229"/>
                  </a:cubicBezTo>
                  <a:cubicBezTo>
                    <a:pt x="259" y="173"/>
                    <a:pt x="259" y="116"/>
                    <a:pt x="248" y="49"/>
                  </a:cubicBezTo>
                  <a:cubicBezTo>
                    <a:pt x="239" y="21"/>
                    <a:pt x="207" y="1"/>
                    <a:pt x="177" y="1"/>
                  </a:cubicBezTo>
                  <a:close/>
                </a:path>
              </a:pathLst>
            </a:custGeom>
            <a:solidFill>
              <a:srgbClr val="3F9CAC"/>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46"/>
            <p:cNvSpPr/>
            <p:nvPr/>
          </p:nvSpPr>
          <p:spPr>
            <a:xfrm>
              <a:off x="7114297" y="1827890"/>
              <a:ext cx="34609" cy="43705"/>
            </a:xfrm>
            <a:custGeom>
              <a:rect b="b" l="l" r="r" t="t"/>
              <a:pathLst>
                <a:path extrusionOk="0" h="370" w="293">
                  <a:moveTo>
                    <a:pt x="141" y="0"/>
                  </a:moveTo>
                  <a:cubicBezTo>
                    <a:pt x="133" y="0"/>
                    <a:pt x="124" y="3"/>
                    <a:pt x="113" y="9"/>
                  </a:cubicBezTo>
                  <a:cubicBezTo>
                    <a:pt x="90" y="9"/>
                    <a:pt x="79" y="20"/>
                    <a:pt x="68" y="31"/>
                  </a:cubicBezTo>
                  <a:cubicBezTo>
                    <a:pt x="12" y="121"/>
                    <a:pt x="0" y="234"/>
                    <a:pt x="57" y="335"/>
                  </a:cubicBezTo>
                  <a:cubicBezTo>
                    <a:pt x="64" y="357"/>
                    <a:pt x="85" y="369"/>
                    <a:pt x="109" y="369"/>
                  </a:cubicBezTo>
                  <a:cubicBezTo>
                    <a:pt x="121" y="369"/>
                    <a:pt x="135" y="365"/>
                    <a:pt x="147" y="357"/>
                  </a:cubicBezTo>
                  <a:cubicBezTo>
                    <a:pt x="248" y="301"/>
                    <a:pt x="293" y="177"/>
                    <a:pt x="259" y="65"/>
                  </a:cubicBezTo>
                  <a:cubicBezTo>
                    <a:pt x="248" y="43"/>
                    <a:pt x="225" y="20"/>
                    <a:pt x="203" y="9"/>
                  </a:cubicBezTo>
                  <a:lnTo>
                    <a:pt x="169" y="9"/>
                  </a:lnTo>
                  <a:cubicBezTo>
                    <a:pt x="158" y="3"/>
                    <a:pt x="149" y="0"/>
                    <a:pt x="141" y="0"/>
                  </a:cubicBezTo>
                  <a:close/>
                </a:path>
              </a:pathLst>
            </a:custGeom>
            <a:solidFill>
              <a:schemeClr val="accent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0" name="Google Shape;2260;p46"/>
          <p:cNvGrpSpPr/>
          <p:nvPr/>
        </p:nvGrpSpPr>
        <p:grpSpPr>
          <a:xfrm>
            <a:off x="1517279" y="190323"/>
            <a:ext cx="1523884" cy="689361"/>
            <a:chOff x="5935450" y="921661"/>
            <a:chExt cx="739786" cy="334641"/>
          </a:xfrm>
        </p:grpSpPr>
        <p:sp>
          <p:nvSpPr>
            <p:cNvPr id="2261" name="Google Shape;2261;p46"/>
            <p:cNvSpPr/>
            <p:nvPr/>
          </p:nvSpPr>
          <p:spPr>
            <a:xfrm>
              <a:off x="5935450" y="921661"/>
              <a:ext cx="739786" cy="334641"/>
            </a:xfrm>
            <a:custGeom>
              <a:rect b="b" l="l" r="r" t="t"/>
              <a:pathLst>
                <a:path extrusionOk="0" h="2833" w="6263">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46"/>
            <p:cNvSpPr/>
            <p:nvPr/>
          </p:nvSpPr>
          <p:spPr>
            <a:xfrm>
              <a:off x="6282962" y="966429"/>
              <a:ext cx="44531" cy="25396"/>
            </a:xfrm>
            <a:custGeom>
              <a:rect b="b" l="l" r="r" t="t"/>
              <a:pathLst>
                <a:path extrusionOk="0" h="215" w="377">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46"/>
            <p:cNvSpPr/>
            <p:nvPr/>
          </p:nvSpPr>
          <p:spPr>
            <a:xfrm>
              <a:off x="6171456" y="969973"/>
              <a:ext cx="77132" cy="98042"/>
            </a:xfrm>
            <a:custGeom>
              <a:rect b="b" l="l" r="r" t="t"/>
              <a:pathLst>
                <a:path extrusionOk="0" h="830" w="653">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46"/>
            <p:cNvSpPr/>
            <p:nvPr/>
          </p:nvSpPr>
          <p:spPr>
            <a:xfrm>
              <a:off x="6508809" y="1003047"/>
              <a:ext cx="74416" cy="136904"/>
            </a:xfrm>
            <a:custGeom>
              <a:rect b="b" l="l" r="r" t="t"/>
              <a:pathLst>
                <a:path extrusionOk="0" h="1159" w="63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46"/>
            <p:cNvSpPr/>
            <p:nvPr/>
          </p:nvSpPr>
          <p:spPr>
            <a:xfrm>
              <a:off x="5997582" y="1091992"/>
              <a:ext cx="63785" cy="54454"/>
            </a:xfrm>
            <a:custGeom>
              <a:rect b="b" l="l" r="r" t="t"/>
              <a:pathLst>
                <a:path extrusionOk="0" h="461" w="54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46"/>
            <p:cNvSpPr/>
            <p:nvPr/>
          </p:nvSpPr>
          <p:spPr>
            <a:xfrm>
              <a:off x="6381238" y="947648"/>
              <a:ext cx="91779" cy="39571"/>
            </a:xfrm>
            <a:custGeom>
              <a:rect b="b" l="l" r="r" t="t"/>
              <a:pathLst>
                <a:path extrusionOk="0" h="335" w="777">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7" name="Google Shape;2267;p46"/>
          <p:cNvSpPr/>
          <p:nvPr/>
        </p:nvSpPr>
        <p:spPr>
          <a:xfrm>
            <a:off x="7252146" y="3863253"/>
            <a:ext cx="113197" cy="108485"/>
          </a:xfrm>
          <a:custGeom>
            <a:rect b="b" l="l" r="r" t="t"/>
            <a:pathLst>
              <a:path extrusionOk="0" h="1013" w="1057">
                <a:moveTo>
                  <a:pt x="203" y="1"/>
                </a:moveTo>
                <a:lnTo>
                  <a:pt x="259" y="372"/>
                </a:lnTo>
                <a:lnTo>
                  <a:pt x="0" y="630"/>
                </a:lnTo>
                <a:lnTo>
                  <a:pt x="360" y="687"/>
                </a:lnTo>
                <a:lnTo>
                  <a:pt x="529" y="1013"/>
                </a:lnTo>
                <a:lnTo>
                  <a:pt x="697" y="687"/>
                </a:lnTo>
                <a:lnTo>
                  <a:pt x="1057" y="630"/>
                </a:lnTo>
                <a:lnTo>
                  <a:pt x="798" y="372"/>
                </a:lnTo>
                <a:lnTo>
                  <a:pt x="855" y="1"/>
                </a:lnTo>
                <a:lnTo>
                  <a:pt x="529" y="181"/>
                </a:lnTo>
                <a:lnTo>
                  <a:pt x="2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46"/>
          <p:cNvSpPr/>
          <p:nvPr/>
        </p:nvSpPr>
        <p:spPr>
          <a:xfrm>
            <a:off x="2012434" y="4455453"/>
            <a:ext cx="88030" cy="85567"/>
          </a:xfrm>
          <a:custGeom>
            <a:rect b="b" l="l" r="r" t="t"/>
            <a:pathLst>
              <a:path extrusionOk="0" h="799" w="822">
                <a:moveTo>
                  <a:pt x="383" y="1"/>
                </a:moveTo>
                <a:lnTo>
                  <a:pt x="282" y="270"/>
                </a:lnTo>
                <a:lnTo>
                  <a:pt x="1" y="327"/>
                </a:lnTo>
                <a:lnTo>
                  <a:pt x="226" y="518"/>
                </a:lnTo>
                <a:lnTo>
                  <a:pt x="192" y="799"/>
                </a:lnTo>
                <a:lnTo>
                  <a:pt x="439" y="641"/>
                </a:lnTo>
                <a:lnTo>
                  <a:pt x="698" y="754"/>
                </a:lnTo>
                <a:lnTo>
                  <a:pt x="698" y="754"/>
                </a:lnTo>
                <a:lnTo>
                  <a:pt x="631" y="484"/>
                </a:lnTo>
                <a:lnTo>
                  <a:pt x="822" y="259"/>
                </a:lnTo>
                <a:lnTo>
                  <a:pt x="529" y="248"/>
                </a:lnTo>
                <a:lnTo>
                  <a:pt x="3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46"/>
          <p:cNvSpPr/>
          <p:nvPr/>
        </p:nvSpPr>
        <p:spPr>
          <a:xfrm>
            <a:off x="7983605" y="2926886"/>
            <a:ext cx="62649" cy="63934"/>
          </a:xfrm>
          <a:custGeom>
            <a:rect b="b" l="l" r="r" t="t"/>
            <a:pathLst>
              <a:path extrusionOk="0" h="597" w="585">
                <a:moveTo>
                  <a:pt x="326" y="1"/>
                </a:moveTo>
                <a:lnTo>
                  <a:pt x="203" y="181"/>
                </a:lnTo>
                <a:lnTo>
                  <a:pt x="0" y="169"/>
                </a:lnTo>
                <a:lnTo>
                  <a:pt x="124" y="338"/>
                </a:lnTo>
                <a:lnTo>
                  <a:pt x="45" y="540"/>
                </a:lnTo>
                <a:lnTo>
                  <a:pt x="247" y="473"/>
                </a:lnTo>
                <a:lnTo>
                  <a:pt x="416" y="597"/>
                </a:lnTo>
                <a:lnTo>
                  <a:pt x="416" y="383"/>
                </a:lnTo>
                <a:lnTo>
                  <a:pt x="585" y="270"/>
                </a:lnTo>
                <a:lnTo>
                  <a:pt x="382" y="203"/>
                </a:lnTo>
                <a:lnTo>
                  <a:pt x="3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1" name="Shape 2581"/>
        <p:cNvGrpSpPr/>
        <p:nvPr/>
      </p:nvGrpSpPr>
      <p:grpSpPr>
        <a:xfrm>
          <a:off x="0" y="0"/>
          <a:ext cx="0" cy="0"/>
          <a:chOff x="0" y="0"/>
          <a:chExt cx="0" cy="0"/>
        </a:xfrm>
      </p:grpSpPr>
      <p:sp>
        <p:nvSpPr>
          <p:cNvPr id="2582" name="Google Shape;2582;p55"/>
          <p:cNvSpPr txBox="1"/>
          <p:nvPr>
            <p:ph type="title"/>
          </p:nvPr>
        </p:nvSpPr>
        <p:spPr>
          <a:xfrm>
            <a:off x="1982400" y="540000"/>
            <a:ext cx="5179200" cy="3821400"/>
          </a:xfrm>
          <a:prstGeom prst="rect">
            <a:avLst/>
          </a:prstGeom>
        </p:spPr>
        <p:txBody>
          <a:bodyPr anchorCtr="0" anchor="ctr" bIns="91425" lIns="91425" spcFirstLastPara="1" rIns="91425" wrap="square" tIns="91425">
            <a:noAutofit/>
          </a:bodyPr>
          <a:lstStyle/>
          <a:p>
            <a:pPr indent="-355600" lvl="0" marL="457200" rtl="0" algn="l">
              <a:spcBef>
                <a:spcPts val="0"/>
              </a:spcBef>
              <a:spcAft>
                <a:spcPts val="0"/>
              </a:spcAft>
              <a:buSzPts val="2000"/>
              <a:buFont typeface="Arial"/>
              <a:buChar char="●"/>
            </a:pPr>
            <a:r>
              <a:rPr lang="en" sz="2000">
                <a:latin typeface="Arial"/>
                <a:ea typeface="Arial"/>
                <a:cs typeface="Arial"/>
                <a:sym typeface="Arial"/>
              </a:rPr>
              <a:t>Data extraction from Open-Meteo API, OpenWeather API, and MassGIS shapefiles.</a:t>
            </a:r>
            <a:endParaRPr sz="2000">
              <a:latin typeface="Arial"/>
              <a:ea typeface="Arial"/>
              <a:cs typeface="Arial"/>
              <a:sym typeface="Arial"/>
            </a:endParaRPr>
          </a:p>
          <a:p>
            <a:pPr indent="-355600" lvl="0" marL="457200" rtl="0" algn="l">
              <a:spcBef>
                <a:spcPts val="0"/>
              </a:spcBef>
              <a:spcAft>
                <a:spcPts val="0"/>
              </a:spcAft>
              <a:buSzPts val="2000"/>
              <a:buFont typeface="Arial"/>
              <a:buChar char="●"/>
            </a:pPr>
            <a:r>
              <a:rPr lang="en" sz="2000">
                <a:latin typeface="Arial"/>
                <a:ea typeface="Arial"/>
                <a:cs typeface="Arial"/>
                <a:sym typeface="Arial"/>
              </a:rPr>
              <a:t>Preprocessing: Cleaning, normalization, and geospatial alignment.</a:t>
            </a:r>
            <a:endParaRPr sz="2000">
              <a:latin typeface="Arial"/>
              <a:ea typeface="Arial"/>
              <a:cs typeface="Arial"/>
              <a:sym typeface="Arial"/>
            </a:endParaRPr>
          </a:p>
          <a:p>
            <a:pPr indent="-355600" lvl="0" marL="457200" rtl="0" algn="l">
              <a:spcBef>
                <a:spcPts val="0"/>
              </a:spcBef>
              <a:spcAft>
                <a:spcPts val="0"/>
              </a:spcAft>
              <a:buSzPts val="2000"/>
              <a:buFont typeface="Arial"/>
              <a:buChar char="●"/>
            </a:pPr>
            <a:r>
              <a:rPr lang="en" sz="2000">
                <a:latin typeface="Arial"/>
                <a:ea typeface="Arial"/>
                <a:cs typeface="Arial"/>
                <a:sym typeface="Arial"/>
              </a:rPr>
              <a:t>Integration pipeline to merge datasets into unified formats.</a:t>
            </a:r>
            <a:endParaRPr sz="2000">
              <a:latin typeface="Arial"/>
              <a:ea typeface="Arial"/>
              <a:cs typeface="Arial"/>
              <a:sym typeface="Arial"/>
            </a:endParaRPr>
          </a:p>
        </p:txBody>
      </p:sp>
      <p:grpSp>
        <p:nvGrpSpPr>
          <p:cNvPr id="2583" name="Google Shape;2583;p55"/>
          <p:cNvGrpSpPr/>
          <p:nvPr/>
        </p:nvGrpSpPr>
        <p:grpSpPr>
          <a:xfrm>
            <a:off x="1219925" y="3084839"/>
            <a:ext cx="168361" cy="263393"/>
            <a:chOff x="541375" y="1934701"/>
            <a:chExt cx="168361" cy="263393"/>
          </a:xfrm>
        </p:grpSpPr>
        <p:sp>
          <p:nvSpPr>
            <p:cNvPr id="2584" name="Google Shape;2584;p55"/>
            <p:cNvSpPr/>
            <p:nvPr/>
          </p:nvSpPr>
          <p:spPr>
            <a:xfrm>
              <a:off x="541375" y="1934701"/>
              <a:ext cx="168361" cy="263393"/>
            </a:xfrm>
            <a:custGeom>
              <a:rect b="b" l="l" r="r" t="t"/>
              <a:pathLst>
                <a:path extrusionOk="0" h="1602" w="1024">
                  <a:moveTo>
                    <a:pt x="608" y="0"/>
                  </a:moveTo>
                  <a:cubicBezTo>
                    <a:pt x="608" y="0"/>
                    <a:pt x="1" y="697"/>
                    <a:pt x="237" y="1270"/>
                  </a:cubicBezTo>
                  <a:cubicBezTo>
                    <a:pt x="332" y="1502"/>
                    <a:pt x="473" y="1602"/>
                    <a:pt x="609" y="1602"/>
                  </a:cubicBezTo>
                  <a:cubicBezTo>
                    <a:pt x="808" y="1602"/>
                    <a:pt x="995" y="1385"/>
                    <a:pt x="1001" y="1057"/>
                  </a:cubicBezTo>
                  <a:cubicBezTo>
                    <a:pt x="1024" y="506"/>
                    <a:pt x="608" y="0"/>
                    <a:pt x="6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5"/>
            <p:cNvSpPr/>
            <p:nvPr/>
          </p:nvSpPr>
          <p:spPr>
            <a:xfrm>
              <a:off x="607963" y="2015922"/>
              <a:ext cx="40775" cy="105554"/>
            </a:xfrm>
            <a:custGeom>
              <a:rect b="b" l="l" r="r" t="t"/>
              <a:pathLst>
                <a:path extrusionOk="0" h="642" w="248">
                  <a:moveTo>
                    <a:pt x="165" y="0"/>
                  </a:moveTo>
                  <a:cubicBezTo>
                    <a:pt x="141" y="0"/>
                    <a:pt x="120" y="13"/>
                    <a:pt x="113" y="34"/>
                  </a:cubicBezTo>
                  <a:cubicBezTo>
                    <a:pt x="23" y="203"/>
                    <a:pt x="0" y="405"/>
                    <a:pt x="45" y="597"/>
                  </a:cubicBezTo>
                  <a:cubicBezTo>
                    <a:pt x="59" y="628"/>
                    <a:pt x="85" y="641"/>
                    <a:pt x="110" y="641"/>
                  </a:cubicBezTo>
                  <a:cubicBezTo>
                    <a:pt x="149" y="641"/>
                    <a:pt x="187" y="610"/>
                    <a:pt x="180" y="563"/>
                  </a:cubicBezTo>
                  <a:cubicBezTo>
                    <a:pt x="135" y="405"/>
                    <a:pt x="158" y="248"/>
                    <a:pt x="225" y="102"/>
                  </a:cubicBezTo>
                  <a:cubicBezTo>
                    <a:pt x="248" y="68"/>
                    <a:pt x="237" y="23"/>
                    <a:pt x="203" y="12"/>
                  </a:cubicBezTo>
                  <a:cubicBezTo>
                    <a:pt x="191" y="4"/>
                    <a:pt x="178" y="0"/>
                    <a:pt x="1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6" name="Google Shape;2586;p55"/>
          <p:cNvGrpSpPr/>
          <p:nvPr/>
        </p:nvGrpSpPr>
        <p:grpSpPr>
          <a:xfrm>
            <a:off x="7937925" y="2572888"/>
            <a:ext cx="168361" cy="261749"/>
            <a:chOff x="1877913" y="1847725"/>
            <a:chExt cx="168361" cy="261749"/>
          </a:xfrm>
        </p:grpSpPr>
        <p:sp>
          <p:nvSpPr>
            <p:cNvPr id="2587" name="Google Shape;2587;p55"/>
            <p:cNvSpPr/>
            <p:nvPr/>
          </p:nvSpPr>
          <p:spPr>
            <a:xfrm>
              <a:off x="1877913" y="1847725"/>
              <a:ext cx="168361" cy="261749"/>
            </a:xfrm>
            <a:custGeom>
              <a:rect b="b" l="l" r="r" t="t"/>
              <a:pathLst>
                <a:path extrusionOk="0" h="1592" w="1024">
                  <a:moveTo>
                    <a:pt x="607" y="1"/>
                  </a:moveTo>
                  <a:cubicBezTo>
                    <a:pt x="607" y="1"/>
                    <a:pt x="0" y="698"/>
                    <a:pt x="236" y="1260"/>
                  </a:cubicBezTo>
                  <a:cubicBezTo>
                    <a:pt x="332" y="1492"/>
                    <a:pt x="473" y="1591"/>
                    <a:pt x="609" y="1591"/>
                  </a:cubicBezTo>
                  <a:cubicBezTo>
                    <a:pt x="809" y="1591"/>
                    <a:pt x="998" y="1375"/>
                    <a:pt x="1012" y="1046"/>
                  </a:cubicBezTo>
                  <a:cubicBezTo>
                    <a:pt x="1023" y="495"/>
                    <a:pt x="607" y="1"/>
                    <a:pt x="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5"/>
            <p:cNvSpPr/>
            <p:nvPr/>
          </p:nvSpPr>
          <p:spPr>
            <a:xfrm>
              <a:off x="1925922" y="1932728"/>
              <a:ext cx="48174" cy="106048"/>
            </a:xfrm>
            <a:custGeom>
              <a:rect b="b" l="l" r="r" t="t"/>
              <a:pathLst>
                <a:path extrusionOk="0" h="645" w="293">
                  <a:moveTo>
                    <a:pt x="210" y="0"/>
                  </a:moveTo>
                  <a:cubicBezTo>
                    <a:pt x="186" y="0"/>
                    <a:pt x="165" y="13"/>
                    <a:pt x="158" y="35"/>
                  </a:cubicBezTo>
                  <a:cubicBezTo>
                    <a:pt x="34" y="192"/>
                    <a:pt x="0" y="406"/>
                    <a:pt x="57" y="597"/>
                  </a:cubicBezTo>
                  <a:cubicBezTo>
                    <a:pt x="66" y="624"/>
                    <a:pt x="98" y="645"/>
                    <a:pt x="128" y="645"/>
                  </a:cubicBezTo>
                  <a:cubicBezTo>
                    <a:pt x="134" y="645"/>
                    <a:pt x="141" y="644"/>
                    <a:pt x="146" y="642"/>
                  </a:cubicBezTo>
                  <a:cubicBezTo>
                    <a:pt x="180" y="630"/>
                    <a:pt x="203" y="597"/>
                    <a:pt x="191" y="563"/>
                  </a:cubicBezTo>
                  <a:cubicBezTo>
                    <a:pt x="146" y="406"/>
                    <a:pt x="169" y="237"/>
                    <a:pt x="270" y="102"/>
                  </a:cubicBezTo>
                  <a:cubicBezTo>
                    <a:pt x="293" y="68"/>
                    <a:pt x="281" y="35"/>
                    <a:pt x="248" y="12"/>
                  </a:cubicBezTo>
                  <a:cubicBezTo>
                    <a:pt x="236" y="4"/>
                    <a:pt x="222" y="0"/>
                    <a:pt x="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9" name="Google Shape;2589;p55"/>
          <p:cNvGrpSpPr/>
          <p:nvPr/>
        </p:nvGrpSpPr>
        <p:grpSpPr>
          <a:xfrm>
            <a:off x="-1492467" y="4284238"/>
            <a:ext cx="3320595" cy="1723840"/>
            <a:chOff x="4666075" y="3825750"/>
            <a:chExt cx="2868269" cy="1489021"/>
          </a:xfrm>
        </p:grpSpPr>
        <p:sp>
          <p:nvSpPr>
            <p:cNvPr id="2590" name="Google Shape;2590;p55"/>
            <p:cNvSpPr/>
            <p:nvPr/>
          </p:nvSpPr>
          <p:spPr>
            <a:xfrm>
              <a:off x="4666075" y="3825750"/>
              <a:ext cx="2868269" cy="1489021"/>
            </a:xfrm>
            <a:custGeom>
              <a:rect b="b" l="l" r="r" t="t"/>
              <a:pathLst>
                <a:path extrusionOk="0" h="13049" w="25136">
                  <a:moveTo>
                    <a:pt x="8141" y="0"/>
                  </a:moveTo>
                  <a:cubicBezTo>
                    <a:pt x="8010" y="0"/>
                    <a:pt x="7873" y="5"/>
                    <a:pt x="7732" y="15"/>
                  </a:cubicBezTo>
                  <a:cubicBezTo>
                    <a:pt x="3590" y="313"/>
                    <a:pt x="3833" y="4894"/>
                    <a:pt x="3872" y="5400"/>
                  </a:cubicBezTo>
                  <a:lnTo>
                    <a:pt x="3872" y="5400"/>
                  </a:lnTo>
                  <a:cubicBezTo>
                    <a:pt x="3495" y="5215"/>
                    <a:pt x="3136" y="5132"/>
                    <a:pt x="2806" y="5132"/>
                  </a:cubicBezTo>
                  <a:cubicBezTo>
                    <a:pt x="970" y="5132"/>
                    <a:pt x="0" y="7674"/>
                    <a:pt x="1414" y="9189"/>
                  </a:cubicBezTo>
                  <a:cubicBezTo>
                    <a:pt x="2121" y="9937"/>
                    <a:pt x="2853" y="10160"/>
                    <a:pt x="3472" y="10160"/>
                  </a:cubicBezTo>
                  <a:cubicBezTo>
                    <a:pt x="4379" y="10160"/>
                    <a:pt x="5045" y="9684"/>
                    <a:pt x="5045" y="9684"/>
                  </a:cubicBezTo>
                  <a:cubicBezTo>
                    <a:pt x="5045" y="9684"/>
                    <a:pt x="5270" y="11505"/>
                    <a:pt x="7552" y="11730"/>
                  </a:cubicBezTo>
                  <a:cubicBezTo>
                    <a:pt x="7717" y="11747"/>
                    <a:pt x="7872" y="11755"/>
                    <a:pt x="8018" y="11755"/>
                  </a:cubicBezTo>
                  <a:cubicBezTo>
                    <a:pt x="9877" y="11755"/>
                    <a:pt x="10205" y="10460"/>
                    <a:pt x="10206" y="10459"/>
                  </a:cubicBezTo>
                  <a:lnTo>
                    <a:pt x="10206" y="10459"/>
                  </a:lnTo>
                  <a:cubicBezTo>
                    <a:pt x="10206" y="10460"/>
                    <a:pt x="10093" y="11775"/>
                    <a:pt x="11948" y="12393"/>
                  </a:cubicBezTo>
                  <a:cubicBezTo>
                    <a:pt x="12172" y="12467"/>
                    <a:pt x="12378" y="12499"/>
                    <a:pt x="12568" y="12499"/>
                  </a:cubicBezTo>
                  <a:cubicBezTo>
                    <a:pt x="13933" y="12499"/>
                    <a:pt x="14410" y="10808"/>
                    <a:pt x="14410" y="10808"/>
                  </a:cubicBezTo>
                  <a:lnTo>
                    <a:pt x="14410" y="10808"/>
                  </a:lnTo>
                  <a:cubicBezTo>
                    <a:pt x="14410" y="10808"/>
                    <a:pt x="14298" y="12461"/>
                    <a:pt x="16962" y="12966"/>
                  </a:cubicBezTo>
                  <a:cubicBezTo>
                    <a:pt x="17259" y="13023"/>
                    <a:pt x="17527" y="13048"/>
                    <a:pt x="17769" y="13048"/>
                  </a:cubicBezTo>
                  <a:cubicBezTo>
                    <a:pt x="19698" y="13048"/>
                    <a:pt x="20009" y="11460"/>
                    <a:pt x="20009" y="11460"/>
                  </a:cubicBezTo>
                  <a:cubicBezTo>
                    <a:pt x="20502" y="12037"/>
                    <a:pt x="21516" y="12450"/>
                    <a:pt x="22447" y="12450"/>
                  </a:cubicBezTo>
                  <a:cubicBezTo>
                    <a:pt x="23257" y="12450"/>
                    <a:pt x="24005" y="12137"/>
                    <a:pt x="24292" y="11348"/>
                  </a:cubicBezTo>
                  <a:cubicBezTo>
                    <a:pt x="24911" y="9650"/>
                    <a:pt x="23978" y="9414"/>
                    <a:pt x="23978" y="9414"/>
                  </a:cubicBezTo>
                  <a:cubicBezTo>
                    <a:pt x="23978" y="9414"/>
                    <a:pt x="25136" y="8256"/>
                    <a:pt x="24169" y="7098"/>
                  </a:cubicBezTo>
                  <a:cubicBezTo>
                    <a:pt x="23802" y="6658"/>
                    <a:pt x="23439" y="6523"/>
                    <a:pt x="23131" y="6523"/>
                  </a:cubicBezTo>
                  <a:cubicBezTo>
                    <a:pt x="22635" y="6523"/>
                    <a:pt x="22280" y="6873"/>
                    <a:pt x="22280" y="6873"/>
                  </a:cubicBezTo>
                  <a:cubicBezTo>
                    <a:pt x="22280" y="6873"/>
                    <a:pt x="23168" y="2129"/>
                    <a:pt x="19818" y="1589"/>
                  </a:cubicBezTo>
                  <a:cubicBezTo>
                    <a:pt x="19608" y="1555"/>
                    <a:pt x="19404" y="1540"/>
                    <a:pt x="19208" y="1540"/>
                  </a:cubicBezTo>
                  <a:cubicBezTo>
                    <a:pt x="16260" y="1540"/>
                    <a:pt x="14837" y="5097"/>
                    <a:pt x="14837" y="5097"/>
                  </a:cubicBezTo>
                  <a:cubicBezTo>
                    <a:pt x="14837" y="5097"/>
                    <a:pt x="15141" y="3062"/>
                    <a:pt x="13713" y="3062"/>
                  </a:cubicBezTo>
                  <a:cubicBezTo>
                    <a:pt x="12285" y="3062"/>
                    <a:pt x="11712" y="4445"/>
                    <a:pt x="11712" y="4445"/>
                  </a:cubicBezTo>
                  <a:cubicBezTo>
                    <a:pt x="11712" y="4445"/>
                    <a:pt x="12102" y="0"/>
                    <a:pt x="81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5"/>
            <p:cNvSpPr/>
            <p:nvPr/>
          </p:nvSpPr>
          <p:spPr>
            <a:xfrm>
              <a:off x="6083334" y="4706346"/>
              <a:ext cx="168198" cy="121185"/>
            </a:xfrm>
            <a:custGeom>
              <a:rect b="b" l="l" r="r" t="t"/>
              <a:pathLst>
                <a:path extrusionOk="0" h="1062" w="1474">
                  <a:moveTo>
                    <a:pt x="182" y="0"/>
                  </a:moveTo>
                  <a:cubicBezTo>
                    <a:pt x="154" y="0"/>
                    <a:pt x="126" y="14"/>
                    <a:pt x="113" y="44"/>
                  </a:cubicBezTo>
                  <a:cubicBezTo>
                    <a:pt x="0" y="393"/>
                    <a:pt x="124" y="775"/>
                    <a:pt x="428" y="977"/>
                  </a:cubicBezTo>
                  <a:cubicBezTo>
                    <a:pt x="534" y="1034"/>
                    <a:pt x="648" y="1062"/>
                    <a:pt x="761" y="1062"/>
                  </a:cubicBezTo>
                  <a:cubicBezTo>
                    <a:pt x="980" y="1062"/>
                    <a:pt x="1193" y="957"/>
                    <a:pt x="1327" y="764"/>
                  </a:cubicBezTo>
                  <a:cubicBezTo>
                    <a:pt x="1428" y="595"/>
                    <a:pt x="1473" y="393"/>
                    <a:pt x="1451" y="202"/>
                  </a:cubicBezTo>
                  <a:cubicBezTo>
                    <a:pt x="1445" y="157"/>
                    <a:pt x="1406" y="134"/>
                    <a:pt x="1370" y="134"/>
                  </a:cubicBezTo>
                  <a:cubicBezTo>
                    <a:pt x="1335" y="134"/>
                    <a:pt x="1304" y="157"/>
                    <a:pt x="1316" y="202"/>
                  </a:cubicBezTo>
                  <a:cubicBezTo>
                    <a:pt x="1348" y="551"/>
                    <a:pt x="1126" y="922"/>
                    <a:pt x="753" y="922"/>
                  </a:cubicBezTo>
                  <a:cubicBezTo>
                    <a:pt x="742" y="922"/>
                    <a:pt x="731" y="922"/>
                    <a:pt x="720" y="921"/>
                  </a:cubicBezTo>
                  <a:cubicBezTo>
                    <a:pt x="326" y="899"/>
                    <a:pt x="146" y="426"/>
                    <a:pt x="248" y="89"/>
                  </a:cubicBezTo>
                  <a:cubicBezTo>
                    <a:pt x="268" y="34"/>
                    <a:pt x="226" y="0"/>
                    <a:pt x="182"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5"/>
            <p:cNvSpPr/>
            <p:nvPr/>
          </p:nvSpPr>
          <p:spPr>
            <a:xfrm>
              <a:off x="6134570" y="4589382"/>
              <a:ext cx="34804" cy="48269"/>
            </a:xfrm>
            <a:custGeom>
              <a:rect b="b" l="l" r="r" t="t"/>
              <a:pathLst>
                <a:path extrusionOk="0" h="423" w="305">
                  <a:moveTo>
                    <a:pt x="109" y="1"/>
                  </a:moveTo>
                  <a:cubicBezTo>
                    <a:pt x="86" y="1"/>
                    <a:pt x="64" y="13"/>
                    <a:pt x="57" y="35"/>
                  </a:cubicBezTo>
                  <a:cubicBezTo>
                    <a:pt x="23" y="114"/>
                    <a:pt x="1" y="192"/>
                    <a:pt x="12" y="271"/>
                  </a:cubicBezTo>
                  <a:cubicBezTo>
                    <a:pt x="1" y="327"/>
                    <a:pt x="23" y="372"/>
                    <a:pt x="57" y="406"/>
                  </a:cubicBezTo>
                  <a:cubicBezTo>
                    <a:pt x="80" y="417"/>
                    <a:pt x="102" y="423"/>
                    <a:pt x="123" y="423"/>
                  </a:cubicBezTo>
                  <a:cubicBezTo>
                    <a:pt x="144" y="423"/>
                    <a:pt x="164" y="417"/>
                    <a:pt x="181" y="406"/>
                  </a:cubicBezTo>
                  <a:cubicBezTo>
                    <a:pt x="248" y="350"/>
                    <a:pt x="293" y="282"/>
                    <a:pt x="293" y="192"/>
                  </a:cubicBezTo>
                  <a:cubicBezTo>
                    <a:pt x="305" y="102"/>
                    <a:pt x="237" y="24"/>
                    <a:pt x="147" y="12"/>
                  </a:cubicBezTo>
                  <a:cubicBezTo>
                    <a:pt x="135" y="4"/>
                    <a:pt x="122" y="1"/>
                    <a:pt x="109"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5"/>
            <p:cNvSpPr/>
            <p:nvPr/>
          </p:nvSpPr>
          <p:spPr>
            <a:xfrm>
              <a:off x="6221865" y="4621561"/>
              <a:ext cx="114" cy="114"/>
            </a:xfrm>
            <a:custGeom>
              <a:rect b="b" l="l" r="r" t="t"/>
              <a:pathLst>
                <a:path extrusionOk="0" h="1" w="1">
                  <a:moveTo>
                    <a:pt x="0" y="0"/>
                  </a:moveTo>
                  <a:close/>
                </a:path>
              </a:pathLst>
            </a:custGeom>
            <a:solidFill>
              <a:srgbClr val="3F9C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5"/>
            <p:cNvSpPr/>
            <p:nvPr/>
          </p:nvSpPr>
          <p:spPr>
            <a:xfrm>
              <a:off x="6201325" y="4590409"/>
              <a:ext cx="37314" cy="53061"/>
            </a:xfrm>
            <a:custGeom>
              <a:rect b="b" l="l" r="r" t="t"/>
              <a:pathLst>
                <a:path extrusionOk="0" h="465" w="327">
                  <a:moveTo>
                    <a:pt x="140" y="0"/>
                  </a:moveTo>
                  <a:cubicBezTo>
                    <a:pt x="113" y="0"/>
                    <a:pt x="89" y="21"/>
                    <a:pt x="79" y="48"/>
                  </a:cubicBezTo>
                  <a:lnTo>
                    <a:pt x="79" y="71"/>
                  </a:lnTo>
                  <a:lnTo>
                    <a:pt x="68" y="82"/>
                  </a:lnTo>
                  <a:lnTo>
                    <a:pt x="46" y="138"/>
                  </a:lnTo>
                  <a:cubicBezTo>
                    <a:pt x="23" y="183"/>
                    <a:pt x="1" y="228"/>
                    <a:pt x="1" y="273"/>
                  </a:cubicBezTo>
                  <a:cubicBezTo>
                    <a:pt x="1" y="352"/>
                    <a:pt x="57" y="431"/>
                    <a:pt x="136" y="453"/>
                  </a:cubicBezTo>
                  <a:cubicBezTo>
                    <a:pt x="151" y="461"/>
                    <a:pt x="167" y="465"/>
                    <a:pt x="183" y="465"/>
                  </a:cubicBezTo>
                  <a:cubicBezTo>
                    <a:pt x="211" y="465"/>
                    <a:pt x="237" y="452"/>
                    <a:pt x="259" y="431"/>
                  </a:cubicBezTo>
                  <a:cubicBezTo>
                    <a:pt x="293" y="397"/>
                    <a:pt x="315" y="352"/>
                    <a:pt x="315" y="307"/>
                  </a:cubicBezTo>
                  <a:cubicBezTo>
                    <a:pt x="327" y="273"/>
                    <a:pt x="327" y="228"/>
                    <a:pt x="304" y="183"/>
                  </a:cubicBezTo>
                  <a:cubicBezTo>
                    <a:pt x="293" y="138"/>
                    <a:pt x="259" y="105"/>
                    <a:pt x="214" y="93"/>
                  </a:cubicBezTo>
                  <a:cubicBezTo>
                    <a:pt x="225" y="48"/>
                    <a:pt x="203" y="15"/>
                    <a:pt x="158" y="3"/>
                  </a:cubicBezTo>
                  <a:cubicBezTo>
                    <a:pt x="152" y="1"/>
                    <a:pt x="146" y="0"/>
                    <a:pt x="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5"/>
            <p:cNvSpPr/>
            <p:nvPr/>
          </p:nvSpPr>
          <p:spPr>
            <a:xfrm>
              <a:off x="6219354" y="4626696"/>
              <a:ext cx="0" cy="114"/>
            </a:xfrm>
            <a:custGeom>
              <a:rect b="b" l="l" r="r" t="t"/>
              <a:pathLst>
                <a:path extrusionOk="0" h="1" w="0">
                  <a:moveTo>
                    <a:pt x="0" y="0"/>
                  </a:moveTo>
                  <a:lnTo>
                    <a:pt x="0" y="0"/>
                  </a:lnTo>
                  <a:lnTo>
                    <a:pt x="0" y="0"/>
                  </a:lnTo>
                  <a:cubicBezTo>
                    <a:pt x="0" y="0"/>
                    <a:pt x="0" y="0"/>
                    <a:pt x="0" y="0"/>
                  </a:cubicBezTo>
                  <a:close/>
                </a:path>
              </a:pathLst>
            </a:custGeom>
            <a:solidFill>
              <a:srgbClr val="3F9CAC"/>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5"/>
            <p:cNvSpPr/>
            <p:nvPr/>
          </p:nvSpPr>
          <p:spPr>
            <a:xfrm>
              <a:off x="5163485" y="3920381"/>
              <a:ext cx="233811" cy="479376"/>
            </a:xfrm>
            <a:custGeom>
              <a:rect b="b" l="l" r="r" t="t"/>
              <a:pathLst>
                <a:path extrusionOk="0" h="4201" w="2049">
                  <a:moveTo>
                    <a:pt x="1928" y="1"/>
                  </a:moveTo>
                  <a:cubicBezTo>
                    <a:pt x="1919" y="1"/>
                    <a:pt x="1910" y="3"/>
                    <a:pt x="1900" y="7"/>
                  </a:cubicBezTo>
                  <a:cubicBezTo>
                    <a:pt x="765" y="546"/>
                    <a:pt x="169" y="1760"/>
                    <a:pt x="34" y="2963"/>
                  </a:cubicBezTo>
                  <a:cubicBezTo>
                    <a:pt x="0" y="3357"/>
                    <a:pt x="0" y="3739"/>
                    <a:pt x="34" y="4133"/>
                  </a:cubicBezTo>
                  <a:cubicBezTo>
                    <a:pt x="34" y="4178"/>
                    <a:pt x="71" y="4200"/>
                    <a:pt x="107" y="4200"/>
                  </a:cubicBezTo>
                  <a:cubicBezTo>
                    <a:pt x="144" y="4200"/>
                    <a:pt x="180" y="4178"/>
                    <a:pt x="180" y="4133"/>
                  </a:cubicBezTo>
                  <a:cubicBezTo>
                    <a:pt x="79" y="2907"/>
                    <a:pt x="293" y="1581"/>
                    <a:pt x="1203" y="670"/>
                  </a:cubicBezTo>
                  <a:cubicBezTo>
                    <a:pt x="1428" y="456"/>
                    <a:pt x="1687" y="265"/>
                    <a:pt x="1979" y="130"/>
                  </a:cubicBezTo>
                  <a:cubicBezTo>
                    <a:pt x="2049" y="101"/>
                    <a:pt x="1996" y="1"/>
                    <a:pt x="192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5"/>
            <p:cNvSpPr/>
            <p:nvPr/>
          </p:nvSpPr>
          <p:spPr>
            <a:xfrm>
              <a:off x="5816542" y="3983599"/>
              <a:ext cx="106693" cy="149142"/>
            </a:xfrm>
            <a:custGeom>
              <a:rect b="b" l="l" r="r" t="t"/>
              <a:pathLst>
                <a:path extrusionOk="0" h="1307" w="935">
                  <a:moveTo>
                    <a:pt x="95" y="0"/>
                  </a:moveTo>
                  <a:cubicBezTo>
                    <a:pt x="36" y="0"/>
                    <a:pt x="1" y="92"/>
                    <a:pt x="56" y="138"/>
                  </a:cubicBezTo>
                  <a:cubicBezTo>
                    <a:pt x="225" y="262"/>
                    <a:pt x="360" y="431"/>
                    <a:pt x="438" y="622"/>
                  </a:cubicBezTo>
                  <a:cubicBezTo>
                    <a:pt x="562" y="835"/>
                    <a:pt x="674" y="1049"/>
                    <a:pt x="787" y="1274"/>
                  </a:cubicBezTo>
                  <a:cubicBezTo>
                    <a:pt x="800" y="1297"/>
                    <a:pt x="820" y="1307"/>
                    <a:pt x="839" y="1307"/>
                  </a:cubicBezTo>
                  <a:cubicBezTo>
                    <a:pt x="886" y="1307"/>
                    <a:pt x="934" y="1254"/>
                    <a:pt x="911" y="1206"/>
                  </a:cubicBezTo>
                  <a:cubicBezTo>
                    <a:pt x="798" y="970"/>
                    <a:pt x="674" y="734"/>
                    <a:pt x="540" y="509"/>
                  </a:cubicBezTo>
                  <a:cubicBezTo>
                    <a:pt x="450" y="318"/>
                    <a:pt x="303" y="150"/>
                    <a:pt x="135" y="15"/>
                  </a:cubicBezTo>
                  <a:cubicBezTo>
                    <a:pt x="121" y="5"/>
                    <a:pt x="107" y="0"/>
                    <a:pt x="95"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5"/>
            <p:cNvSpPr/>
            <p:nvPr/>
          </p:nvSpPr>
          <p:spPr>
            <a:xfrm>
              <a:off x="4797873" y="4484889"/>
              <a:ext cx="188624" cy="243168"/>
            </a:xfrm>
            <a:custGeom>
              <a:rect b="b" l="l" r="r" t="t"/>
              <a:pathLst>
                <a:path extrusionOk="0" h="2131" w="1653">
                  <a:moveTo>
                    <a:pt x="1464" y="1"/>
                  </a:moveTo>
                  <a:cubicBezTo>
                    <a:pt x="1004" y="1"/>
                    <a:pt x="635" y="358"/>
                    <a:pt x="394" y="726"/>
                  </a:cubicBezTo>
                  <a:cubicBezTo>
                    <a:pt x="146" y="1131"/>
                    <a:pt x="0" y="1625"/>
                    <a:pt x="158" y="2086"/>
                  </a:cubicBezTo>
                  <a:cubicBezTo>
                    <a:pt x="171" y="2117"/>
                    <a:pt x="199" y="2130"/>
                    <a:pt x="227" y="2130"/>
                  </a:cubicBezTo>
                  <a:cubicBezTo>
                    <a:pt x="272" y="2130"/>
                    <a:pt x="318" y="2096"/>
                    <a:pt x="304" y="2041"/>
                  </a:cubicBezTo>
                  <a:cubicBezTo>
                    <a:pt x="158" y="1625"/>
                    <a:pt x="293" y="1187"/>
                    <a:pt x="506" y="827"/>
                  </a:cubicBezTo>
                  <a:cubicBezTo>
                    <a:pt x="716" y="492"/>
                    <a:pt x="1052" y="147"/>
                    <a:pt x="1479" y="147"/>
                  </a:cubicBezTo>
                  <a:cubicBezTo>
                    <a:pt x="1510" y="147"/>
                    <a:pt x="1542" y="149"/>
                    <a:pt x="1574" y="152"/>
                  </a:cubicBezTo>
                  <a:cubicBezTo>
                    <a:pt x="1577" y="153"/>
                    <a:pt x="1580" y="153"/>
                    <a:pt x="1583" y="153"/>
                  </a:cubicBezTo>
                  <a:cubicBezTo>
                    <a:pt x="1653" y="153"/>
                    <a:pt x="1650" y="17"/>
                    <a:pt x="1563" y="6"/>
                  </a:cubicBezTo>
                  <a:cubicBezTo>
                    <a:pt x="1530" y="3"/>
                    <a:pt x="1496" y="1"/>
                    <a:pt x="1464"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5"/>
            <p:cNvSpPr/>
            <p:nvPr/>
          </p:nvSpPr>
          <p:spPr>
            <a:xfrm>
              <a:off x="5055194" y="4488199"/>
              <a:ext cx="49410" cy="19285"/>
            </a:xfrm>
            <a:custGeom>
              <a:rect b="b" l="l" r="r" t="t"/>
              <a:pathLst>
                <a:path extrusionOk="0" h="169" w="433">
                  <a:moveTo>
                    <a:pt x="190" y="0"/>
                  </a:moveTo>
                  <a:cubicBezTo>
                    <a:pt x="155" y="0"/>
                    <a:pt x="119" y="4"/>
                    <a:pt x="84" y="11"/>
                  </a:cubicBezTo>
                  <a:cubicBezTo>
                    <a:pt x="0" y="32"/>
                    <a:pt x="23" y="160"/>
                    <a:pt x="108" y="160"/>
                  </a:cubicBezTo>
                  <a:cubicBezTo>
                    <a:pt x="115" y="160"/>
                    <a:pt x="122" y="159"/>
                    <a:pt x="129" y="157"/>
                  </a:cubicBezTo>
                  <a:lnTo>
                    <a:pt x="331" y="157"/>
                  </a:lnTo>
                  <a:cubicBezTo>
                    <a:pt x="343" y="165"/>
                    <a:pt x="355" y="169"/>
                    <a:pt x="366" y="169"/>
                  </a:cubicBezTo>
                  <a:cubicBezTo>
                    <a:pt x="387" y="169"/>
                    <a:pt x="407" y="156"/>
                    <a:pt x="421" y="135"/>
                  </a:cubicBezTo>
                  <a:cubicBezTo>
                    <a:pt x="432" y="112"/>
                    <a:pt x="421" y="78"/>
                    <a:pt x="399" y="56"/>
                  </a:cubicBezTo>
                  <a:cubicBezTo>
                    <a:pt x="337" y="18"/>
                    <a:pt x="265" y="0"/>
                    <a:pt x="19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5"/>
            <p:cNvSpPr/>
            <p:nvPr/>
          </p:nvSpPr>
          <p:spPr>
            <a:xfrm>
              <a:off x="4857211" y="4808704"/>
              <a:ext cx="142181" cy="113425"/>
            </a:xfrm>
            <a:custGeom>
              <a:rect b="b" l="l" r="r" t="t"/>
              <a:pathLst>
                <a:path extrusionOk="0" h="994" w="1246">
                  <a:moveTo>
                    <a:pt x="97" y="0"/>
                  </a:moveTo>
                  <a:cubicBezTo>
                    <a:pt x="49" y="0"/>
                    <a:pt x="0" y="49"/>
                    <a:pt x="31" y="103"/>
                  </a:cubicBezTo>
                  <a:cubicBezTo>
                    <a:pt x="87" y="238"/>
                    <a:pt x="166" y="361"/>
                    <a:pt x="256" y="485"/>
                  </a:cubicBezTo>
                  <a:cubicBezTo>
                    <a:pt x="346" y="597"/>
                    <a:pt x="447" y="699"/>
                    <a:pt x="582" y="777"/>
                  </a:cubicBezTo>
                  <a:cubicBezTo>
                    <a:pt x="706" y="845"/>
                    <a:pt x="841" y="901"/>
                    <a:pt x="976" y="957"/>
                  </a:cubicBezTo>
                  <a:cubicBezTo>
                    <a:pt x="1015" y="973"/>
                    <a:pt x="1065" y="994"/>
                    <a:pt x="1114" y="994"/>
                  </a:cubicBezTo>
                  <a:cubicBezTo>
                    <a:pt x="1136" y="994"/>
                    <a:pt x="1157" y="990"/>
                    <a:pt x="1178" y="980"/>
                  </a:cubicBezTo>
                  <a:cubicBezTo>
                    <a:pt x="1234" y="946"/>
                    <a:pt x="1245" y="867"/>
                    <a:pt x="1200" y="822"/>
                  </a:cubicBezTo>
                  <a:cubicBezTo>
                    <a:pt x="1183" y="809"/>
                    <a:pt x="1163" y="803"/>
                    <a:pt x="1145" y="803"/>
                  </a:cubicBezTo>
                  <a:cubicBezTo>
                    <a:pt x="1116" y="803"/>
                    <a:pt x="1090" y="818"/>
                    <a:pt x="1077" y="845"/>
                  </a:cubicBezTo>
                  <a:lnTo>
                    <a:pt x="1043" y="834"/>
                  </a:lnTo>
                  <a:lnTo>
                    <a:pt x="964" y="800"/>
                  </a:lnTo>
                  <a:cubicBezTo>
                    <a:pt x="919" y="789"/>
                    <a:pt x="863" y="766"/>
                    <a:pt x="818" y="744"/>
                  </a:cubicBezTo>
                  <a:cubicBezTo>
                    <a:pt x="717" y="699"/>
                    <a:pt x="616" y="642"/>
                    <a:pt x="537" y="575"/>
                  </a:cubicBezTo>
                  <a:cubicBezTo>
                    <a:pt x="368" y="429"/>
                    <a:pt x="234" y="238"/>
                    <a:pt x="155" y="35"/>
                  </a:cubicBezTo>
                  <a:cubicBezTo>
                    <a:pt x="141" y="11"/>
                    <a:pt x="119" y="0"/>
                    <a:pt x="9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5"/>
            <p:cNvSpPr/>
            <p:nvPr/>
          </p:nvSpPr>
          <p:spPr>
            <a:xfrm>
              <a:off x="6037119" y="4222091"/>
              <a:ext cx="174246" cy="148001"/>
            </a:xfrm>
            <a:custGeom>
              <a:rect b="b" l="l" r="r" t="t"/>
              <a:pathLst>
                <a:path extrusionOk="0" h="1297" w="1527">
                  <a:moveTo>
                    <a:pt x="1334" y="0"/>
                  </a:moveTo>
                  <a:cubicBezTo>
                    <a:pt x="1223" y="0"/>
                    <a:pt x="1107" y="59"/>
                    <a:pt x="1012" y="106"/>
                  </a:cubicBezTo>
                  <a:cubicBezTo>
                    <a:pt x="855" y="184"/>
                    <a:pt x="720" y="286"/>
                    <a:pt x="585" y="398"/>
                  </a:cubicBezTo>
                  <a:cubicBezTo>
                    <a:pt x="450" y="511"/>
                    <a:pt x="338" y="645"/>
                    <a:pt x="225" y="780"/>
                  </a:cubicBezTo>
                  <a:cubicBezTo>
                    <a:pt x="135" y="904"/>
                    <a:pt x="1" y="1073"/>
                    <a:pt x="68" y="1253"/>
                  </a:cubicBezTo>
                  <a:cubicBezTo>
                    <a:pt x="81" y="1283"/>
                    <a:pt x="109" y="1297"/>
                    <a:pt x="138" y="1297"/>
                  </a:cubicBezTo>
                  <a:cubicBezTo>
                    <a:pt x="183" y="1297"/>
                    <a:pt x="228" y="1263"/>
                    <a:pt x="214" y="1208"/>
                  </a:cubicBezTo>
                  <a:cubicBezTo>
                    <a:pt x="158" y="1073"/>
                    <a:pt x="293" y="926"/>
                    <a:pt x="372" y="837"/>
                  </a:cubicBezTo>
                  <a:cubicBezTo>
                    <a:pt x="462" y="713"/>
                    <a:pt x="563" y="612"/>
                    <a:pt x="675" y="511"/>
                  </a:cubicBezTo>
                  <a:cubicBezTo>
                    <a:pt x="776" y="421"/>
                    <a:pt x="900" y="342"/>
                    <a:pt x="1024" y="263"/>
                  </a:cubicBezTo>
                  <a:cubicBezTo>
                    <a:pt x="1103" y="219"/>
                    <a:pt x="1223" y="141"/>
                    <a:pt x="1331" y="141"/>
                  </a:cubicBezTo>
                  <a:cubicBezTo>
                    <a:pt x="1361" y="141"/>
                    <a:pt x="1390" y="147"/>
                    <a:pt x="1417" y="162"/>
                  </a:cubicBezTo>
                  <a:cubicBezTo>
                    <a:pt x="1421" y="163"/>
                    <a:pt x="1425" y="163"/>
                    <a:pt x="1429" y="163"/>
                  </a:cubicBezTo>
                  <a:cubicBezTo>
                    <a:pt x="1489" y="163"/>
                    <a:pt x="1526" y="81"/>
                    <a:pt x="1473" y="38"/>
                  </a:cubicBezTo>
                  <a:cubicBezTo>
                    <a:pt x="1429" y="11"/>
                    <a:pt x="1382" y="0"/>
                    <a:pt x="1334"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5"/>
            <p:cNvSpPr/>
            <p:nvPr/>
          </p:nvSpPr>
          <p:spPr>
            <a:xfrm>
              <a:off x="6270590" y="4241490"/>
              <a:ext cx="60478" cy="61619"/>
            </a:xfrm>
            <a:custGeom>
              <a:rect b="b" l="l" r="r" t="t"/>
              <a:pathLst>
                <a:path extrusionOk="0" h="540" w="530">
                  <a:moveTo>
                    <a:pt x="83" y="0"/>
                  </a:moveTo>
                  <a:cubicBezTo>
                    <a:pt x="53" y="0"/>
                    <a:pt x="21" y="20"/>
                    <a:pt x="12" y="48"/>
                  </a:cubicBezTo>
                  <a:cubicBezTo>
                    <a:pt x="1" y="82"/>
                    <a:pt x="23" y="127"/>
                    <a:pt x="68" y="138"/>
                  </a:cubicBezTo>
                  <a:lnTo>
                    <a:pt x="79" y="149"/>
                  </a:lnTo>
                  <a:lnTo>
                    <a:pt x="113" y="161"/>
                  </a:lnTo>
                  <a:cubicBezTo>
                    <a:pt x="124" y="172"/>
                    <a:pt x="147" y="183"/>
                    <a:pt x="169" y="194"/>
                  </a:cubicBezTo>
                  <a:lnTo>
                    <a:pt x="181" y="206"/>
                  </a:lnTo>
                  <a:lnTo>
                    <a:pt x="203" y="228"/>
                  </a:lnTo>
                  <a:cubicBezTo>
                    <a:pt x="214" y="239"/>
                    <a:pt x="237" y="262"/>
                    <a:pt x="248" y="273"/>
                  </a:cubicBezTo>
                  <a:lnTo>
                    <a:pt x="271" y="296"/>
                  </a:lnTo>
                  <a:lnTo>
                    <a:pt x="282" y="318"/>
                  </a:lnTo>
                  <a:cubicBezTo>
                    <a:pt x="293" y="329"/>
                    <a:pt x="304" y="352"/>
                    <a:pt x="315" y="374"/>
                  </a:cubicBezTo>
                  <a:cubicBezTo>
                    <a:pt x="327" y="385"/>
                    <a:pt x="327" y="385"/>
                    <a:pt x="338" y="397"/>
                  </a:cubicBezTo>
                  <a:lnTo>
                    <a:pt x="349" y="419"/>
                  </a:lnTo>
                  <a:lnTo>
                    <a:pt x="349" y="430"/>
                  </a:lnTo>
                  <a:lnTo>
                    <a:pt x="349" y="453"/>
                  </a:lnTo>
                  <a:cubicBezTo>
                    <a:pt x="349" y="464"/>
                    <a:pt x="349" y="475"/>
                    <a:pt x="360" y="487"/>
                  </a:cubicBezTo>
                  <a:cubicBezTo>
                    <a:pt x="370" y="523"/>
                    <a:pt x="400" y="540"/>
                    <a:pt x="430" y="540"/>
                  </a:cubicBezTo>
                  <a:cubicBezTo>
                    <a:pt x="474" y="540"/>
                    <a:pt x="520" y="506"/>
                    <a:pt x="507" y="453"/>
                  </a:cubicBezTo>
                  <a:lnTo>
                    <a:pt x="529" y="453"/>
                  </a:lnTo>
                  <a:cubicBezTo>
                    <a:pt x="462" y="251"/>
                    <a:pt x="304" y="82"/>
                    <a:pt x="102" y="3"/>
                  </a:cubicBezTo>
                  <a:cubicBezTo>
                    <a:pt x="96" y="1"/>
                    <a:pt x="90" y="0"/>
                    <a:pt x="83"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5"/>
            <p:cNvSpPr/>
            <p:nvPr/>
          </p:nvSpPr>
          <p:spPr>
            <a:xfrm>
              <a:off x="6407751" y="4106839"/>
              <a:ext cx="322817" cy="312205"/>
            </a:xfrm>
            <a:custGeom>
              <a:rect b="b" l="l" r="r" t="t"/>
              <a:pathLst>
                <a:path extrusionOk="0" h="2736" w="2829">
                  <a:moveTo>
                    <a:pt x="2729" y="0"/>
                  </a:moveTo>
                  <a:cubicBezTo>
                    <a:pt x="2724" y="0"/>
                    <a:pt x="2717" y="1"/>
                    <a:pt x="2711" y="3"/>
                  </a:cubicBezTo>
                  <a:cubicBezTo>
                    <a:pt x="2430" y="70"/>
                    <a:pt x="2171" y="216"/>
                    <a:pt x="1958" y="408"/>
                  </a:cubicBezTo>
                  <a:cubicBezTo>
                    <a:pt x="1711" y="621"/>
                    <a:pt x="1474" y="846"/>
                    <a:pt x="1250" y="1093"/>
                  </a:cubicBezTo>
                  <a:cubicBezTo>
                    <a:pt x="1013" y="1341"/>
                    <a:pt x="789" y="1599"/>
                    <a:pt x="564" y="1858"/>
                  </a:cubicBezTo>
                  <a:cubicBezTo>
                    <a:pt x="350" y="2083"/>
                    <a:pt x="170" y="2341"/>
                    <a:pt x="24" y="2622"/>
                  </a:cubicBezTo>
                  <a:cubicBezTo>
                    <a:pt x="1" y="2684"/>
                    <a:pt x="53" y="2736"/>
                    <a:pt x="98" y="2736"/>
                  </a:cubicBezTo>
                  <a:cubicBezTo>
                    <a:pt x="118" y="2736"/>
                    <a:pt x="137" y="2725"/>
                    <a:pt x="148" y="2701"/>
                  </a:cubicBezTo>
                  <a:cubicBezTo>
                    <a:pt x="294" y="2420"/>
                    <a:pt x="474" y="2161"/>
                    <a:pt x="687" y="1925"/>
                  </a:cubicBezTo>
                  <a:cubicBezTo>
                    <a:pt x="890" y="1689"/>
                    <a:pt x="1103" y="1442"/>
                    <a:pt x="1328" y="1217"/>
                  </a:cubicBezTo>
                  <a:cubicBezTo>
                    <a:pt x="1542" y="992"/>
                    <a:pt x="1744" y="767"/>
                    <a:pt x="1980" y="565"/>
                  </a:cubicBezTo>
                  <a:cubicBezTo>
                    <a:pt x="2194" y="363"/>
                    <a:pt x="2453" y="216"/>
                    <a:pt x="2745" y="138"/>
                  </a:cubicBezTo>
                  <a:cubicBezTo>
                    <a:pt x="2828" y="127"/>
                    <a:pt x="2805" y="0"/>
                    <a:pt x="272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5"/>
            <p:cNvSpPr/>
            <p:nvPr/>
          </p:nvSpPr>
          <p:spPr>
            <a:xfrm>
              <a:off x="6844454" y="4067471"/>
              <a:ext cx="189308" cy="35716"/>
            </a:xfrm>
            <a:custGeom>
              <a:rect b="b" l="l" r="r" t="t"/>
              <a:pathLst>
                <a:path extrusionOk="0" h="313" w="1659">
                  <a:moveTo>
                    <a:pt x="859" y="1"/>
                  </a:moveTo>
                  <a:cubicBezTo>
                    <a:pt x="601" y="1"/>
                    <a:pt x="338" y="49"/>
                    <a:pt x="87" y="100"/>
                  </a:cubicBezTo>
                  <a:cubicBezTo>
                    <a:pt x="1" y="122"/>
                    <a:pt x="28" y="236"/>
                    <a:pt x="109" y="236"/>
                  </a:cubicBezTo>
                  <a:cubicBezTo>
                    <a:pt x="113" y="236"/>
                    <a:pt x="117" y="236"/>
                    <a:pt x="121" y="235"/>
                  </a:cubicBezTo>
                  <a:cubicBezTo>
                    <a:pt x="359" y="189"/>
                    <a:pt x="609" y="142"/>
                    <a:pt x="854" y="142"/>
                  </a:cubicBezTo>
                  <a:cubicBezTo>
                    <a:pt x="1083" y="142"/>
                    <a:pt x="1308" y="183"/>
                    <a:pt x="1515" y="303"/>
                  </a:cubicBezTo>
                  <a:cubicBezTo>
                    <a:pt x="1528" y="310"/>
                    <a:pt x="1541" y="312"/>
                    <a:pt x="1553" y="312"/>
                  </a:cubicBezTo>
                  <a:cubicBezTo>
                    <a:pt x="1621" y="312"/>
                    <a:pt x="1659" y="217"/>
                    <a:pt x="1582" y="179"/>
                  </a:cubicBezTo>
                  <a:cubicBezTo>
                    <a:pt x="1355" y="46"/>
                    <a:pt x="1109" y="1"/>
                    <a:pt x="859"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5"/>
            <p:cNvSpPr/>
            <p:nvPr/>
          </p:nvSpPr>
          <p:spPr>
            <a:xfrm>
              <a:off x="7078154" y="4173138"/>
              <a:ext cx="76454" cy="245793"/>
            </a:xfrm>
            <a:custGeom>
              <a:rect b="b" l="l" r="r" t="t"/>
              <a:pathLst>
                <a:path extrusionOk="0" h="2154" w="670">
                  <a:moveTo>
                    <a:pt x="99" y="1"/>
                  </a:moveTo>
                  <a:cubicBezTo>
                    <a:pt x="51" y="1"/>
                    <a:pt x="0" y="49"/>
                    <a:pt x="40" y="96"/>
                  </a:cubicBezTo>
                  <a:cubicBezTo>
                    <a:pt x="231" y="377"/>
                    <a:pt x="366" y="692"/>
                    <a:pt x="434" y="1018"/>
                  </a:cubicBezTo>
                  <a:cubicBezTo>
                    <a:pt x="501" y="1367"/>
                    <a:pt x="524" y="1726"/>
                    <a:pt x="524" y="2086"/>
                  </a:cubicBezTo>
                  <a:cubicBezTo>
                    <a:pt x="524" y="2131"/>
                    <a:pt x="557" y="2154"/>
                    <a:pt x="591" y="2154"/>
                  </a:cubicBezTo>
                  <a:cubicBezTo>
                    <a:pt x="625" y="2154"/>
                    <a:pt x="659" y="2131"/>
                    <a:pt x="659" y="2086"/>
                  </a:cubicBezTo>
                  <a:cubicBezTo>
                    <a:pt x="670" y="1715"/>
                    <a:pt x="636" y="1344"/>
                    <a:pt x="580" y="984"/>
                  </a:cubicBezTo>
                  <a:cubicBezTo>
                    <a:pt x="501" y="636"/>
                    <a:pt x="366" y="310"/>
                    <a:pt x="153" y="29"/>
                  </a:cubicBezTo>
                  <a:cubicBezTo>
                    <a:pt x="139" y="9"/>
                    <a:pt x="120" y="1"/>
                    <a:pt x="99"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5"/>
            <p:cNvSpPr/>
            <p:nvPr/>
          </p:nvSpPr>
          <p:spPr>
            <a:xfrm>
              <a:off x="7244756" y="4631408"/>
              <a:ext cx="134193" cy="45986"/>
            </a:xfrm>
            <a:custGeom>
              <a:rect b="b" l="l" r="r" t="t"/>
              <a:pathLst>
                <a:path extrusionOk="0" h="403" w="1176">
                  <a:moveTo>
                    <a:pt x="554" y="0"/>
                  </a:moveTo>
                  <a:cubicBezTo>
                    <a:pt x="365" y="0"/>
                    <a:pt x="183" y="78"/>
                    <a:pt x="53" y="218"/>
                  </a:cubicBezTo>
                  <a:cubicBezTo>
                    <a:pt x="0" y="270"/>
                    <a:pt x="50" y="336"/>
                    <a:pt x="107" y="336"/>
                  </a:cubicBezTo>
                  <a:cubicBezTo>
                    <a:pt x="123" y="336"/>
                    <a:pt x="139" y="331"/>
                    <a:pt x="154" y="319"/>
                  </a:cubicBezTo>
                  <a:cubicBezTo>
                    <a:pt x="268" y="200"/>
                    <a:pt x="414" y="143"/>
                    <a:pt x="560" y="143"/>
                  </a:cubicBezTo>
                  <a:cubicBezTo>
                    <a:pt x="732" y="143"/>
                    <a:pt x="904" y="223"/>
                    <a:pt x="1020" y="375"/>
                  </a:cubicBezTo>
                  <a:cubicBezTo>
                    <a:pt x="1036" y="395"/>
                    <a:pt x="1058" y="403"/>
                    <a:pt x="1078" y="403"/>
                  </a:cubicBezTo>
                  <a:cubicBezTo>
                    <a:pt x="1128" y="403"/>
                    <a:pt x="1175" y="355"/>
                    <a:pt x="1143" y="307"/>
                  </a:cubicBezTo>
                  <a:cubicBezTo>
                    <a:pt x="1020" y="128"/>
                    <a:pt x="829" y="26"/>
                    <a:pt x="626" y="4"/>
                  </a:cubicBezTo>
                  <a:cubicBezTo>
                    <a:pt x="602" y="1"/>
                    <a:pt x="578" y="0"/>
                    <a:pt x="554"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5"/>
            <p:cNvSpPr/>
            <p:nvPr/>
          </p:nvSpPr>
          <p:spPr>
            <a:xfrm>
              <a:off x="7387965" y="4737955"/>
              <a:ext cx="27044" cy="82616"/>
            </a:xfrm>
            <a:custGeom>
              <a:rect b="b" l="l" r="r" t="t"/>
              <a:pathLst>
                <a:path extrusionOk="0" h="724" w="237">
                  <a:moveTo>
                    <a:pt x="87" y="0"/>
                  </a:moveTo>
                  <a:cubicBezTo>
                    <a:pt x="81" y="0"/>
                    <a:pt x="74" y="1"/>
                    <a:pt x="68" y="3"/>
                  </a:cubicBezTo>
                  <a:cubicBezTo>
                    <a:pt x="35" y="15"/>
                    <a:pt x="12" y="48"/>
                    <a:pt x="23" y="93"/>
                  </a:cubicBezTo>
                  <a:cubicBezTo>
                    <a:pt x="91" y="262"/>
                    <a:pt x="91" y="453"/>
                    <a:pt x="23" y="622"/>
                  </a:cubicBezTo>
                  <a:cubicBezTo>
                    <a:pt x="1" y="655"/>
                    <a:pt x="12" y="689"/>
                    <a:pt x="46" y="712"/>
                  </a:cubicBezTo>
                  <a:cubicBezTo>
                    <a:pt x="58" y="720"/>
                    <a:pt x="71" y="723"/>
                    <a:pt x="84" y="723"/>
                  </a:cubicBezTo>
                  <a:cubicBezTo>
                    <a:pt x="107" y="723"/>
                    <a:pt x="129" y="711"/>
                    <a:pt x="136" y="689"/>
                  </a:cubicBezTo>
                  <a:cubicBezTo>
                    <a:pt x="226" y="487"/>
                    <a:pt x="237" y="262"/>
                    <a:pt x="158" y="48"/>
                  </a:cubicBezTo>
                  <a:cubicBezTo>
                    <a:pt x="149" y="21"/>
                    <a:pt x="117" y="0"/>
                    <a:pt x="8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5"/>
            <p:cNvSpPr/>
            <p:nvPr/>
          </p:nvSpPr>
          <p:spPr>
            <a:xfrm>
              <a:off x="7370506" y="4941073"/>
              <a:ext cx="71547" cy="183489"/>
            </a:xfrm>
            <a:custGeom>
              <a:rect b="b" l="l" r="r" t="t"/>
              <a:pathLst>
                <a:path extrusionOk="0" h="1608" w="627">
                  <a:moveTo>
                    <a:pt x="212" y="0"/>
                  </a:moveTo>
                  <a:cubicBezTo>
                    <a:pt x="164" y="0"/>
                    <a:pt x="114" y="53"/>
                    <a:pt x="154" y="101"/>
                  </a:cubicBezTo>
                  <a:cubicBezTo>
                    <a:pt x="469" y="517"/>
                    <a:pt x="435" y="1113"/>
                    <a:pt x="53" y="1484"/>
                  </a:cubicBezTo>
                  <a:cubicBezTo>
                    <a:pt x="1" y="1535"/>
                    <a:pt x="49" y="1607"/>
                    <a:pt x="99" y="1607"/>
                  </a:cubicBezTo>
                  <a:cubicBezTo>
                    <a:pt x="114" y="1607"/>
                    <a:pt x="130" y="1600"/>
                    <a:pt x="143" y="1585"/>
                  </a:cubicBezTo>
                  <a:cubicBezTo>
                    <a:pt x="570" y="1169"/>
                    <a:pt x="626" y="506"/>
                    <a:pt x="266" y="33"/>
                  </a:cubicBezTo>
                  <a:cubicBezTo>
                    <a:pt x="253" y="10"/>
                    <a:pt x="233" y="0"/>
                    <a:pt x="212"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5"/>
            <p:cNvSpPr/>
            <p:nvPr/>
          </p:nvSpPr>
          <p:spPr>
            <a:xfrm>
              <a:off x="7084087" y="5161307"/>
              <a:ext cx="193074" cy="56941"/>
            </a:xfrm>
            <a:custGeom>
              <a:rect b="b" l="l" r="r" t="t"/>
              <a:pathLst>
                <a:path extrusionOk="0" h="499" w="1692">
                  <a:moveTo>
                    <a:pt x="88" y="0"/>
                  </a:moveTo>
                  <a:cubicBezTo>
                    <a:pt x="36" y="0"/>
                    <a:pt x="0" y="92"/>
                    <a:pt x="56" y="138"/>
                  </a:cubicBezTo>
                  <a:cubicBezTo>
                    <a:pt x="280" y="318"/>
                    <a:pt x="550" y="442"/>
                    <a:pt x="831" y="487"/>
                  </a:cubicBezTo>
                  <a:cubicBezTo>
                    <a:pt x="879" y="495"/>
                    <a:pt x="927" y="498"/>
                    <a:pt x="975" y="498"/>
                  </a:cubicBezTo>
                  <a:cubicBezTo>
                    <a:pt x="1062" y="498"/>
                    <a:pt x="1149" y="486"/>
                    <a:pt x="1236" y="464"/>
                  </a:cubicBezTo>
                  <a:cubicBezTo>
                    <a:pt x="1371" y="431"/>
                    <a:pt x="1483" y="329"/>
                    <a:pt x="1618" y="284"/>
                  </a:cubicBezTo>
                  <a:cubicBezTo>
                    <a:pt x="1691" y="264"/>
                    <a:pt x="1668" y="147"/>
                    <a:pt x="1593" y="147"/>
                  </a:cubicBezTo>
                  <a:cubicBezTo>
                    <a:pt x="1587" y="147"/>
                    <a:pt x="1580" y="148"/>
                    <a:pt x="1573" y="149"/>
                  </a:cubicBezTo>
                  <a:cubicBezTo>
                    <a:pt x="1461" y="194"/>
                    <a:pt x="1360" y="273"/>
                    <a:pt x="1247" y="318"/>
                  </a:cubicBezTo>
                  <a:cubicBezTo>
                    <a:pt x="1155" y="343"/>
                    <a:pt x="1049" y="356"/>
                    <a:pt x="950" y="356"/>
                  </a:cubicBezTo>
                  <a:cubicBezTo>
                    <a:pt x="917" y="356"/>
                    <a:pt x="885" y="355"/>
                    <a:pt x="854" y="352"/>
                  </a:cubicBezTo>
                  <a:cubicBezTo>
                    <a:pt x="584" y="296"/>
                    <a:pt x="337" y="183"/>
                    <a:pt x="123" y="15"/>
                  </a:cubicBezTo>
                  <a:cubicBezTo>
                    <a:pt x="111" y="5"/>
                    <a:pt x="99" y="0"/>
                    <a:pt x="88"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5"/>
            <p:cNvSpPr/>
            <p:nvPr/>
          </p:nvSpPr>
          <p:spPr>
            <a:xfrm>
              <a:off x="6350125" y="5031905"/>
              <a:ext cx="174588" cy="220461"/>
            </a:xfrm>
            <a:custGeom>
              <a:rect b="b" l="l" r="r" t="t"/>
              <a:pathLst>
                <a:path extrusionOk="0" h="1932" w="1530">
                  <a:moveTo>
                    <a:pt x="181" y="0"/>
                  </a:moveTo>
                  <a:cubicBezTo>
                    <a:pt x="151" y="0"/>
                    <a:pt x="122" y="17"/>
                    <a:pt x="113" y="58"/>
                  </a:cubicBezTo>
                  <a:cubicBezTo>
                    <a:pt x="1" y="474"/>
                    <a:pt x="237" y="823"/>
                    <a:pt x="462" y="1149"/>
                  </a:cubicBezTo>
                  <a:cubicBezTo>
                    <a:pt x="563" y="1306"/>
                    <a:pt x="675" y="1441"/>
                    <a:pt x="810" y="1565"/>
                  </a:cubicBezTo>
                  <a:cubicBezTo>
                    <a:pt x="878" y="1632"/>
                    <a:pt x="945" y="1677"/>
                    <a:pt x="1013" y="1722"/>
                  </a:cubicBezTo>
                  <a:cubicBezTo>
                    <a:pt x="1058" y="1756"/>
                    <a:pt x="1102" y="1778"/>
                    <a:pt x="1147" y="1801"/>
                  </a:cubicBezTo>
                  <a:lnTo>
                    <a:pt x="1192" y="1823"/>
                  </a:lnTo>
                  <a:lnTo>
                    <a:pt x="1226" y="1834"/>
                  </a:lnTo>
                  <a:cubicBezTo>
                    <a:pt x="1226" y="1834"/>
                    <a:pt x="1237" y="1846"/>
                    <a:pt x="1249" y="1846"/>
                  </a:cubicBezTo>
                  <a:cubicBezTo>
                    <a:pt x="1232" y="1894"/>
                    <a:pt x="1269" y="1931"/>
                    <a:pt x="1311" y="1931"/>
                  </a:cubicBezTo>
                  <a:cubicBezTo>
                    <a:pt x="1328" y="1931"/>
                    <a:pt x="1345" y="1926"/>
                    <a:pt x="1361" y="1913"/>
                  </a:cubicBezTo>
                  <a:cubicBezTo>
                    <a:pt x="1530" y="1767"/>
                    <a:pt x="1215" y="1677"/>
                    <a:pt x="1136" y="1632"/>
                  </a:cubicBezTo>
                  <a:cubicBezTo>
                    <a:pt x="968" y="1531"/>
                    <a:pt x="821" y="1396"/>
                    <a:pt x="709" y="1238"/>
                  </a:cubicBezTo>
                  <a:cubicBezTo>
                    <a:pt x="585" y="1081"/>
                    <a:pt x="473" y="912"/>
                    <a:pt x="372" y="744"/>
                  </a:cubicBezTo>
                  <a:cubicBezTo>
                    <a:pt x="248" y="553"/>
                    <a:pt x="203" y="317"/>
                    <a:pt x="259" y="92"/>
                  </a:cubicBezTo>
                  <a:cubicBezTo>
                    <a:pt x="273" y="38"/>
                    <a:pt x="226" y="0"/>
                    <a:pt x="181"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5"/>
            <p:cNvSpPr/>
            <p:nvPr/>
          </p:nvSpPr>
          <p:spPr>
            <a:xfrm>
              <a:off x="6662561" y="5236050"/>
              <a:ext cx="150283" cy="57055"/>
            </a:xfrm>
            <a:custGeom>
              <a:rect b="b" l="l" r="r" t="t"/>
              <a:pathLst>
                <a:path extrusionOk="0" h="500" w="1317">
                  <a:moveTo>
                    <a:pt x="1214" y="1"/>
                  </a:moveTo>
                  <a:cubicBezTo>
                    <a:pt x="1197" y="1"/>
                    <a:pt x="1180" y="7"/>
                    <a:pt x="1164" y="23"/>
                  </a:cubicBezTo>
                  <a:cubicBezTo>
                    <a:pt x="951" y="236"/>
                    <a:pt x="653" y="351"/>
                    <a:pt x="355" y="351"/>
                  </a:cubicBezTo>
                  <a:cubicBezTo>
                    <a:pt x="275" y="351"/>
                    <a:pt x="196" y="343"/>
                    <a:pt x="118" y="326"/>
                  </a:cubicBezTo>
                  <a:cubicBezTo>
                    <a:pt x="111" y="325"/>
                    <a:pt x="105" y="324"/>
                    <a:pt x="99" y="324"/>
                  </a:cubicBezTo>
                  <a:cubicBezTo>
                    <a:pt x="24" y="324"/>
                    <a:pt x="1" y="441"/>
                    <a:pt x="73" y="473"/>
                  </a:cubicBezTo>
                  <a:cubicBezTo>
                    <a:pt x="161" y="491"/>
                    <a:pt x="250" y="500"/>
                    <a:pt x="338" y="500"/>
                  </a:cubicBezTo>
                  <a:cubicBezTo>
                    <a:pt x="679" y="500"/>
                    <a:pt x="1015" y="365"/>
                    <a:pt x="1265" y="124"/>
                  </a:cubicBezTo>
                  <a:cubicBezTo>
                    <a:pt x="1317" y="72"/>
                    <a:pt x="1269" y="1"/>
                    <a:pt x="1214"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5"/>
            <p:cNvSpPr/>
            <p:nvPr/>
          </p:nvSpPr>
          <p:spPr>
            <a:xfrm>
              <a:off x="6883823" y="5100030"/>
              <a:ext cx="33434" cy="41194"/>
            </a:xfrm>
            <a:custGeom>
              <a:rect b="b" l="l" r="r" t="t"/>
              <a:pathLst>
                <a:path extrusionOk="0" h="361" w="293">
                  <a:moveTo>
                    <a:pt x="210" y="0"/>
                  </a:moveTo>
                  <a:cubicBezTo>
                    <a:pt x="187" y="0"/>
                    <a:pt x="165" y="13"/>
                    <a:pt x="158" y="34"/>
                  </a:cubicBezTo>
                  <a:lnTo>
                    <a:pt x="23" y="259"/>
                  </a:lnTo>
                  <a:cubicBezTo>
                    <a:pt x="1" y="293"/>
                    <a:pt x="12" y="327"/>
                    <a:pt x="46" y="349"/>
                  </a:cubicBezTo>
                  <a:cubicBezTo>
                    <a:pt x="58" y="357"/>
                    <a:pt x="71" y="361"/>
                    <a:pt x="84" y="361"/>
                  </a:cubicBezTo>
                  <a:cubicBezTo>
                    <a:pt x="108" y="361"/>
                    <a:pt x="132" y="348"/>
                    <a:pt x="147" y="327"/>
                  </a:cubicBezTo>
                  <a:lnTo>
                    <a:pt x="270" y="113"/>
                  </a:lnTo>
                  <a:cubicBezTo>
                    <a:pt x="293" y="79"/>
                    <a:pt x="282" y="34"/>
                    <a:pt x="248" y="12"/>
                  </a:cubicBezTo>
                  <a:cubicBezTo>
                    <a:pt x="236" y="4"/>
                    <a:pt x="223" y="0"/>
                    <a:pt x="21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5"/>
            <p:cNvSpPr/>
            <p:nvPr/>
          </p:nvSpPr>
          <p:spPr>
            <a:xfrm>
              <a:off x="5872913" y="4951571"/>
              <a:ext cx="146403" cy="208935"/>
            </a:xfrm>
            <a:custGeom>
              <a:rect b="b" l="l" r="r" t="t"/>
              <a:pathLst>
                <a:path extrusionOk="0" h="1831" w="1283">
                  <a:moveTo>
                    <a:pt x="123" y="1"/>
                  </a:moveTo>
                  <a:cubicBezTo>
                    <a:pt x="94" y="1"/>
                    <a:pt x="66" y="17"/>
                    <a:pt x="57" y="54"/>
                  </a:cubicBezTo>
                  <a:cubicBezTo>
                    <a:pt x="1" y="447"/>
                    <a:pt x="113" y="852"/>
                    <a:pt x="372" y="1156"/>
                  </a:cubicBezTo>
                  <a:cubicBezTo>
                    <a:pt x="495" y="1313"/>
                    <a:pt x="619" y="1459"/>
                    <a:pt x="754" y="1594"/>
                  </a:cubicBezTo>
                  <a:cubicBezTo>
                    <a:pt x="855" y="1740"/>
                    <a:pt x="1012" y="1819"/>
                    <a:pt x="1181" y="1830"/>
                  </a:cubicBezTo>
                  <a:cubicBezTo>
                    <a:pt x="1278" y="1830"/>
                    <a:pt x="1282" y="1695"/>
                    <a:pt x="1202" y="1695"/>
                  </a:cubicBezTo>
                  <a:cubicBezTo>
                    <a:pt x="1199" y="1695"/>
                    <a:pt x="1196" y="1695"/>
                    <a:pt x="1192" y="1695"/>
                  </a:cubicBezTo>
                  <a:cubicBezTo>
                    <a:pt x="1035" y="1695"/>
                    <a:pt x="911" y="1571"/>
                    <a:pt x="810" y="1459"/>
                  </a:cubicBezTo>
                  <a:cubicBezTo>
                    <a:pt x="698" y="1335"/>
                    <a:pt x="585" y="1200"/>
                    <a:pt x="484" y="1066"/>
                  </a:cubicBezTo>
                  <a:cubicBezTo>
                    <a:pt x="282" y="785"/>
                    <a:pt x="124" y="436"/>
                    <a:pt x="203" y="87"/>
                  </a:cubicBezTo>
                  <a:cubicBezTo>
                    <a:pt x="210" y="34"/>
                    <a:pt x="165" y="1"/>
                    <a:pt x="123"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5"/>
            <p:cNvSpPr/>
            <p:nvPr/>
          </p:nvSpPr>
          <p:spPr>
            <a:xfrm>
              <a:off x="5295625" y="4870438"/>
              <a:ext cx="147658" cy="230959"/>
            </a:xfrm>
            <a:custGeom>
              <a:rect b="b" l="l" r="r" t="t"/>
              <a:pathLst>
                <a:path extrusionOk="0" h="2024" w="1294">
                  <a:moveTo>
                    <a:pt x="107" y="0"/>
                  </a:moveTo>
                  <a:cubicBezTo>
                    <a:pt x="71" y="0"/>
                    <a:pt x="34" y="23"/>
                    <a:pt x="34" y="68"/>
                  </a:cubicBezTo>
                  <a:cubicBezTo>
                    <a:pt x="0" y="495"/>
                    <a:pt x="102" y="922"/>
                    <a:pt x="315" y="1293"/>
                  </a:cubicBezTo>
                  <a:cubicBezTo>
                    <a:pt x="495" y="1619"/>
                    <a:pt x="787" y="1855"/>
                    <a:pt x="1147" y="1945"/>
                  </a:cubicBezTo>
                  <a:lnTo>
                    <a:pt x="1147" y="1956"/>
                  </a:lnTo>
                  <a:cubicBezTo>
                    <a:pt x="1147" y="2001"/>
                    <a:pt x="1181" y="2024"/>
                    <a:pt x="1215" y="2024"/>
                  </a:cubicBezTo>
                  <a:cubicBezTo>
                    <a:pt x="1248" y="2024"/>
                    <a:pt x="1282" y="2001"/>
                    <a:pt x="1282" y="1956"/>
                  </a:cubicBezTo>
                  <a:lnTo>
                    <a:pt x="1293" y="1900"/>
                  </a:lnTo>
                  <a:cubicBezTo>
                    <a:pt x="1293" y="1867"/>
                    <a:pt x="1271" y="1833"/>
                    <a:pt x="1237" y="1833"/>
                  </a:cubicBezTo>
                  <a:cubicBezTo>
                    <a:pt x="889" y="1743"/>
                    <a:pt x="596" y="1518"/>
                    <a:pt x="428" y="1203"/>
                  </a:cubicBezTo>
                  <a:cubicBezTo>
                    <a:pt x="237" y="855"/>
                    <a:pt x="147" y="461"/>
                    <a:pt x="180" y="68"/>
                  </a:cubicBezTo>
                  <a:cubicBezTo>
                    <a:pt x="180" y="23"/>
                    <a:pt x="144" y="0"/>
                    <a:pt x="10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5"/>
            <p:cNvSpPr/>
            <p:nvPr/>
          </p:nvSpPr>
          <p:spPr>
            <a:xfrm>
              <a:off x="5549066" y="5058379"/>
              <a:ext cx="172306" cy="59680"/>
            </a:xfrm>
            <a:custGeom>
              <a:rect b="b" l="l" r="r" t="t"/>
              <a:pathLst>
                <a:path extrusionOk="0" h="523" w="1510">
                  <a:moveTo>
                    <a:pt x="1398" y="1"/>
                  </a:moveTo>
                  <a:cubicBezTo>
                    <a:pt x="1383" y="1"/>
                    <a:pt x="1368" y="6"/>
                    <a:pt x="1355" y="17"/>
                  </a:cubicBezTo>
                  <a:cubicBezTo>
                    <a:pt x="1068" y="257"/>
                    <a:pt x="713" y="384"/>
                    <a:pt x="353" y="384"/>
                  </a:cubicBezTo>
                  <a:cubicBezTo>
                    <a:pt x="275" y="384"/>
                    <a:pt x="196" y="378"/>
                    <a:pt x="118" y="366"/>
                  </a:cubicBezTo>
                  <a:cubicBezTo>
                    <a:pt x="111" y="364"/>
                    <a:pt x="104" y="363"/>
                    <a:pt x="98" y="363"/>
                  </a:cubicBezTo>
                  <a:cubicBezTo>
                    <a:pt x="23" y="363"/>
                    <a:pt x="0" y="480"/>
                    <a:pt x="73" y="501"/>
                  </a:cubicBezTo>
                  <a:cubicBezTo>
                    <a:pt x="165" y="515"/>
                    <a:pt x="258" y="523"/>
                    <a:pt x="351" y="523"/>
                  </a:cubicBezTo>
                  <a:cubicBezTo>
                    <a:pt x="752" y="523"/>
                    <a:pt x="1145" y="386"/>
                    <a:pt x="1456" y="130"/>
                  </a:cubicBezTo>
                  <a:cubicBezTo>
                    <a:pt x="1509" y="76"/>
                    <a:pt x="1456" y="1"/>
                    <a:pt x="139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5"/>
            <p:cNvSpPr/>
            <p:nvPr/>
          </p:nvSpPr>
          <p:spPr>
            <a:xfrm>
              <a:off x="5769529" y="4951229"/>
              <a:ext cx="54773" cy="78964"/>
            </a:xfrm>
            <a:custGeom>
              <a:rect b="b" l="l" r="r" t="t"/>
              <a:pathLst>
                <a:path extrusionOk="0" h="692" w="480">
                  <a:moveTo>
                    <a:pt x="380" y="0"/>
                  </a:moveTo>
                  <a:cubicBezTo>
                    <a:pt x="356" y="0"/>
                    <a:pt x="336" y="12"/>
                    <a:pt x="322" y="34"/>
                  </a:cubicBezTo>
                  <a:cubicBezTo>
                    <a:pt x="311" y="57"/>
                    <a:pt x="311" y="79"/>
                    <a:pt x="322" y="113"/>
                  </a:cubicBezTo>
                  <a:cubicBezTo>
                    <a:pt x="311" y="135"/>
                    <a:pt x="288" y="158"/>
                    <a:pt x="277" y="180"/>
                  </a:cubicBezTo>
                  <a:lnTo>
                    <a:pt x="198" y="315"/>
                  </a:lnTo>
                  <a:lnTo>
                    <a:pt x="41" y="585"/>
                  </a:lnTo>
                  <a:cubicBezTo>
                    <a:pt x="1" y="641"/>
                    <a:pt x="52" y="692"/>
                    <a:pt x="101" y="692"/>
                  </a:cubicBezTo>
                  <a:cubicBezTo>
                    <a:pt x="121" y="692"/>
                    <a:pt x="140" y="683"/>
                    <a:pt x="153" y="664"/>
                  </a:cubicBezTo>
                  <a:lnTo>
                    <a:pt x="356" y="327"/>
                  </a:lnTo>
                  <a:cubicBezTo>
                    <a:pt x="389" y="282"/>
                    <a:pt x="423" y="225"/>
                    <a:pt x="446" y="180"/>
                  </a:cubicBezTo>
                  <a:cubicBezTo>
                    <a:pt x="479" y="124"/>
                    <a:pt x="468" y="46"/>
                    <a:pt x="423" y="12"/>
                  </a:cubicBezTo>
                  <a:cubicBezTo>
                    <a:pt x="407" y="4"/>
                    <a:pt x="393" y="0"/>
                    <a:pt x="38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7" name="Google Shape;2617;p55"/>
          <p:cNvSpPr/>
          <p:nvPr/>
        </p:nvSpPr>
        <p:spPr>
          <a:xfrm flipH="1">
            <a:off x="7548580" y="1475453"/>
            <a:ext cx="113197" cy="108485"/>
          </a:xfrm>
          <a:custGeom>
            <a:rect b="b" l="l" r="r" t="t"/>
            <a:pathLst>
              <a:path extrusionOk="0" h="1013" w="1057">
                <a:moveTo>
                  <a:pt x="203" y="1"/>
                </a:moveTo>
                <a:lnTo>
                  <a:pt x="259" y="372"/>
                </a:lnTo>
                <a:lnTo>
                  <a:pt x="0" y="630"/>
                </a:lnTo>
                <a:lnTo>
                  <a:pt x="360" y="687"/>
                </a:lnTo>
                <a:lnTo>
                  <a:pt x="529" y="1013"/>
                </a:lnTo>
                <a:lnTo>
                  <a:pt x="697" y="687"/>
                </a:lnTo>
                <a:lnTo>
                  <a:pt x="1057" y="630"/>
                </a:lnTo>
                <a:lnTo>
                  <a:pt x="798" y="372"/>
                </a:lnTo>
                <a:lnTo>
                  <a:pt x="855" y="1"/>
                </a:lnTo>
                <a:lnTo>
                  <a:pt x="529" y="181"/>
                </a:lnTo>
                <a:lnTo>
                  <a:pt x="2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5"/>
          <p:cNvSpPr/>
          <p:nvPr/>
        </p:nvSpPr>
        <p:spPr>
          <a:xfrm flipH="1">
            <a:off x="7071432" y="2660982"/>
            <a:ext cx="80748" cy="85567"/>
          </a:xfrm>
          <a:custGeom>
            <a:rect b="b" l="l" r="r" t="t"/>
            <a:pathLst>
              <a:path extrusionOk="0" h="799" w="754">
                <a:moveTo>
                  <a:pt x="282" y="0"/>
                </a:moveTo>
                <a:lnTo>
                  <a:pt x="248" y="281"/>
                </a:lnTo>
                <a:lnTo>
                  <a:pt x="1" y="405"/>
                </a:lnTo>
                <a:lnTo>
                  <a:pt x="248" y="517"/>
                </a:lnTo>
                <a:lnTo>
                  <a:pt x="293" y="798"/>
                </a:lnTo>
                <a:lnTo>
                  <a:pt x="484" y="596"/>
                </a:lnTo>
                <a:lnTo>
                  <a:pt x="754" y="641"/>
                </a:lnTo>
                <a:lnTo>
                  <a:pt x="619" y="394"/>
                </a:lnTo>
                <a:lnTo>
                  <a:pt x="743" y="146"/>
                </a:lnTo>
                <a:lnTo>
                  <a:pt x="473" y="203"/>
                </a:lnTo>
                <a:lnTo>
                  <a:pt x="2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5"/>
          <p:cNvSpPr/>
          <p:nvPr/>
        </p:nvSpPr>
        <p:spPr>
          <a:xfrm flipH="1">
            <a:off x="1828134" y="2367516"/>
            <a:ext cx="88030" cy="85567"/>
          </a:xfrm>
          <a:custGeom>
            <a:rect b="b" l="l" r="r" t="t"/>
            <a:pathLst>
              <a:path extrusionOk="0" h="799" w="822">
                <a:moveTo>
                  <a:pt x="383" y="1"/>
                </a:moveTo>
                <a:lnTo>
                  <a:pt x="282" y="270"/>
                </a:lnTo>
                <a:lnTo>
                  <a:pt x="1" y="327"/>
                </a:lnTo>
                <a:lnTo>
                  <a:pt x="226" y="518"/>
                </a:lnTo>
                <a:lnTo>
                  <a:pt x="192" y="799"/>
                </a:lnTo>
                <a:lnTo>
                  <a:pt x="439" y="641"/>
                </a:lnTo>
                <a:lnTo>
                  <a:pt x="698" y="754"/>
                </a:lnTo>
                <a:lnTo>
                  <a:pt x="698" y="754"/>
                </a:lnTo>
                <a:lnTo>
                  <a:pt x="631" y="484"/>
                </a:lnTo>
                <a:lnTo>
                  <a:pt x="822" y="259"/>
                </a:lnTo>
                <a:lnTo>
                  <a:pt x="529" y="248"/>
                </a:lnTo>
                <a:lnTo>
                  <a:pt x="3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0" name="Google Shape;2620;p55"/>
          <p:cNvGrpSpPr/>
          <p:nvPr/>
        </p:nvGrpSpPr>
        <p:grpSpPr>
          <a:xfrm>
            <a:off x="854663" y="1497650"/>
            <a:ext cx="168361" cy="261749"/>
            <a:chOff x="1877913" y="1847725"/>
            <a:chExt cx="168361" cy="261749"/>
          </a:xfrm>
        </p:grpSpPr>
        <p:sp>
          <p:nvSpPr>
            <p:cNvPr id="2621" name="Google Shape;2621;p55"/>
            <p:cNvSpPr/>
            <p:nvPr/>
          </p:nvSpPr>
          <p:spPr>
            <a:xfrm>
              <a:off x="1877913" y="1847725"/>
              <a:ext cx="168361" cy="261749"/>
            </a:xfrm>
            <a:custGeom>
              <a:rect b="b" l="l" r="r" t="t"/>
              <a:pathLst>
                <a:path extrusionOk="0" h="1592" w="1024">
                  <a:moveTo>
                    <a:pt x="607" y="1"/>
                  </a:moveTo>
                  <a:cubicBezTo>
                    <a:pt x="607" y="1"/>
                    <a:pt x="0" y="698"/>
                    <a:pt x="236" y="1260"/>
                  </a:cubicBezTo>
                  <a:cubicBezTo>
                    <a:pt x="332" y="1492"/>
                    <a:pt x="473" y="1591"/>
                    <a:pt x="609" y="1591"/>
                  </a:cubicBezTo>
                  <a:cubicBezTo>
                    <a:pt x="809" y="1591"/>
                    <a:pt x="998" y="1375"/>
                    <a:pt x="1012" y="1046"/>
                  </a:cubicBezTo>
                  <a:cubicBezTo>
                    <a:pt x="1023" y="495"/>
                    <a:pt x="607" y="1"/>
                    <a:pt x="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5"/>
            <p:cNvSpPr/>
            <p:nvPr/>
          </p:nvSpPr>
          <p:spPr>
            <a:xfrm>
              <a:off x="1925922" y="1932728"/>
              <a:ext cx="48174" cy="106048"/>
            </a:xfrm>
            <a:custGeom>
              <a:rect b="b" l="l" r="r" t="t"/>
              <a:pathLst>
                <a:path extrusionOk="0" h="645" w="293">
                  <a:moveTo>
                    <a:pt x="210" y="0"/>
                  </a:moveTo>
                  <a:cubicBezTo>
                    <a:pt x="186" y="0"/>
                    <a:pt x="165" y="13"/>
                    <a:pt x="158" y="35"/>
                  </a:cubicBezTo>
                  <a:cubicBezTo>
                    <a:pt x="34" y="192"/>
                    <a:pt x="0" y="406"/>
                    <a:pt x="57" y="597"/>
                  </a:cubicBezTo>
                  <a:cubicBezTo>
                    <a:pt x="66" y="624"/>
                    <a:pt x="98" y="645"/>
                    <a:pt x="128" y="645"/>
                  </a:cubicBezTo>
                  <a:cubicBezTo>
                    <a:pt x="134" y="645"/>
                    <a:pt x="141" y="644"/>
                    <a:pt x="146" y="642"/>
                  </a:cubicBezTo>
                  <a:cubicBezTo>
                    <a:pt x="180" y="630"/>
                    <a:pt x="203" y="597"/>
                    <a:pt x="191" y="563"/>
                  </a:cubicBezTo>
                  <a:cubicBezTo>
                    <a:pt x="146" y="406"/>
                    <a:pt x="169" y="237"/>
                    <a:pt x="270" y="102"/>
                  </a:cubicBezTo>
                  <a:cubicBezTo>
                    <a:pt x="293" y="68"/>
                    <a:pt x="281" y="35"/>
                    <a:pt x="248" y="12"/>
                  </a:cubicBezTo>
                  <a:cubicBezTo>
                    <a:pt x="236" y="4"/>
                    <a:pt x="222" y="0"/>
                    <a:pt x="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6" name="Shape 2626"/>
        <p:cNvGrpSpPr/>
        <p:nvPr/>
      </p:nvGrpSpPr>
      <p:grpSpPr>
        <a:xfrm>
          <a:off x="0" y="0"/>
          <a:ext cx="0" cy="0"/>
          <a:chOff x="0" y="0"/>
          <a:chExt cx="0" cy="0"/>
        </a:xfrm>
      </p:grpSpPr>
      <p:sp>
        <p:nvSpPr>
          <p:cNvPr id="2627" name="Google Shape;2627;p56"/>
          <p:cNvSpPr/>
          <p:nvPr/>
        </p:nvSpPr>
        <p:spPr>
          <a:xfrm>
            <a:off x="1724425" y="1725631"/>
            <a:ext cx="1254900" cy="1254900"/>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628" name="Google Shape;2628;p56"/>
          <p:cNvSpPr txBox="1"/>
          <p:nvPr>
            <p:ph type="title"/>
          </p:nvPr>
        </p:nvSpPr>
        <p:spPr>
          <a:xfrm>
            <a:off x="3232475" y="1905000"/>
            <a:ext cx="5595900" cy="57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latin typeface="Times New Roman"/>
                <a:ea typeface="Times New Roman"/>
                <a:cs typeface="Times New Roman"/>
                <a:sym typeface="Times New Roman"/>
              </a:rPr>
              <a:t>ANALYSIS &amp; RESULTS</a:t>
            </a:r>
            <a:endParaRPr sz="4000">
              <a:latin typeface="Times New Roman"/>
              <a:ea typeface="Times New Roman"/>
              <a:cs typeface="Times New Roman"/>
              <a:sym typeface="Times New Roman"/>
            </a:endParaRPr>
          </a:p>
        </p:txBody>
      </p:sp>
      <p:sp>
        <p:nvSpPr>
          <p:cNvPr id="2629" name="Google Shape;2629;p56"/>
          <p:cNvSpPr txBox="1"/>
          <p:nvPr>
            <p:ph idx="1" type="subTitle"/>
          </p:nvPr>
        </p:nvSpPr>
        <p:spPr>
          <a:xfrm>
            <a:off x="3232475" y="2860331"/>
            <a:ext cx="4236600" cy="47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Arial"/>
                <a:ea typeface="Arial"/>
                <a:cs typeface="Arial"/>
                <a:sym typeface="Arial"/>
              </a:rPr>
              <a:t>Key Findings and Insights</a:t>
            </a:r>
            <a:endParaRPr sz="2000">
              <a:latin typeface="Arial"/>
              <a:ea typeface="Arial"/>
              <a:cs typeface="Arial"/>
              <a:sym typeface="Arial"/>
            </a:endParaRPr>
          </a:p>
        </p:txBody>
      </p:sp>
      <p:sp>
        <p:nvSpPr>
          <p:cNvPr id="2630" name="Google Shape;2630;p56"/>
          <p:cNvSpPr txBox="1"/>
          <p:nvPr>
            <p:ph idx="2" type="title"/>
          </p:nvPr>
        </p:nvSpPr>
        <p:spPr>
          <a:xfrm>
            <a:off x="1674925" y="1949281"/>
            <a:ext cx="1353900" cy="80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04</a:t>
            </a:r>
            <a:endParaRPr>
              <a:latin typeface="Times New Roman"/>
              <a:ea typeface="Times New Roman"/>
              <a:cs typeface="Times New Roman"/>
              <a:sym typeface="Times New Roman"/>
            </a:endParaRPr>
          </a:p>
        </p:txBody>
      </p:sp>
      <p:grpSp>
        <p:nvGrpSpPr>
          <p:cNvPr id="2631" name="Google Shape;2631;p56"/>
          <p:cNvGrpSpPr/>
          <p:nvPr/>
        </p:nvGrpSpPr>
        <p:grpSpPr>
          <a:xfrm flipH="1" rot="864771">
            <a:off x="-368563" y="-737905"/>
            <a:ext cx="2005278" cy="1725006"/>
            <a:chOff x="6808836" y="380900"/>
            <a:chExt cx="2005335" cy="1725055"/>
          </a:xfrm>
        </p:grpSpPr>
        <p:sp>
          <p:nvSpPr>
            <p:cNvPr id="2632" name="Google Shape;2632;p56"/>
            <p:cNvSpPr/>
            <p:nvPr/>
          </p:nvSpPr>
          <p:spPr>
            <a:xfrm>
              <a:off x="7236434" y="1233266"/>
              <a:ext cx="985475" cy="872689"/>
            </a:xfrm>
            <a:custGeom>
              <a:rect b="b" l="l" r="r" t="t"/>
              <a:pathLst>
                <a:path extrusionOk="0" h="7388" w="8343">
                  <a:moveTo>
                    <a:pt x="4173" y="0"/>
                  </a:moveTo>
                  <a:cubicBezTo>
                    <a:pt x="2673" y="0"/>
                    <a:pt x="1261" y="923"/>
                    <a:pt x="709" y="2412"/>
                  </a:cubicBezTo>
                  <a:cubicBezTo>
                    <a:pt x="1" y="4323"/>
                    <a:pt x="979" y="6448"/>
                    <a:pt x="2890" y="7156"/>
                  </a:cubicBezTo>
                  <a:cubicBezTo>
                    <a:pt x="3312" y="7313"/>
                    <a:pt x="3744" y="7387"/>
                    <a:pt x="4169" y="7387"/>
                  </a:cubicBezTo>
                  <a:cubicBezTo>
                    <a:pt x="5667" y="7387"/>
                    <a:pt x="7074" y="6464"/>
                    <a:pt x="7634" y="4975"/>
                  </a:cubicBezTo>
                  <a:cubicBezTo>
                    <a:pt x="8343" y="3064"/>
                    <a:pt x="7365" y="939"/>
                    <a:pt x="5453" y="231"/>
                  </a:cubicBezTo>
                  <a:cubicBezTo>
                    <a:pt x="5031" y="75"/>
                    <a:pt x="4599" y="0"/>
                    <a:pt x="417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3" name="Google Shape;2633;p56"/>
            <p:cNvGrpSpPr/>
            <p:nvPr/>
          </p:nvGrpSpPr>
          <p:grpSpPr>
            <a:xfrm>
              <a:off x="6808836" y="380900"/>
              <a:ext cx="2005335" cy="1679927"/>
              <a:chOff x="6808836" y="380900"/>
              <a:chExt cx="2005335" cy="1679927"/>
            </a:xfrm>
          </p:grpSpPr>
          <p:sp>
            <p:nvSpPr>
              <p:cNvPr id="2634" name="Google Shape;2634;p56"/>
              <p:cNvSpPr/>
              <p:nvPr/>
            </p:nvSpPr>
            <p:spPr>
              <a:xfrm>
                <a:off x="8334722" y="1767766"/>
                <a:ext cx="479449" cy="119658"/>
              </a:xfrm>
              <a:custGeom>
                <a:rect b="b" l="l" r="r" t="t"/>
                <a:pathLst>
                  <a:path extrusionOk="0" h="1013" w="4059">
                    <a:moveTo>
                      <a:pt x="158" y="1"/>
                    </a:moveTo>
                    <a:cubicBezTo>
                      <a:pt x="124" y="1"/>
                      <a:pt x="79" y="23"/>
                      <a:pt x="68" y="57"/>
                    </a:cubicBezTo>
                    <a:cubicBezTo>
                      <a:pt x="12" y="102"/>
                      <a:pt x="0" y="192"/>
                      <a:pt x="90" y="237"/>
                    </a:cubicBezTo>
                    <a:lnTo>
                      <a:pt x="113" y="248"/>
                    </a:lnTo>
                    <a:lnTo>
                      <a:pt x="124" y="248"/>
                    </a:lnTo>
                    <a:cubicBezTo>
                      <a:pt x="191" y="271"/>
                      <a:pt x="248" y="293"/>
                      <a:pt x="315" y="304"/>
                    </a:cubicBezTo>
                    <a:cubicBezTo>
                      <a:pt x="326" y="327"/>
                      <a:pt x="349" y="349"/>
                      <a:pt x="383" y="349"/>
                    </a:cubicBezTo>
                    <a:cubicBezTo>
                      <a:pt x="1394" y="585"/>
                      <a:pt x="2429" y="788"/>
                      <a:pt x="3474" y="945"/>
                    </a:cubicBezTo>
                    <a:lnTo>
                      <a:pt x="3508" y="956"/>
                    </a:lnTo>
                    <a:cubicBezTo>
                      <a:pt x="3519" y="962"/>
                      <a:pt x="3528" y="965"/>
                      <a:pt x="3536" y="965"/>
                    </a:cubicBezTo>
                    <a:cubicBezTo>
                      <a:pt x="3544" y="965"/>
                      <a:pt x="3553" y="962"/>
                      <a:pt x="3564" y="956"/>
                    </a:cubicBezTo>
                    <a:lnTo>
                      <a:pt x="3901" y="1013"/>
                    </a:lnTo>
                    <a:cubicBezTo>
                      <a:pt x="4014" y="1013"/>
                      <a:pt x="4059" y="844"/>
                      <a:pt x="3946" y="788"/>
                    </a:cubicBezTo>
                    <a:cubicBezTo>
                      <a:pt x="2732" y="327"/>
                      <a:pt x="1451" y="57"/>
                      <a:pt x="15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6"/>
              <p:cNvSpPr/>
              <p:nvPr/>
            </p:nvSpPr>
            <p:spPr>
              <a:xfrm>
                <a:off x="8196639" y="1916718"/>
                <a:ext cx="241792" cy="144109"/>
              </a:xfrm>
              <a:custGeom>
                <a:rect b="b" l="l" r="r" t="t"/>
                <a:pathLst>
                  <a:path extrusionOk="0" h="1220" w="2047">
                    <a:moveTo>
                      <a:pt x="179" y="1"/>
                    </a:moveTo>
                    <a:cubicBezTo>
                      <a:pt x="89" y="1"/>
                      <a:pt x="0" y="102"/>
                      <a:pt x="68" y="179"/>
                    </a:cubicBezTo>
                    <a:cubicBezTo>
                      <a:pt x="304" y="471"/>
                      <a:pt x="596" y="707"/>
                      <a:pt x="933" y="887"/>
                    </a:cubicBezTo>
                    <a:cubicBezTo>
                      <a:pt x="1091" y="977"/>
                      <a:pt x="1248" y="1067"/>
                      <a:pt x="1417" y="1134"/>
                    </a:cubicBezTo>
                    <a:cubicBezTo>
                      <a:pt x="1512" y="1191"/>
                      <a:pt x="1621" y="1220"/>
                      <a:pt x="1730" y="1220"/>
                    </a:cubicBezTo>
                    <a:cubicBezTo>
                      <a:pt x="1815" y="1220"/>
                      <a:pt x="1900" y="1202"/>
                      <a:pt x="1979" y="1168"/>
                    </a:cubicBezTo>
                    <a:cubicBezTo>
                      <a:pt x="2035" y="1123"/>
                      <a:pt x="2046" y="1056"/>
                      <a:pt x="2012" y="999"/>
                    </a:cubicBezTo>
                    <a:cubicBezTo>
                      <a:pt x="1923" y="876"/>
                      <a:pt x="1799" y="786"/>
                      <a:pt x="1664" y="718"/>
                    </a:cubicBezTo>
                    <a:cubicBezTo>
                      <a:pt x="1518" y="628"/>
                      <a:pt x="1383" y="538"/>
                      <a:pt x="1248" y="460"/>
                    </a:cubicBezTo>
                    <a:cubicBezTo>
                      <a:pt x="978" y="280"/>
                      <a:pt x="686" y="134"/>
                      <a:pt x="382" y="21"/>
                    </a:cubicBezTo>
                    <a:cubicBezTo>
                      <a:pt x="373" y="18"/>
                      <a:pt x="363" y="17"/>
                      <a:pt x="353" y="17"/>
                    </a:cubicBezTo>
                    <a:cubicBezTo>
                      <a:pt x="326" y="17"/>
                      <a:pt x="298" y="27"/>
                      <a:pt x="281" y="44"/>
                    </a:cubicBezTo>
                    <a:lnTo>
                      <a:pt x="225" y="10"/>
                    </a:lnTo>
                    <a:cubicBezTo>
                      <a:pt x="210" y="4"/>
                      <a:pt x="195" y="1"/>
                      <a:pt x="17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6"/>
              <p:cNvSpPr/>
              <p:nvPr/>
            </p:nvSpPr>
            <p:spPr>
              <a:xfrm>
                <a:off x="8280268" y="1567078"/>
                <a:ext cx="203285" cy="57408"/>
              </a:xfrm>
              <a:custGeom>
                <a:rect b="b" l="l" r="r" t="t"/>
                <a:pathLst>
                  <a:path extrusionOk="0" h="486" w="1721">
                    <a:moveTo>
                      <a:pt x="1321" y="1"/>
                    </a:moveTo>
                    <a:cubicBezTo>
                      <a:pt x="945" y="1"/>
                      <a:pt x="574" y="82"/>
                      <a:pt x="225" y="238"/>
                    </a:cubicBezTo>
                    <a:lnTo>
                      <a:pt x="158" y="238"/>
                    </a:lnTo>
                    <a:cubicBezTo>
                      <a:pt x="0" y="238"/>
                      <a:pt x="0" y="486"/>
                      <a:pt x="158" y="486"/>
                    </a:cubicBezTo>
                    <a:lnTo>
                      <a:pt x="1068" y="452"/>
                    </a:lnTo>
                    <a:cubicBezTo>
                      <a:pt x="1293" y="452"/>
                      <a:pt x="1552" y="407"/>
                      <a:pt x="1675" y="193"/>
                    </a:cubicBezTo>
                    <a:cubicBezTo>
                      <a:pt x="1720" y="103"/>
                      <a:pt x="1664" y="13"/>
                      <a:pt x="1574" y="13"/>
                    </a:cubicBezTo>
                    <a:cubicBezTo>
                      <a:pt x="1490" y="5"/>
                      <a:pt x="1405" y="1"/>
                      <a:pt x="13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6"/>
              <p:cNvSpPr/>
              <p:nvPr/>
            </p:nvSpPr>
            <p:spPr>
              <a:xfrm>
                <a:off x="8202663" y="1258308"/>
                <a:ext cx="461495" cy="147299"/>
              </a:xfrm>
              <a:custGeom>
                <a:rect b="b" l="l" r="r" t="t"/>
                <a:pathLst>
                  <a:path extrusionOk="0" h="1247" w="3907">
                    <a:moveTo>
                      <a:pt x="3515" y="0"/>
                    </a:moveTo>
                    <a:cubicBezTo>
                      <a:pt x="3474" y="0"/>
                      <a:pt x="3431" y="6"/>
                      <a:pt x="3389" y="19"/>
                    </a:cubicBezTo>
                    <a:cubicBezTo>
                      <a:pt x="3232" y="42"/>
                      <a:pt x="3074" y="75"/>
                      <a:pt x="2928" y="120"/>
                    </a:cubicBezTo>
                    <a:cubicBezTo>
                      <a:pt x="2872" y="131"/>
                      <a:pt x="2827" y="154"/>
                      <a:pt x="2771" y="165"/>
                    </a:cubicBezTo>
                    <a:cubicBezTo>
                      <a:pt x="2445" y="233"/>
                      <a:pt x="2108" y="334"/>
                      <a:pt x="1793" y="424"/>
                    </a:cubicBezTo>
                    <a:cubicBezTo>
                      <a:pt x="1219" y="581"/>
                      <a:pt x="657" y="772"/>
                      <a:pt x="118" y="1020"/>
                    </a:cubicBezTo>
                    <a:cubicBezTo>
                      <a:pt x="1" y="1078"/>
                      <a:pt x="78" y="1246"/>
                      <a:pt x="189" y="1246"/>
                    </a:cubicBezTo>
                    <a:cubicBezTo>
                      <a:pt x="206" y="1246"/>
                      <a:pt x="223" y="1242"/>
                      <a:pt x="241" y="1233"/>
                    </a:cubicBezTo>
                    <a:lnTo>
                      <a:pt x="264" y="1222"/>
                    </a:lnTo>
                    <a:lnTo>
                      <a:pt x="309" y="1222"/>
                    </a:lnTo>
                    <a:lnTo>
                      <a:pt x="3513" y="559"/>
                    </a:lnTo>
                    <a:cubicBezTo>
                      <a:pt x="3659" y="525"/>
                      <a:pt x="3906" y="458"/>
                      <a:pt x="3817" y="244"/>
                    </a:cubicBezTo>
                    <a:cubicBezTo>
                      <a:pt x="3805" y="221"/>
                      <a:pt x="3794" y="210"/>
                      <a:pt x="3783" y="199"/>
                    </a:cubicBezTo>
                    <a:cubicBezTo>
                      <a:pt x="3783" y="143"/>
                      <a:pt x="3749" y="87"/>
                      <a:pt x="3715" y="53"/>
                    </a:cubicBezTo>
                    <a:cubicBezTo>
                      <a:pt x="3652" y="18"/>
                      <a:pt x="3584" y="0"/>
                      <a:pt x="35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6"/>
              <p:cNvSpPr/>
              <p:nvPr/>
            </p:nvSpPr>
            <p:spPr>
              <a:xfrm>
                <a:off x="8089031" y="1168299"/>
                <a:ext cx="134184" cy="113516"/>
              </a:xfrm>
              <a:custGeom>
                <a:rect b="b" l="l" r="r" t="t"/>
                <a:pathLst>
                  <a:path extrusionOk="0" h="961" w="1136">
                    <a:moveTo>
                      <a:pt x="953" y="1"/>
                    </a:moveTo>
                    <a:cubicBezTo>
                      <a:pt x="932" y="1"/>
                      <a:pt x="910" y="6"/>
                      <a:pt x="889" y="17"/>
                    </a:cubicBezTo>
                    <a:cubicBezTo>
                      <a:pt x="563" y="185"/>
                      <a:pt x="282" y="444"/>
                      <a:pt x="68" y="759"/>
                    </a:cubicBezTo>
                    <a:cubicBezTo>
                      <a:pt x="0" y="804"/>
                      <a:pt x="12" y="916"/>
                      <a:pt x="90" y="950"/>
                    </a:cubicBezTo>
                    <a:cubicBezTo>
                      <a:pt x="102" y="950"/>
                      <a:pt x="113" y="961"/>
                      <a:pt x="124" y="961"/>
                    </a:cubicBezTo>
                    <a:lnTo>
                      <a:pt x="147" y="950"/>
                    </a:lnTo>
                    <a:lnTo>
                      <a:pt x="180" y="950"/>
                    </a:lnTo>
                    <a:cubicBezTo>
                      <a:pt x="192" y="950"/>
                      <a:pt x="192" y="938"/>
                      <a:pt x="203" y="938"/>
                    </a:cubicBezTo>
                    <a:cubicBezTo>
                      <a:pt x="214" y="938"/>
                      <a:pt x="214" y="927"/>
                      <a:pt x="225" y="927"/>
                    </a:cubicBezTo>
                    <a:cubicBezTo>
                      <a:pt x="293" y="882"/>
                      <a:pt x="349" y="837"/>
                      <a:pt x="416" y="781"/>
                    </a:cubicBezTo>
                    <a:cubicBezTo>
                      <a:pt x="641" y="646"/>
                      <a:pt x="855" y="489"/>
                      <a:pt x="1057" y="331"/>
                    </a:cubicBezTo>
                    <a:lnTo>
                      <a:pt x="1068" y="331"/>
                    </a:lnTo>
                    <a:lnTo>
                      <a:pt x="1091" y="309"/>
                    </a:lnTo>
                    <a:cubicBezTo>
                      <a:pt x="1136" y="264"/>
                      <a:pt x="1136" y="196"/>
                      <a:pt x="1091" y="151"/>
                    </a:cubicBezTo>
                    <a:cubicBezTo>
                      <a:pt x="1091" y="151"/>
                      <a:pt x="1080" y="140"/>
                      <a:pt x="1080" y="140"/>
                    </a:cubicBezTo>
                    <a:lnTo>
                      <a:pt x="1080" y="118"/>
                    </a:lnTo>
                    <a:cubicBezTo>
                      <a:pt x="1071" y="50"/>
                      <a:pt x="1017" y="1"/>
                      <a:pt x="95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6"/>
              <p:cNvSpPr/>
              <p:nvPr/>
            </p:nvSpPr>
            <p:spPr>
              <a:xfrm>
                <a:off x="7899919" y="621750"/>
                <a:ext cx="341957" cy="518203"/>
              </a:xfrm>
              <a:custGeom>
                <a:rect b="b" l="l" r="r" t="t"/>
                <a:pathLst>
                  <a:path extrusionOk="0" h="4387" w="2895">
                    <a:moveTo>
                      <a:pt x="2647" y="0"/>
                    </a:moveTo>
                    <a:cubicBezTo>
                      <a:pt x="2231" y="12"/>
                      <a:pt x="2029" y="495"/>
                      <a:pt x="1838" y="787"/>
                    </a:cubicBezTo>
                    <a:lnTo>
                      <a:pt x="1051" y="2013"/>
                    </a:lnTo>
                    <a:cubicBezTo>
                      <a:pt x="612" y="2699"/>
                      <a:pt x="162" y="3407"/>
                      <a:pt x="16" y="4228"/>
                    </a:cubicBezTo>
                    <a:cubicBezTo>
                      <a:pt x="0" y="4307"/>
                      <a:pt x="69" y="4387"/>
                      <a:pt x="138" y="4387"/>
                    </a:cubicBezTo>
                    <a:cubicBezTo>
                      <a:pt x="167" y="4387"/>
                      <a:pt x="196" y="4373"/>
                      <a:pt x="219" y="4340"/>
                    </a:cubicBezTo>
                    <a:lnTo>
                      <a:pt x="241" y="4306"/>
                    </a:lnTo>
                    <a:cubicBezTo>
                      <a:pt x="259" y="4317"/>
                      <a:pt x="278" y="4322"/>
                      <a:pt x="297" y="4322"/>
                    </a:cubicBezTo>
                    <a:cubicBezTo>
                      <a:pt x="337" y="4322"/>
                      <a:pt x="376" y="4300"/>
                      <a:pt x="399" y="4261"/>
                    </a:cubicBezTo>
                    <a:cubicBezTo>
                      <a:pt x="781" y="3497"/>
                      <a:pt x="1242" y="2766"/>
                      <a:pt x="1781" y="2092"/>
                    </a:cubicBezTo>
                    <a:cubicBezTo>
                      <a:pt x="2242" y="1507"/>
                      <a:pt x="2894" y="911"/>
                      <a:pt x="2759" y="90"/>
                    </a:cubicBezTo>
                    <a:cubicBezTo>
                      <a:pt x="2748" y="34"/>
                      <a:pt x="2703" y="0"/>
                      <a:pt x="264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6"/>
              <p:cNvSpPr/>
              <p:nvPr/>
            </p:nvSpPr>
            <p:spPr>
              <a:xfrm>
                <a:off x="7753095" y="801413"/>
                <a:ext cx="75715" cy="282667"/>
              </a:xfrm>
              <a:custGeom>
                <a:rect b="b" l="l" r="r" t="t"/>
                <a:pathLst>
                  <a:path extrusionOk="0" h="2393" w="641">
                    <a:moveTo>
                      <a:pt x="351" y="1"/>
                    </a:moveTo>
                    <a:cubicBezTo>
                      <a:pt x="285" y="1"/>
                      <a:pt x="218" y="26"/>
                      <a:pt x="169" y="76"/>
                    </a:cubicBezTo>
                    <a:cubicBezTo>
                      <a:pt x="68" y="177"/>
                      <a:pt x="79" y="346"/>
                      <a:pt x="79" y="481"/>
                    </a:cubicBezTo>
                    <a:lnTo>
                      <a:pt x="79" y="694"/>
                    </a:lnTo>
                    <a:cubicBezTo>
                      <a:pt x="56" y="885"/>
                      <a:pt x="56" y="1076"/>
                      <a:pt x="45" y="1268"/>
                    </a:cubicBezTo>
                    <a:lnTo>
                      <a:pt x="23" y="1931"/>
                    </a:lnTo>
                    <a:cubicBezTo>
                      <a:pt x="23" y="2055"/>
                      <a:pt x="0" y="2246"/>
                      <a:pt x="124" y="2302"/>
                    </a:cubicBezTo>
                    <a:cubicBezTo>
                      <a:pt x="134" y="2364"/>
                      <a:pt x="185" y="2393"/>
                      <a:pt x="236" y="2393"/>
                    </a:cubicBezTo>
                    <a:cubicBezTo>
                      <a:pt x="297" y="2393"/>
                      <a:pt x="360" y="2352"/>
                      <a:pt x="360" y="2279"/>
                    </a:cubicBezTo>
                    <a:cubicBezTo>
                      <a:pt x="360" y="1953"/>
                      <a:pt x="394" y="1627"/>
                      <a:pt x="461" y="1313"/>
                    </a:cubicBezTo>
                    <a:cubicBezTo>
                      <a:pt x="517" y="1009"/>
                      <a:pt x="641" y="717"/>
                      <a:pt x="618" y="413"/>
                    </a:cubicBezTo>
                    <a:cubicBezTo>
                      <a:pt x="630" y="278"/>
                      <a:pt x="585" y="155"/>
                      <a:pt x="506" y="53"/>
                    </a:cubicBezTo>
                    <a:cubicBezTo>
                      <a:pt x="460" y="18"/>
                      <a:pt x="406" y="1"/>
                      <a:pt x="35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6"/>
              <p:cNvSpPr/>
              <p:nvPr/>
            </p:nvSpPr>
            <p:spPr>
              <a:xfrm>
                <a:off x="7328096" y="380900"/>
                <a:ext cx="317507" cy="777128"/>
              </a:xfrm>
              <a:custGeom>
                <a:rect b="b" l="l" r="r" t="t"/>
                <a:pathLst>
                  <a:path extrusionOk="0" h="6579" w="2688">
                    <a:moveTo>
                      <a:pt x="1777" y="4614"/>
                    </a:moveTo>
                    <a:lnTo>
                      <a:pt x="1957" y="5064"/>
                    </a:lnTo>
                    <a:cubicBezTo>
                      <a:pt x="2047" y="5277"/>
                      <a:pt x="2125" y="5491"/>
                      <a:pt x="2193" y="5716"/>
                    </a:cubicBezTo>
                    <a:cubicBezTo>
                      <a:pt x="2058" y="5401"/>
                      <a:pt x="1934" y="5075"/>
                      <a:pt x="1822" y="4749"/>
                    </a:cubicBezTo>
                    <a:cubicBezTo>
                      <a:pt x="1811" y="4704"/>
                      <a:pt x="1788" y="4648"/>
                      <a:pt x="1777" y="4614"/>
                    </a:cubicBezTo>
                    <a:close/>
                    <a:moveTo>
                      <a:pt x="276" y="1"/>
                    </a:moveTo>
                    <a:cubicBezTo>
                      <a:pt x="213" y="1"/>
                      <a:pt x="143" y="62"/>
                      <a:pt x="135" y="128"/>
                    </a:cubicBezTo>
                    <a:cubicBezTo>
                      <a:pt x="1" y="1252"/>
                      <a:pt x="653" y="2231"/>
                      <a:pt x="1057" y="3231"/>
                    </a:cubicBezTo>
                    <a:cubicBezTo>
                      <a:pt x="1282" y="3771"/>
                      <a:pt x="1428" y="4333"/>
                      <a:pt x="1608" y="4873"/>
                    </a:cubicBezTo>
                    <a:cubicBezTo>
                      <a:pt x="1799" y="5423"/>
                      <a:pt x="2024" y="5963"/>
                      <a:pt x="2260" y="6491"/>
                    </a:cubicBezTo>
                    <a:cubicBezTo>
                      <a:pt x="2287" y="6532"/>
                      <a:pt x="2326" y="6552"/>
                      <a:pt x="2365" y="6552"/>
                    </a:cubicBezTo>
                    <a:cubicBezTo>
                      <a:pt x="2392" y="6552"/>
                      <a:pt x="2418" y="6543"/>
                      <a:pt x="2440" y="6525"/>
                    </a:cubicBezTo>
                    <a:cubicBezTo>
                      <a:pt x="2466" y="6563"/>
                      <a:pt x="2504" y="6579"/>
                      <a:pt x="2541" y="6579"/>
                    </a:cubicBezTo>
                    <a:cubicBezTo>
                      <a:pt x="2615" y="6579"/>
                      <a:pt x="2687" y="6514"/>
                      <a:pt x="2665" y="6424"/>
                    </a:cubicBezTo>
                    <a:cubicBezTo>
                      <a:pt x="2058" y="4254"/>
                      <a:pt x="1293" y="2118"/>
                      <a:pt x="360" y="61"/>
                    </a:cubicBezTo>
                    <a:cubicBezTo>
                      <a:pt x="341" y="18"/>
                      <a:pt x="309" y="1"/>
                      <a:pt x="27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6"/>
              <p:cNvSpPr/>
              <p:nvPr/>
            </p:nvSpPr>
            <p:spPr>
              <a:xfrm>
                <a:off x="7374517" y="1070140"/>
                <a:ext cx="126388" cy="163127"/>
              </a:xfrm>
              <a:custGeom>
                <a:rect b="b" l="l" r="r" t="t"/>
                <a:pathLst>
                  <a:path extrusionOk="0" h="1381" w="1070">
                    <a:moveTo>
                      <a:pt x="233" y="1"/>
                    </a:moveTo>
                    <a:cubicBezTo>
                      <a:pt x="193" y="1"/>
                      <a:pt x="152" y="10"/>
                      <a:pt x="113" y="27"/>
                    </a:cubicBezTo>
                    <a:cubicBezTo>
                      <a:pt x="23" y="106"/>
                      <a:pt x="1" y="229"/>
                      <a:pt x="57" y="330"/>
                    </a:cubicBezTo>
                    <a:cubicBezTo>
                      <a:pt x="136" y="533"/>
                      <a:pt x="248" y="735"/>
                      <a:pt x="372" y="926"/>
                    </a:cubicBezTo>
                    <a:cubicBezTo>
                      <a:pt x="473" y="1129"/>
                      <a:pt x="642" y="1286"/>
                      <a:pt x="844" y="1376"/>
                    </a:cubicBezTo>
                    <a:cubicBezTo>
                      <a:pt x="855" y="1379"/>
                      <a:pt x="866" y="1380"/>
                      <a:pt x="877" y="1380"/>
                    </a:cubicBezTo>
                    <a:cubicBezTo>
                      <a:pt x="914" y="1380"/>
                      <a:pt x="951" y="1365"/>
                      <a:pt x="968" y="1331"/>
                    </a:cubicBezTo>
                    <a:cubicBezTo>
                      <a:pt x="979" y="1320"/>
                      <a:pt x="979" y="1309"/>
                      <a:pt x="979" y="1297"/>
                    </a:cubicBezTo>
                    <a:cubicBezTo>
                      <a:pt x="1035" y="1286"/>
                      <a:pt x="1069" y="1241"/>
                      <a:pt x="1069" y="1185"/>
                    </a:cubicBezTo>
                    <a:cubicBezTo>
                      <a:pt x="1047" y="960"/>
                      <a:pt x="957" y="746"/>
                      <a:pt x="822" y="567"/>
                    </a:cubicBezTo>
                    <a:cubicBezTo>
                      <a:pt x="765" y="477"/>
                      <a:pt x="698" y="387"/>
                      <a:pt x="631" y="308"/>
                    </a:cubicBezTo>
                    <a:cubicBezTo>
                      <a:pt x="563" y="218"/>
                      <a:pt x="484" y="139"/>
                      <a:pt x="406" y="72"/>
                    </a:cubicBezTo>
                    <a:cubicBezTo>
                      <a:pt x="357" y="23"/>
                      <a:pt x="296" y="1"/>
                      <a:pt x="2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6"/>
              <p:cNvSpPr/>
              <p:nvPr/>
            </p:nvSpPr>
            <p:spPr>
              <a:xfrm>
                <a:off x="6808836" y="1001511"/>
                <a:ext cx="518783" cy="309835"/>
              </a:xfrm>
              <a:custGeom>
                <a:rect b="b" l="l" r="r" t="t"/>
                <a:pathLst>
                  <a:path extrusionOk="0" h="2623" w="4392">
                    <a:moveTo>
                      <a:pt x="124" y="1"/>
                    </a:moveTo>
                    <a:cubicBezTo>
                      <a:pt x="46" y="1"/>
                      <a:pt x="1" y="91"/>
                      <a:pt x="12" y="158"/>
                    </a:cubicBezTo>
                    <a:cubicBezTo>
                      <a:pt x="57" y="316"/>
                      <a:pt x="169" y="439"/>
                      <a:pt x="304" y="507"/>
                    </a:cubicBezTo>
                    <a:cubicBezTo>
                      <a:pt x="473" y="619"/>
                      <a:pt x="642" y="732"/>
                      <a:pt x="821" y="844"/>
                    </a:cubicBezTo>
                    <a:cubicBezTo>
                      <a:pt x="1159" y="1058"/>
                      <a:pt x="1518" y="1271"/>
                      <a:pt x="1878" y="1474"/>
                    </a:cubicBezTo>
                    <a:cubicBezTo>
                      <a:pt x="2598" y="1867"/>
                      <a:pt x="3328" y="2227"/>
                      <a:pt x="4082" y="2542"/>
                    </a:cubicBezTo>
                    <a:lnTo>
                      <a:pt x="4104" y="2542"/>
                    </a:lnTo>
                    <a:cubicBezTo>
                      <a:pt x="4104" y="2542"/>
                      <a:pt x="4115" y="2564"/>
                      <a:pt x="4115" y="2564"/>
                    </a:cubicBezTo>
                    <a:cubicBezTo>
                      <a:pt x="4143" y="2606"/>
                      <a:pt x="4183" y="2623"/>
                      <a:pt x="4221" y="2623"/>
                    </a:cubicBezTo>
                    <a:cubicBezTo>
                      <a:pt x="4308" y="2623"/>
                      <a:pt x="4391" y="2537"/>
                      <a:pt x="4329" y="2452"/>
                    </a:cubicBezTo>
                    <a:cubicBezTo>
                      <a:pt x="3834" y="1766"/>
                      <a:pt x="3036" y="1462"/>
                      <a:pt x="2328" y="1069"/>
                    </a:cubicBezTo>
                    <a:cubicBezTo>
                      <a:pt x="1620" y="675"/>
                      <a:pt x="968" y="102"/>
                      <a:pt x="12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6"/>
              <p:cNvSpPr/>
              <p:nvPr/>
            </p:nvSpPr>
            <p:spPr>
              <a:xfrm>
                <a:off x="7567172" y="1278507"/>
                <a:ext cx="272857" cy="53628"/>
              </a:xfrm>
              <a:custGeom>
                <a:rect b="b" l="l" r="r" t="t"/>
                <a:pathLst>
                  <a:path extrusionOk="0" h="454" w="2310">
                    <a:moveTo>
                      <a:pt x="1492" y="0"/>
                    </a:moveTo>
                    <a:cubicBezTo>
                      <a:pt x="1002" y="0"/>
                      <a:pt x="517" y="110"/>
                      <a:pt x="68" y="320"/>
                    </a:cubicBezTo>
                    <a:cubicBezTo>
                      <a:pt x="1" y="358"/>
                      <a:pt x="39" y="454"/>
                      <a:pt x="101" y="454"/>
                    </a:cubicBezTo>
                    <a:cubicBezTo>
                      <a:pt x="112" y="454"/>
                      <a:pt x="123" y="451"/>
                      <a:pt x="135" y="444"/>
                    </a:cubicBezTo>
                    <a:cubicBezTo>
                      <a:pt x="561" y="242"/>
                      <a:pt x="1021" y="140"/>
                      <a:pt x="1486" y="140"/>
                    </a:cubicBezTo>
                    <a:cubicBezTo>
                      <a:pt x="1721" y="140"/>
                      <a:pt x="1958" y="166"/>
                      <a:pt x="2192" y="219"/>
                    </a:cubicBezTo>
                    <a:cubicBezTo>
                      <a:pt x="2199" y="221"/>
                      <a:pt x="2206" y="222"/>
                      <a:pt x="2212" y="222"/>
                    </a:cubicBezTo>
                    <a:cubicBezTo>
                      <a:pt x="2287" y="222"/>
                      <a:pt x="2309" y="105"/>
                      <a:pt x="2226" y="84"/>
                    </a:cubicBezTo>
                    <a:cubicBezTo>
                      <a:pt x="1983" y="28"/>
                      <a:pt x="1736" y="0"/>
                      <a:pt x="1492"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6"/>
              <p:cNvSpPr/>
              <p:nvPr/>
            </p:nvSpPr>
            <p:spPr>
              <a:xfrm>
                <a:off x="7956026" y="1379264"/>
                <a:ext cx="130641" cy="147889"/>
              </a:xfrm>
              <a:custGeom>
                <a:rect b="b" l="l" r="r" t="t"/>
                <a:pathLst>
                  <a:path extrusionOk="0" h="1252" w="1106">
                    <a:moveTo>
                      <a:pt x="108" y="1"/>
                    </a:moveTo>
                    <a:cubicBezTo>
                      <a:pt x="44" y="1"/>
                      <a:pt x="1" y="91"/>
                      <a:pt x="70" y="131"/>
                    </a:cubicBezTo>
                    <a:cubicBezTo>
                      <a:pt x="508" y="344"/>
                      <a:pt x="823" y="738"/>
                      <a:pt x="958" y="1199"/>
                    </a:cubicBezTo>
                    <a:cubicBezTo>
                      <a:pt x="967" y="1235"/>
                      <a:pt x="995" y="1252"/>
                      <a:pt x="1023" y="1252"/>
                    </a:cubicBezTo>
                    <a:cubicBezTo>
                      <a:pt x="1064" y="1252"/>
                      <a:pt x="1106" y="1218"/>
                      <a:pt x="1093" y="1165"/>
                    </a:cubicBezTo>
                    <a:cubicBezTo>
                      <a:pt x="958" y="659"/>
                      <a:pt x="609" y="243"/>
                      <a:pt x="137" y="7"/>
                    </a:cubicBezTo>
                    <a:cubicBezTo>
                      <a:pt x="127" y="3"/>
                      <a:pt x="117" y="1"/>
                      <a:pt x="10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6"/>
              <p:cNvSpPr/>
              <p:nvPr/>
            </p:nvSpPr>
            <p:spPr>
              <a:xfrm>
                <a:off x="8087731" y="1634880"/>
                <a:ext cx="32011" cy="64849"/>
              </a:xfrm>
              <a:custGeom>
                <a:rect b="b" l="l" r="r" t="t"/>
                <a:pathLst>
                  <a:path extrusionOk="0" h="549" w="271">
                    <a:moveTo>
                      <a:pt x="84" y="1"/>
                    </a:moveTo>
                    <a:cubicBezTo>
                      <a:pt x="70" y="1"/>
                      <a:pt x="57" y="5"/>
                      <a:pt x="45" y="13"/>
                    </a:cubicBezTo>
                    <a:cubicBezTo>
                      <a:pt x="11" y="24"/>
                      <a:pt x="0" y="69"/>
                      <a:pt x="23" y="103"/>
                    </a:cubicBezTo>
                    <a:cubicBezTo>
                      <a:pt x="45" y="125"/>
                      <a:pt x="56" y="159"/>
                      <a:pt x="79" y="193"/>
                    </a:cubicBezTo>
                    <a:lnTo>
                      <a:pt x="79" y="215"/>
                    </a:lnTo>
                    <a:cubicBezTo>
                      <a:pt x="90" y="226"/>
                      <a:pt x="90" y="249"/>
                      <a:pt x="101" y="260"/>
                    </a:cubicBezTo>
                    <a:lnTo>
                      <a:pt x="101" y="283"/>
                    </a:lnTo>
                    <a:lnTo>
                      <a:pt x="101" y="316"/>
                    </a:lnTo>
                    <a:lnTo>
                      <a:pt x="101" y="361"/>
                    </a:lnTo>
                    <a:cubicBezTo>
                      <a:pt x="90" y="372"/>
                      <a:pt x="90" y="384"/>
                      <a:pt x="101" y="395"/>
                    </a:cubicBezTo>
                    <a:lnTo>
                      <a:pt x="101" y="406"/>
                    </a:lnTo>
                    <a:lnTo>
                      <a:pt x="101" y="417"/>
                    </a:lnTo>
                    <a:cubicBezTo>
                      <a:pt x="101" y="417"/>
                      <a:pt x="101" y="429"/>
                      <a:pt x="101" y="429"/>
                    </a:cubicBezTo>
                    <a:cubicBezTo>
                      <a:pt x="101" y="440"/>
                      <a:pt x="101" y="451"/>
                      <a:pt x="101" y="451"/>
                    </a:cubicBezTo>
                    <a:cubicBezTo>
                      <a:pt x="81" y="512"/>
                      <a:pt x="126" y="548"/>
                      <a:pt x="169" y="548"/>
                    </a:cubicBezTo>
                    <a:cubicBezTo>
                      <a:pt x="199" y="548"/>
                      <a:pt x="227" y="532"/>
                      <a:pt x="236" y="496"/>
                    </a:cubicBezTo>
                    <a:lnTo>
                      <a:pt x="236" y="485"/>
                    </a:lnTo>
                    <a:cubicBezTo>
                      <a:pt x="270" y="327"/>
                      <a:pt x="236" y="159"/>
                      <a:pt x="146" y="35"/>
                    </a:cubicBezTo>
                    <a:cubicBezTo>
                      <a:pt x="132" y="13"/>
                      <a:pt x="108" y="1"/>
                      <a:pt x="84"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6"/>
              <p:cNvSpPr/>
              <p:nvPr/>
            </p:nvSpPr>
            <p:spPr>
              <a:xfrm>
                <a:off x="7351956" y="1384225"/>
                <a:ext cx="134184" cy="137376"/>
              </a:xfrm>
              <a:custGeom>
                <a:rect b="b" l="l" r="r" t="t"/>
                <a:pathLst>
                  <a:path extrusionOk="0" h="1163" w="1136">
                    <a:moveTo>
                      <a:pt x="1036" y="0"/>
                    </a:moveTo>
                    <a:cubicBezTo>
                      <a:pt x="1025" y="0"/>
                      <a:pt x="1013" y="3"/>
                      <a:pt x="1001" y="10"/>
                    </a:cubicBezTo>
                    <a:cubicBezTo>
                      <a:pt x="563" y="246"/>
                      <a:pt x="226" y="606"/>
                      <a:pt x="23" y="1055"/>
                    </a:cubicBezTo>
                    <a:cubicBezTo>
                      <a:pt x="0" y="1109"/>
                      <a:pt x="51" y="1163"/>
                      <a:pt x="96" y="1163"/>
                    </a:cubicBezTo>
                    <a:cubicBezTo>
                      <a:pt x="117" y="1163"/>
                      <a:pt x="136" y="1151"/>
                      <a:pt x="147" y="1123"/>
                    </a:cubicBezTo>
                    <a:cubicBezTo>
                      <a:pt x="214" y="988"/>
                      <a:pt x="293" y="853"/>
                      <a:pt x="383" y="741"/>
                    </a:cubicBezTo>
                    <a:cubicBezTo>
                      <a:pt x="394" y="729"/>
                      <a:pt x="406" y="718"/>
                      <a:pt x="417" y="707"/>
                    </a:cubicBezTo>
                    <a:cubicBezTo>
                      <a:pt x="552" y="527"/>
                      <a:pt x="720" y="381"/>
                      <a:pt x="923" y="280"/>
                    </a:cubicBezTo>
                    <a:cubicBezTo>
                      <a:pt x="945" y="257"/>
                      <a:pt x="956" y="235"/>
                      <a:pt x="956" y="201"/>
                    </a:cubicBezTo>
                    <a:cubicBezTo>
                      <a:pt x="990" y="178"/>
                      <a:pt x="1024" y="156"/>
                      <a:pt x="1069" y="134"/>
                    </a:cubicBezTo>
                    <a:cubicBezTo>
                      <a:pt x="1136" y="95"/>
                      <a:pt x="1097" y="0"/>
                      <a:pt x="1036"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6"/>
              <p:cNvSpPr/>
              <p:nvPr/>
            </p:nvSpPr>
            <p:spPr>
              <a:xfrm>
                <a:off x="7675017" y="1475061"/>
                <a:ext cx="71463" cy="48548"/>
              </a:xfrm>
              <a:custGeom>
                <a:rect b="b" l="l" r="r" t="t"/>
                <a:pathLst>
                  <a:path extrusionOk="0" h="411" w="605">
                    <a:moveTo>
                      <a:pt x="232" y="1"/>
                    </a:moveTo>
                    <a:cubicBezTo>
                      <a:pt x="153" y="1"/>
                      <a:pt x="77" y="38"/>
                      <a:pt x="32" y="107"/>
                    </a:cubicBezTo>
                    <a:cubicBezTo>
                      <a:pt x="1" y="160"/>
                      <a:pt x="44" y="209"/>
                      <a:pt x="92" y="209"/>
                    </a:cubicBezTo>
                    <a:cubicBezTo>
                      <a:pt x="114" y="209"/>
                      <a:pt x="137" y="199"/>
                      <a:pt x="155" y="174"/>
                    </a:cubicBezTo>
                    <a:lnTo>
                      <a:pt x="166" y="163"/>
                    </a:lnTo>
                    <a:lnTo>
                      <a:pt x="290" y="163"/>
                    </a:lnTo>
                    <a:lnTo>
                      <a:pt x="313" y="185"/>
                    </a:lnTo>
                    <a:lnTo>
                      <a:pt x="324" y="196"/>
                    </a:lnTo>
                    <a:lnTo>
                      <a:pt x="346" y="219"/>
                    </a:lnTo>
                    <a:lnTo>
                      <a:pt x="358" y="230"/>
                    </a:lnTo>
                    <a:lnTo>
                      <a:pt x="369" y="241"/>
                    </a:lnTo>
                    <a:cubicBezTo>
                      <a:pt x="403" y="286"/>
                      <a:pt x="425" y="331"/>
                      <a:pt x="447" y="376"/>
                    </a:cubicBezTo>
                    <a:cubicBezTo>
                      <a:pt x="462" y="398"/>
                      <a:pt x="481" y="411"/>
                      <a:pt x="502" y="411"/>
                    </a:cubicBezTo>
                    <a:cubicBezTo>
                      <a:pt x="514" y="411"/>
                      <a:pt x="525" y="407"/>
                      <a:pt x="537" y="399"/>
                    </a:cubicBezTo>
                    <a:cubicBezTo>
                      <a:pt x="582" y="388"/>
                      <a:pt x="605" y="343"/>
                      <a:pt x="594" y="309"/>
                    </a:cubicBezTo>
                    <a:cubicBezTo>
                      <a:pt x="549" y="185"/>
                      <a:pt x="459" y="84"/>
                      <a:pt x="346" y="28"/>
                    </a:cubicBezTo>
                    <a:cubicBezTo>
                      <a:pt x="310" y="10"/>
                      <a:pt x="271" y="1"/>
                      <a:pt x="232" y="1"/>
                    </a:cubicBezTo>
                    <a:close/>
                  </a:path>
                </a:pathLst>
              </a:custGeom>
              <a:solidFill>
                <a:schemeClr val="accent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6"/>
              <p:cNvSpPr/>
              <p:nvPr/>
            </p:nvSpPr>
            <p:spPr>
              <a:xfrm>
                <a:off x="7834008" y="1518175"/>
                <a:ext cx="66620" cy="35082"/>
              </a:xfrm>
              <a:custGeom>
                <a:rect b="b" l="l" r="r" t="t"/>
                <a:pathLst>
                  <a:path extrusionOk="0" h="297" w="564">
                    <a:moveTo>
                      <a:pt x="257" y="0"/>
                    </a:moveTo>
                    <a:cubicBezTo>
                      <a:pt x="173" y="0"/>
                      <a:pt x="91" y="30"/>
                      <a:pt x="23" y="90"/>
                    </a:cubicBezTo>
                    <a:cubicBezTo>
                      <a:pt x="1" y="113"/>
                      <a:pt x="1" y="158"/>
                      <a:pt x="23" y="180"/>
                    </a:cubicBezTo>
                    <a:cubicBezTo>
                      <a:pt x="40" y="197"/>
                      <a:pt x="57" y="205"/>
                      <a:pt x="74" y="205"/>
                    </a:cubicBezTo>
                    <a:cubicBezTo>
                      <a:pt x="91" y="205"/>
                      <a:pt x="108" y="197"/>
                      <a:pt x="125" y="180"/>
                    </a:cubicBezTo>
                    <a:lnTo>
                      <a:pt x="136" y="180"/>
                    </a:lnTo>
                    <a:lnTo>
                      <a:pt x="158" y="158"/>
                    </a:lnTo>
                    <a:lnTo>
                      <a:pt x="282" y="158"/>
                    </a:lnTo>
                    <a:cubicBezTo>
                      <a:pt x="304" y="158"/>
                      <a:pt x="316" y="158"/>
                      <a:pt x="338" y="169"/>
                    </a:cubicBezTo>
                    <a:lnTo>
                      <a:pt x="349" y="169"/>
                    </a:lnTo>
                    <a:lnTo>
                      <a:pt x="372" y="180"/>
                    </a:lnTo>
                    <a:lnTo>
                      <a:pt x="383" y="191"/>
                    </a:lnTo>
                    <a:lnTo>
                      <a:pt x="394" y="202"/>
                    </a:lnTo>
                    <a:cubicBezTo>
                      <a:pt x="383" y="214"/>
                      <a:pt x="383" y="236"/>
                      <a:pt x="394" y="259"/>
                    </a:cubicBezTo>
                    <a:cubicBezTo>
                      <a:pt x="411" y="284"/>
                      <a:pt x="434" y="297"/>
                      <a:pt x="459" y="297"/>
                    </a:cubicBezTo>
                    <a:cubicBezTo>
                      <a:pt x="467" y="297"/>
                      <a:pt x="476" y="295"/>
                      <a:pt x="484" y="292"/>
                    </a:cubicBezTo>
                    <a:cubicBezTo>
                      <a:pt x="507" y="292"/>
                      <a:pt x="518" y="270"/>
                      <a:pt x="529" y="259"/>
                    </a:cubicBezTo>
                    <a:cubicBezTo>
                      <a:pt x="563" y="214"/>
                      <a:pt x="552" y="169"/>
                      <a:pt x="529" y="124"/>
                    </a:cubicBezTo>
                    <a:cubicBezTo>
                      <a:pt x="484" y="79"/>
                      <a:pt x="439" y="45"/>
                      <a:pt x="383" y="23"/>
                    </a:cubicBezTo>
                    <a:cubicBezTo>
                      <a:pt x="342" y="8"/>
                      <a:pt x="299" y="0"/>
                      <a:pt x="257" y="0"/>
                    </a:cubicBezTo>
                    <a:close/>
                  </a:path>
                </a:pathLst>
              </a:custGeom>
              <a:solidFill>
                <a:schemeClr val="accent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6"/>
              <p:cNvSpPr/>
              <p:nvPr/>
            </p:nvSpPr>
            <p:spPr>
              <a:xfrm>
                <a:off x="7644778" y="1584560"/>
                <a:ext cx="249942" cy="110445"/>
              </a:xfrm>
              <a:custGeom>
                <a:rect b="b" l="l" r="r" t="t"/>
                <a:pathLst>
                  <a:path extrusionOk="0" h="935" w="2116">
                    <a:moveTo>
                      <a:pt x="70" y="0"/>
                    </a:moveTo>
                    <a:cubicBezTo>
                      <a:pt x="35" y="0"/>
                      <a:pt x="1" y="23"/>
                      <a:pt x="6" y="68"/>
                    </a:cubicBezTo>
                    <a:cubicBezTo>
                      <a:pt x="51" y="484"/>
                      <a:pt x="400" y="753"/>
                      <a:pt x="782" y="855"/>
                    </a:cubicBezTo>
                    <a:cubicBezTo>
                      <a:pt x="1007" y="911"/>
                      <a:pt x="1232" y="933"/>
                      <a:pt x="1457" y="933"/>
                    </a:cubicBezTo>
                    <a:cubicBezTo>
                      <a:pt x="1472" y="934"/>
                      <a:pt x="1487" y="935"/>
                      <a:pt x="1503" y="935"/>
                    </a:cubicBezTo>
                    <a:cubicBezTo>
                      <a:pt x="1701" y="935"/>
                      <a:pt x="1896" y="867"/>
                      <a:pt x="2053" y="742"/>
                    </a:cubicBezTo>
                    <a:cubicBezTo>
                      <a:pt x="2115" y="698"/>
                      <a:pt x="2064" y="625"/>
                      <a:pt x="2007" y="625"/>
                    </a:cubicBezTo>
                    <a:cubicBezTo>
                      <a:pt x="1992" y="625"/>
                      <a:pt x="1977" y="629"/>
                      <a:pt x="1963" y="641"/>
                    </a:cubicBezTo>
                    <a:cubicBezTo>
                      <a:pt x="1818" y="744"/>
                      <a:pt x="1646" y="800"/>
                      <a:pt x="1471" y="800"/>
                    </a:cubicBezTo>
                    <a:cubicBezTo>
                      <a:pt x="1455" y="800"/>
                      <a:pt x="1439" y="799"/>
                      <a:pt x="1423" y="798"/>
                    </a:cubicBezTo>
                    <a:cubicBezTo>
                      <a:pt x="1232" y="787"/>
                      <a:pt x="1041" y="765"/>
                      <a:pt x="850" y="720"/>
                    </a:cubicBezTo>
                    <a:cubicBezTo>
                      <a:pt x="524" y="641"/>
                      <a:pt x="186" y="427"/>
                      <a:pt x="141" y="68"/>
                    </a:cubicBezTo>
                    <a:cubicBezTo>
                      <a:pt x="141" y="23"/>
                      <a:pt x="105" y="0"/>
                      <a:pt x="70" y="0"/>
                    </a:cubicBezTo>
                    <a:close/>
                  </a:path>
                </a:pathLst>
              </a:custGeom>
              <a:solidFill>
                <a:schemeClr val="accent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51" name="Google Shape;2651;p56"/>
          <p:cNvGrpSpPr/>
          <p:nvPr/>
        </p:nvGrpSpPr>
        <p:grpSpPr>
          <a:xfrm flipH="1" rot="563501">
            <a:off x="-251496" y="367998"/>
            <a:ext cx="2307836" cy="1146145"/>
            <a:chOff x="6077195" y="1269884"/>
            <a:chExt cx="2307592" cy="1146024"/>
          </a:xfrm>
        </p:grpSpPr>
        <p:sp>
          <p:nvSpPr>
            <p:cNvPr id="2652" name="Google Shape;2652;p56"/>
            <p:cNvSpPr/>
            <p:nvPr/>
          </p:nvSpPr>
          <p:spPr>
            <a:xfrm>
              <a:off x="7091736" y="1406550"/>
              <a:ext cx="126270" cy="67920"/>
            </a:xfrm>
            <a:custGeom>
              <a:rect b="b" l="l" r="r" t="t"/>
              <a:pathLst>
                <a:path extrusionOk="0" h="575" w="1069">
                  <a:moveTo>
                    <a:pt x="147" y="1"/>
                  </a:moveTo>
                  <a:cubicBezTo>
                    <a:pt x="57" y="1"/>
                    <a:pt x="0" y="102"/>
                    <a:pt x="45" y="181"/>
                  </a:cubicBezTo>
                  <a:cubicBezTo>
                    <a:pt x="229" y="432"/>
                    <a:pt x="520" y="575"/>
                    <a:pt x="826" y="575"/>
                  </a:cubicBezTo>
                  <a:cubicBezTo>
                    <a:pt x="877" y="575"/>
                    <a:pt x="927" y="571"/>
                    <a:pt x="978" y="563"/>
                  </a:cubicBezTo>
                  <a:cubicBezTo>
                    <a:pt x="1023" y="552"/>
                    <a:pt x="1057" y="507"/>
                    <a:pt x="1068" y="462"/>
                  </a:cubicBezTo>
                  <a:cubicBezTo>
                    <a:pt x="1068" y="428"/>
                    <a:pt x="1057" y="394"/>
                    <a:pt x="1035" y="372"/>
                  </a:cubicBezTo>
                  <a:cubicBezTo>
                    <a:pt x="1046" y="360"/>
                    <a:pt x="1046" y="360"/>
                    <a:pt x="1046" y="349"/>
                  </a:cubicBezTo>
                  <a:cubicBezTo>
                    <a:pt x="1057" y="293"/>
                    <a:pt x="1023" y="226"/>
                    <a:pt x="967" y="214"/>
                  </a:cubicBezTo>
                  <a:cubicBezTo>
                    <a:pt x="697" y="102"/>
                    <a:pt x="428" y="34"/>
                    <a:pt x="147" y="1"/>
                  </a:cubicBezTo>
                  <a:close/>
                </a:path>
              </a:pathLst>
            </a:custGeom>
            <a:solidFill>
              <a:srgbClr val="F9CD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653" name="Google Shape;2653;p56"/>
            <p:cNvSpPr/>
            <p:nvPr/>
          </p:nvSpPr>
          <p:spPr>
            <a:xfrm>
              <a:off x="6077195" y="1269884"/>
              <a:ext cx="2307592" cy="1146024"/>
            </a:xfrm>
            <a:custGeom>
              <a:rect b="b" l="l" r="r" t="t"/>
              <a:pathLst>
                <a:path extrusionOk="0" h="9702" w="19536">
                  <a:moveTo>
                    <a:pt x="8292" y="0"/>
                  </a:moveTo>
                  <a:cubicBezTo>
                    <a:pt x="6578" y="0"/>
                    <a:pt x="5689" y="1225"/>
                    <a:pt x="5689" y="1225"/>
                  </a:cubicBezTo>
                  <a:cubicBezTo>
                    <a:pt x="5689" y="1225"/>
                    <a:pt x="5114" y="928"/>
                    <a:pt x="4331" y="928"/>
                  </a:cubicBezTo>
                  <a:cubicBezTo>
                    <a:pt x="3777" y="928"/>
                    <a:pt x="3118" y="1077"/>
                    <a:pt x="2485" y="1585"/>
                  </a:cubicBezTo>
                  <a:cubicBezTo>
                    <a:pt x="944" y="2799"/>
                    <a:pt x="1405" y="4677"/>
                    <a:pt x="1405" y="4677"/>
                  </a:cubicBezTo>
                  <a:cubicBezTo>
                    <a:pt x="382" y="4901"/>
                    <a:pt x="0" y="8173"/>
                    <a:pt x="3283" y="8893"/>
                  </a:cubicBezTo>
                  <a:cubicBezTo>
                    <a:pt x="3957" y="9038"/>
                    <a:pt x="4579" y="9096"/>
                    <a:pt x="5142" y="9096"/>
                  </a:cubicBezTo>
                  <a:cubicBezTo>
                    <a:pt x="7323" y="9096"/>
                    <a:pt x="8623" y="8229"/>
                    <a:pt x="8623" y="8229"/>
                  </a:cubicBezTo>
                  <a:cubicBezTo>
                    <a:pt x="8623" y="8229"/>
                    <a:pt x="8972" y="9533"/>
                    <a:pt x="11962" y="9691"/>
                  </a:cubicBezTo>
                  <a:cubicBezTo>
                    <a:pt x="12118" y="9698"/>
                    <a:pt x="12268" y="9702"/>
                    <a:pt x="12413" y="9702"/>
                  </a:cubicBezTo>
                  <a:cubicBezTo>
                    <a:pt x="15068" y="9702"/>
                    <a:pt x="15998" y="8499"/>
                    <a:pt x="15998" y="8499"/>
                  </a:cubicBezTo>
                  <a:cubicBezTo>
                    <a:pt x="16375" y="8647"/>
                    <a:pt x="17048" y="8781"/>
                    <a:pt x="17687" y="8781"/>
                  </a:cubicBezTo>
                  <a:cubicBezTo>
                    <a:pt x="18649" y="8781"/>
                    <a:pt x="19535" y="8478"/>
                    <a:pt x="19225" y="7465"/>
                  </a:cubicBezTo>
                  <a:cubicBezTo>
                    <a:pt x="18868" y="6294"/>
                    <a:pt x="17459" y="6113"/>
                    <a:pt x="16618" y="6113"/>
                  </a:cubicBezTo>
                  <a:cubicBezTo>
                    <a:pt x="16239" y="6113"/>
                    <a:pt x="15976" y="6149"/>
                    <a:pt x="15976" y="6149"/>
                  </a:cubicBezTo>
                  <a:cubicBezTo>
                    <a:pt x="15976" y="6149"/>
                    <a:pt x="15987" y="4890"/>
                    <a:pt x="14514" y="3901"/>
                  </a:cubicBezTo>
                  <a:cubicBezTo>
                    <a:pt x="14000" y="3552"/>
                    <a:pt x="13446" y="3438"/>
                    <a:pt x="12943" y="3438"/>
                  </a:cubicBezTo>
                  <a:cubicBezTo>
                    <a:pt x="12005" y="3438"/>
                    <a:pt x="11243" y="3833"/>
                    <a:pt x="11243" y="3833"/>
                  </a:cubicBezTo>
                  <a:cubicBezTo>
                    <a:pt x="11243" y="3833"/>
                    <a:pt x="11445" y="629"/>
                    <a:pt x="9163" y="101"/>
                  </a:cubicBezTo>
                  <a:cubicBezTo>
                    <a:pt x="8852" y="31"/>
                    <a:pt x="8562" y="0"/>
                    <a:pt x="829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654" name="Google Shape;2654;p56"/>
            <p:cNvSpPr/>
            <p:nvPr/>
          </p:nvSpPr>
          <p:spPr>
            <a:xfrm>
              <a:off x="6276347" y="1485574"/>
              <a:ext cx="170447" cy="331097"/>
            </a:xfrm>
            <a:custGeom>
              <a:rect b="b" l="l" r="r" t="t"/>
              <a:pathLst>
                <a:path extrusionOk="0" h="2803" w="1443">
                  <a:moveTo>
                    <a:pt x="1362" y="1"/>
                  </a:moveTo>
                  <a:cubicBezTo>
                    <a:pt x="1355" y="1"/>
                    <a:pt x="1347" y="3"/>
                    <a:pt x="1338" y="6"/>
                  </a:cubicBezTo>
                  <a:cubicBezTo>
                    <a:pt x="1091" y="119"/>
                    <a:pt x="877" y="299"/>
                    <a:pt x="720" y="512"/>
                  </a:cubicBezTo>
                  <a:cubicBezTo>
                    <a:pt x="214" y="1142"/>
                    <a:pt x="0" y="1951"/>
                    <a:pt x="124" y="2749"/>
                  </a:cubicBezTo>
                  <a:cubicBezTo>
                    <a:pt x="129" y="2786"/>
                    <a:pt x="154" y="2802"/>
                    <a:pt x="182" y="2802"/>
                  </a:cubicBezTo>
                  <a:cubicBezTo>
                    <a:pt x="221" y="2802"/>
                    <a:pt x="266" y="2769"/>
                    <a:pt x="259" y="2716"/>
                  </a:cubicBezTo>
                  <a:cubicBezTo>
                    <a:pt x="192" y="2232"/>
                    <a:pt x="248" y="1738"/>
                    <a:pt x="428" y="1277"/>
                  </a:cubicBezTo>
                  <a:cubicBezTo>
                    <a:pt x="518" y="1052"/>
                    <a:pt x="641" y="838"/>
                    <a:pt x="787" y="647"/>
                  </a:cubicBezTo>
                  <a:cubicBezTo>
                    <a:pt x="934" y="434"/>
                    <a:pt x="1136" y="254"/>
                    <a:pt x="1372" y="141"/>
                  </a:cubicBezTo>
                  <a:cubicBezTo>
                    <a:pt x="1442" y="111"/>
                    <a:pt x="1423" y="1"/>
                    <a:pt x="1362"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655" name="Google Shape;2655;p56"/>
            <p:cNvSpPr/>
            <p:nvPr/>
          </p:nvSpPr>
          <p:spPr>
            <a:xfrm>
              <a:off x="6532669" y="1423206"/>
              <a:ext cx="190528" cy="32956"/>
            </a:xfrm>
            <a:custGeom>
              <a:rect b="b" l="l" r="r" t="t"/>
              <a:pathLst>
                <a:path extrusionOk="0" h="279" w="1613">
                  <a:moveTo>
                    <a:pt x="671" y="1"/>
                  </a:moveTo>
                  <a:cubicBezTo>
                    <a:pt x="468" y="1"/>
                    <a:pt x="261" y="55"/>
                    <a:pt x="79" y="141"/>
                  </a:cubicBezTo>
                  <a:cubicBezTo>
                    <a:pt x="0" y="180"/>
                    <a:pt x="50" y="271"/>
                    <a:pt x="117" y="271"/>
                  </a:cubicBezTo>
                  <a:cubicBezTo>
                    <a:pt x="126" y="271"/>
                    <a:pt x="136" y="269"/>
                    <a:pt x="146" y="264"/>
                  </a:cubicBezTo>
                  <a:cubicBezTo>
                    <a:pt x="331" y="174"/>
                    <a:pt x="520" y="140"/>
                    <a:pt x="711" y="140"/>
                  </a:cubicBezTo>
                  <a:cubicBezTo>
                    <a:pt x="972" y="140"/>
                    <a:pt x="1236" y="204"/>
                    <a:pt x="1496" y="276"/>
                  </a:cubicBezTo>
                  <a:cubicBezTo>
                    <a:pt x="1502" y="277"/>
                    <a:pt x="1509" y="278"/>
                    <a:pt x="1515" y="278"/>
                  </a:cubicBezTo>
                  <a:cubicBezTo>
                    <a:pt x="1590" y="278"/>
                    <a:pt x="1612" y="162"/>
                    <a:pt x="1529" y="141"/>
                  </a:cubicBezTo>
                  <a:cubicBezTo>
                    <a:pt x="1282" y="62"/>
                    <a:pt x="1035" y="17"/>
                    <a:pt x="776" y="6"/>
                  </a:cubicBezTo>
                  <a:cubicBezTo>
                    <a:pt x="741" y="3"/>
                    <a:pt x="706" y="1"/>
                    <a:pt x="671"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656" name="Google Shape;2656;p56"/>
            <p:cNvSpPr/>
            <p:nvPr/>
          </p:nvSpPr>
          <p:spPr>
            <a:xfrm>
              <a:off x="6793599" y="1329299"/>
              <a:ext cx="339595" cy="105956"/>
            </a:xfrm>
            <a:custGeom>
              <a:rect b="b" l="l" r="r" t="t"/>
              <a:pathLst>
                <a:path extrusionOk="0" h="897" w="2875">
                  <a:moveTo>
                    <a:pt x="2228" y="1"/>
                  </a:moveTo>
                  <a:cubicBezTo>
                    <a:pt x="2158" y="1"/>
                    <a:pt x="2088" y="5"/>
                    <a:pt x="2018" y="14"/>
                  </a:cubicBezTo>
                  <a:cubicBezTo>
                    <a:pt x="1737" y="14"/>
                    <a:pt x="1468" y="36"/>
                    <a:pt x="1198" y="93"/>
                  </a:cubicBezTo>
                  <a:cubicBezTo>
                    <a:pt x="737" y="171"/>
                    <a:pt x="321" y="430"/>
                    <a:pt x="40" y="801"/>
                  </a:cubicBezTo>
                  <a:cubicBezTo>
                    <a:pt x="0" y="849"/>
                    <a:pt x="50" y="896"/>
                    <a:pt x="103" y="896"/>
                  </a:cubicBezTo>
                  <a:cubicBezTo>
                    <a:pt x="125" y="896"/>
                    <a:pt x="147" y="888"/>
                    <a:pt x="163" y="868"/>
                  </a:cubicBezTo>
                  <a:cubicBezTo>
                    <a:pt x="433" y="520"/>
                    <a:pt x="827" y="284"/>
                    <a:pt x="1265" y="216"/>
                  </a:cubicBezTo>
                  <a:cubicBezTo>
                    <a:pt x="1524" y="171"/>
                    <a:pt x="1771" y="149"/>
                    <a:pt x="2030" y="149"/>
                  </a:cubicBezTo>
                  <a:cubicBezTo>
                    <a:pt x="2092" y="143"/>
                    <a:pt x="2153" y="140"/>
                    <a:pt x="2215" y="140"/>
                  </a:cubicBezTo>
                  <a:cubicBezTo>
                    <a:pt x="2400" y="140"/>
                    <a:pt x="2583" y="166"/>
                    <a:pt x="2760" y="216"/>
                  </a:cubicBezTo>
                  <a:cubicBezTo>
                    <a:pt x="2770" y="220"/>
                    <a:pt x="2779" y="222"/>
                    <a:pt x="2788" y="222"/>
                  </a:cubicBezTo>
                  <a:cubicBezTo>
                    <a:pt x="2856" y="222"/>
                    <a:pt x="2874" y="111"/>
                    <a:pt x="2794" y="81"/>
                  </a:cubicBezTo>
                  <a:cubicBezTo>
                    <a:pt x="2613" y="32"/>
                    <a:pt x="2420" y="1"/>
                    <a:pt x="222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657" name="Google Shape;2657;p56"/>
            <p:cNvSpPr/>
            <p:nvPr/>
          </p:nvSpPr>
          <p:spPr>
            <a:xfrm>
              <a:off x="7228402" y="1395329"/>
              <a:ext cx="134302" cy="284911"/>
            </a:xfrm>
            <a:custGeom>
              <a:rect b="b" l="l" r="r" t="t"/>
              <a:pathLst>
                <a:path extrusionOk="0" h="2412" w="1137">
                  <a:moveTo>
                    <a:pt x="120" y="0"/>
                  </a:moveTo>
                  <a:cubicBezTo>
                    <a:pt x="53" y="0"/>
                    <a:pt x="1" y="100"/>
                    <a:pt x="80" y="129"/>
                  </a:cubicBezTo>
                  <a:cubicBezTo>
                    <a:pt x="429" y="298"/>
                    <a:pt x="698" y="590"/>
                    <a:pt x="822" y="961"/>
                  </a:cubicBezTo>
                  <a:cubicBezTo>
                    <a:pt x="991" y="1400"/>
                    <a:pt x="991" y="1883"/>
                    <a:pt x="979" y="2344"/>
                  </a:cubicBezTo>
                  <a:cubicBezTo>
                    <a:pt x="979" y="2389"/>
                    <a:pt x="1016" y="2412"/>
                    <a:pt x="1052" y="2412"/>
                  </a:cubicBezTo>
                  <a:cubicBezTo>
                    <a:pt x="1089" y="2412"/>
                    <a:pt x="1126" y="2389"/>
                    <a:pt x="1126" y="2344"/>
                  </a:cubicBezTo>
                  <a:cubicBezTo>
                    <a:pt x="1137" y="1850"/>
                    <a:pt x="1126" y="1332"/>
                    <a:pt x="946" y="871"/>
                  </a:cubicBezTo>
                  <a:cubicBezTo>
                    <a:pt x="800" y="489"/>
                    <a:pt x="518" y="186"/>
                    <a:pt x="147" y="6"/>
                  </a:cubicBezTo>
                  <a:cubicBezTo>
                    <a:pt x="138" y="2"/>
                    <a:pt x="129" y="0"/>
                    <a:pt x="12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658" name="Google Shape;2658;p56"/>
            <p:cNvSpPr/>
            <p:nvPr/>
          </p:nvSpPr>
          <p:spPr>
            <a:xfrm>
              <a:off x="6204648" y="1897110"/>
              <a:ext cx="150131" cy="298259"/>
            </a:xfrm>
            <a:custGeom>
              <a:rect b="b" l="l" r="r" t="t"/>
              <a:pathLst>
                <a:path extrusionOk="0" h="2525" w="1271">
                  <a:moveTo>
                    <a:pt x="436" y="1"/>
                  </a:moveTo>
                  <a:cubicBezTo>
                    <a:pt x="419" y="1"/>
                    <a:pt x="400" y="6"/>
                    <a:pt x="383" y="19"/>
                  </a:cubicBezTo>
                  <a:cubicBezTo>
                    <a:pt x="0" y="333"/>
                    <a:pt x="34" y="986"/>
                    <a:pt x="180" y="1424"/>
                  </a:cubicBezTo>
                  <a:cubicBezTo>
                    <a:pt x="349" y="1896"/>
                    <a:pt x="686" y="2290"/>
                    <a:pt x="1136" y="2515"/>
                  </a:cubicBezTo>
                  <a:cubicBezTo>
                    <a:pt x="1148" y="2521"/>
                    <a:pt x="1159" y="2524"/>
                    <a:pt x="1170" y="2524"/>
                  </a:cubicBezTo>
                  <a:cubicBezTo>
                    <a:pt x="1231" y="2524"/>
                    <a:pt x="1270" y="2429"/>
                    <a:pt x="1203" y="2391"/>
                  </a:cubicBezTo>
                  <a:cubicBezTo>
                    <a:pt x="799" y="2188"/>
                    <a:pt x="484" y="1840"/>
                    <a:pt x="326" y="1413"/>
                  </a:cubicBezTo>
                  <a:cubicBezTo>
                    <a:pt x="191" y="1019"/>
                    <a:pt x="124" y="412"/>
                    <a:pt x="484" y="109"/>
                  </a:cubicBezTo>
                  <a:cubicBezTo>
                    <a:pt x="545" y="65"/>
                    <a:pt x="497" y="1"/>
                    <a:pt x="436"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659" name="Google Shape;2659;p56"/>
            <p:cNvSpPr/>
            <p:nvPr/>
          </p:nvSpPr>
          <p:spPr>
            <a:xfrm>
              <a:off x="7381486" y="1721227"/>
              <a:ext cx="441769" cy="125682"/>
            </a:xfrm>
            <a:custGeom>
              <a:rect b="b" l="l" r="r" t="t"/>
              <a:pathLst>
                <a:path extrusionOk="0" h="1064" w="3740">
                  <a:moveTo>
                    <a:pt x="1932" y="0"/>
                  </a:moveTo>
                  <a:cubicBezTo>
                    <a:pt x="1493" y="0"/>
                    <a:pt x="1065" y="126"/>
                    <a:pt x="695" y="361"/>
                  </a:cubicBezTo>
                  <a:cubicBezTo>
                    <a:pt x="437" y="518"/>
                    <a:pt x="212" y="721"/>
                    <a:pt x="32" y="968"/>
                  </a:cubicBezTo>
                  <a:cubicBezTo>
                    <a:pt x="0" y="1016"/>
                    <a:pt x="53" y="1063"/>
                    <a:pt x="102" y="1063"/>
                  </a:cubicBezTo>
                  <a:cubicBezTo>
                    <a:pt x="123" y="1063"/>
                    <a:pt x="142" y="1055"/>
                    <a:pt x="156" y="1036"/>
                  </a:cubicBezTo>
                  <a:cubicBezTo>
                    <a:pt x="470" y="631"/>
                    <a:pt x="898" y="338"/>
                    <a:pt x="1392" y="204"/>
                  </a:cubicBezTo>
                  <a:cubicBezTo>
                    <a:pt x="1568" y="161"/>
                    <a:pt x="1747" y="139"/>
                    <a:pt x="1925" y="139"/>
                  </a:cubicBezTo>
                  <a:cubicBezTo>
                    <a:pt x="2259" y="139"/>
                    <a:pt x="2591" y="214"/>
                    <a:pt x="2899" y="361"/>
                  </a:cubicBezTo>
                  <a:cubicBezTo>
                    <a:pt x="3157" y="485"/>
                    <a:pt x="3393" y="665"/>
                    <a:pt x="3596" y="878"/>
                  </a:cubicBezTo>
                  <a:cubicBezTo>
                    <a:pt x="3612" y="895"/>
                    <a:pt x="3630" y="902"/>
                    <a:pt x="3647" y="902"/>
                  </a:cubicBezTo>
                  <a:cubicBezTo>
                    <a:pt x="3699" y="902"/>
                    <a:pt x="3739" y="836"/>
                    <a:pt x="3697" y="777"/>
                  </a:cubicBezTo>
                  <a:cubicBezTo>
                    <a:pt x="3315" y="361"/>
                    <a:pt x="2809" y="102"/>
                    <a:pt x="2258" y="24"/>
                  </a:cubicBezTo>
                  <a:cubicBezTo>
                    <a:pt x="2149" y="8"/>
                    <a:pt x="2040" y="0"/>
                    <a:pt x="1932"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660" name="Google Shape;2660;p56"/>
            <p:cNvSpPr/>
            <p:nvPr/>
          </p:nvSpPr>
          <p:spPr>
            <a:xfrm>
              <a:off x="8016032" y="2035312"/>
              <a:ext cx="269904" cy="151787"/>
            </a:xfrm>
            <a:custGeom>
              <a:rect b="b" l="l" r="r" t="t"/>
              <a:pathLst>
                <a:path extrusionOk="0" h="1285" w="2285">
                  <a:moveTo>
                    <a:pt x="670" y="0"/>
                  </a:moveTo>
                  <a:cubicBezTo>
                    <a:pt x="456" y="0"/>
                    <a:pt x="245" y="55"/>
                    <a:pt x="56" y="187"/>
                  </a:cubicBezTo>
                  <a:cubicBezTo>
                    <a:pt x="1" y="223"/>
                    <a:pt x="36" y="313"/>
                    <a:pt x="94" y="313"/>
                  </a:cubicBezTo>
                  <a:cubicBezTo>
                    <a:pt x="107" y="313"/>
                    <a:pt x="121" y="309"/>
                    <a:pt x="135" y="299"/>
                  </a:cubicBezTo>
                  <a:cubicBezTo>
                    <a:pt x="302" y="187"/>
                    <a:pt x="490" y="140"/>
                    <a:pt x="680" y="140"/>
                  </a:cubicBezTo>
                  <a:cubicBezTo>
                    <a:pt x="911" y="140"/>
                    <a:pt x="1146" y="210"/>
                    <a:pt x="1349" y="321"/>
                  </a:cubicBezTo>
                  <a:cubicBezTo>
                    <a:pt x="1720" y="513"/>
                    <a:pt x="2057" y="794"/>
                    <a:pt x="2136" y="1232"/>
                  </a:cubicBezTo>
                  <a:cubicBezTo>
                    <a:pt x="2145" y="1269"/>
                    <a:pt x="2173" y="1285"/>
                    <a:pt x="2202" y="1285"/>
                  </a:cubicBezTo>
                  <a:cubicBezTo>
                    <a:pt x="2243" y="1285"/>
                    <a:pt x="2284" y="1251"/>
                    <a:pt x="2271" y="1198"/>
                  </a:cubicBezTo>
                  <a:cubicBezTo>
                    <a:pt x="2181" y="715"/>
                    <a:pt x="1821" y="389"/>
                    <a:pt x="1394" y="187"/>
                  </a:cubicBezTo>
                  <a:cubicBezTo>
                    <a:pt x="1166" y="73"/>
                    <a:pt x="916" y="0"/>
                    <a:pt x="67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661" name="Google Shape;2661;p56"/>
            <p:cNvSpPr/>
            <p:nvPr/>
          </p:nvSpPr>
          <p:spPr>
            <a:xfrm>
              <a:off x="7181271" y="2221354"/>
              <a:ext cx="362038" cy="150724"/>
            </a:xfrm>
            <a:custGeom>
              <a:rect b="b" l="l" r="r" t="t"/>
              <a:pathLst>
                <a:path extrusionOk="0" h="1276" w="3065">
                  <a:moveTo>
                    <a:pt x="104" y="0"/>
                  </a:moveTo>
                  <a:cubicBezTo>
                    <a:pt x="51" y="0"/>
                    <a:pt x="1" y="48"/>
                    <a:pt x="41" y="96"/>
                  </a:cubicBezTo>
                  <a:cubicBezTo>
                    <a:pt x="355" y="489"/>
                    <a:pt x="783" y="770"/>
                    <a:pt x="1255" y="927"/>
                  </a:cubicBezTo>
                  <a:cubicBezTo>
                    <a:pt x="1806" y="1130"/>
                    <a:pt x="2390" y="1242"/>
                    <a:pt x="2975" y="1276"/>
                  </a:cubicBezTo>
                  <a:cubicBezTo>
                    <a:pt x="3065" y="1276"/>
                    <a:pt x="3065" y="1141"/>
                    <a:pt x="2975" y="1130"/>
                  </a:cubicBezTo>
                  <a:cubicBezTo>
                    <a:pt x="2424" y="1107"/>
                    <a:pt x="1873" y="995"/>
                    <a:pt x="1345" y="804"/>
                  </a:cubicBezTo>
                  <a:cubicBezTo>
                    <a:pt x="884" y="669"/>
                    <a:pt x="468" y="399"/>
                    <a:pt x="164" y="28"/>
                  </a:cubicBezTo>
                  <a:cubicBezTo>
                    <a:pt x="148" y="8"/>
                    <a:pt x="126" y="0"/>
                    <a:pt x="104"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662" name="Google Shape;2662;p56"/>
            <p:cNvSpPr/>
            <p:nvPr/>
          </p:nvSpPr>
          <p:spPr>
            <a:xfrm>
              <a:off x="7688010" y="2281123"/>
              <a:ext cx="183086" cy="93671"/>
            </a:xfrm>
            <a:custGeom>
              <a:rect b="b" l="l" r="r" t="t"/>
              <a:pathLst>
                <a:path extrusionOk="0" h="793" w="1550">
                  <a:moveTo>
                    <a:pt x="1444" y="0"/>
                  </a:moveTo>
                  <a:cubicBezTo>
                    <a:pt x="1430" y="0"/>
                    <a:pt x="1417" y="5"/>
                    <a:pt x="1406" y="17"/>
                  </a:cubicBezTo>
                  <a:cubicBezTo>
                    <a:pt x="1035" y="365"/>
                    <a:pt x="585" y="590"/>
                    <a:pt x="90" y="658"/>
                  </a:cubicBezTo>
                  <a:cubicBezTo>
                    <a:pt x="0" y="669"/>
                    <a:pt x="34" y="792"/>
                    <a:pt x="124" y="792"/>
                  </a:cubicBezTo>
                  <a:cubicBezTo>
                    <a:pt x="641" y="725"/>
                    <a:pt x="1124" y="489"/>
                    <a:pt x="1495" y="129"/>
                  </a:cubicBezTo>
                  <a:cubicBezTo>
                    <a:pt x="1549" y="75"/>
                    <a:pt x="1496" y="0"/>
                    <a:pt x="1444"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663" name="Google Shape;2663;p56"/>
            <p:cNvSpPr/>
            <p:nvPr/>
          </p:nvSpPr>
          <p:spPr>
            <a:xfrm>
              <a:off x="7020036" y="1933491"/>
              <a:ext cx="132885" cy="109972"/>
            </a:xfrm>
            <a:custGeom>
              <a:rect b="b" l="l" r="r" t="t"/>
              <a:pathLst>
                <a:path extrusionOk="0" h="931" w="1125">
                  <a:moveTo>
                    <a:pt x="105" y="0"/>
                  </a:moveTo>
                  <a:cubicBezTo>
                    <a:pt x="75" y="0"/>
                    <a:pt x="43" y="20"/>
                    <a:pt x="34" y="48"/>
                  </a:cubicBezTo>
                  <a:cubicBezTo>
                    <a:pt x="0" y="329"/>
                    <a:pt x="23" y="655"/>
                    <a:pt x="270" y="835"/>
                  </a:cubicBezTo>
                  <a:cubicBezTo>
                    <a:pt x="353" y="890"/>
                    <a:pt x="452" y="931"/>
                    <a:pt x="553" y="931"/>
                  </a:cubicBezTo>
                  <a:cubicBezTo>
                    <a:pt x="575" y="931"/>
                    <a:pt x="597" y="929"/>
                    <a:pt x="619" y="925"/>
                  </a:cubicBezTo>
                  <a:cubicBezTo>
                    <a:pt x="754" y="914"/>
                    <a:pt x="877" y="824"/>
                    <a:pt x="945" y="711"/>
                  </a:cubicBezTo>
                  <a:cubicBezTo>
                    <a:pt x="1035" y="554"/>
                    <a:pt x="1091" y="374"/>
                    <a:pt x="1113" y="194"/>
                  </a:cubicBezTo>
                  <a:cubicBezTo>
                    <a:pt x="1125" y="160"/>
                    <a:pt x="1102" y="127"/>
                    <a:pt x="1068" y="115"/>
                  </a:cubicBezTo>
                  <a:cubicBezTo>
                    <a:pt x="1062" y="113"/>
                    <a:pt x="1056" y="112"/>
                    <a:pt x="1050" y="112"/>
                  </a:cubicBezTo>
                  <a:cubicBezTo>
                    <a:pt x="1020" y="112"/>
                    <a:pt x="988" y="133"/>
                    <a:pt x="978" y="160"/>
                  </a:cubicBezTo>
                  <a:cubicBezTo>
                    <a:pt x="956" y="340"/>
                    <a:pt x="900" y="498"/>
                    <a:pt x="821" y="655"/>
                  </a:cubicBezTo>
                  <a:cubicBezTo>
                    <a:pt x="767" y="746"/>
                    <a:pt x="676" y="800"/>
                    <a:pt x="578" y="800"/>
                  </a:cubicBezTo>
                  <a:cubicBezTo>
                    <a:pt x="554" y="800"/>
                    <a:pt x="530" y="797"/>
                    <a:pt x="506" y="790"/>
                  </a:cubicBezTo>
                  <a:cubicBezTo>
                    <a:pt x="191" y="723"/>
                    <a:pt x="135" y="374"/>
                    <a:pt x="169" y="93"/>
                  </a:cubicBezTo>
                  <a:cubicBezTo>
                    <a:pt x="180" y="48"/>
                    <a:pt x="158" y="14"/>
                    <a:pt x="124" y="3"/>
                  </a:cubicBezTo>
                  <a:cubicBezTo>
                    <a:pt x="118" y="1"/>
                    <a:pt x="112" y="0"/>
                    <a:pt x="105" y="0"/>
                  </a:cubicBezTo>
                  <a:close/>
                </a:path>
              </a:pathLst>
            </a:custGeom>
            <a:solidFill>
              <a:schemeClr val="accent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664" name="Google Shape;2664;p56"/>
            <p:cNvSpPr/>
            <p:nvPr/>
          </p:nvSpPr>
          <p:spPr>
            <a:xfrm>
              <a:off x="7059843" y="1817850"/>
              <a:ext cx="30711" cy="47131"/>
            </a:xfrm>
            <a:custGeom>
              <a:rect b="b" l="l" r="r" t="t"/>
              <a:pathLst>
                <a:path extrusionOk="0" h="399" w="260">
                  <a:moveTo>
                    <a:pt x="177" y="1"/>
                  </a:moveTo>
                  <a:cubicBezTo>
                    <a:pt x="170" y="1"/>
                    <a:pt x="164" y="2"/>
                    <a:pt x="158" y="4"/>
                  </a:cubicBezTo>
                  <a:cubicBezTo>
                    <a:pt x="147" y="15"/>
                    <a:pt x="135" y="15"/>
                    <a:pt x="113" y="26"/>
                  </a:cubicBezTo>
                  <a:cubicBezTo>
                    <a:pt x="107" y="24"/>
                    <a:pt x="101" y="24"/>
                    <a:pt x="96" y="24"/>
                  </a:cubicBezTo>
                  <a:cubicBezTo>
                    <a:pt x="68" y="24"/>
                    <a:pt x="44" y="45"/>
                    <a:pt x="34" y="83"/>
                  </a:cubicBezTo>
                  <a:cubicBezTo>
                    <a:pt x="23" y="128"/>
                    <a:pt x="12" y="173"/>
                    <a:pt x="12" y="218"/>
                  </a:cubicBezTo>
                  <a:cubicBezTo>
                    <a:pt x="1" y="274"/>
                    <a:pt x="12" y="330"/>
                    <a:pt x="45" y="375"/>
                  </a:cubicBezTo>
                  <a:cubicBezTo>
                    <a:pt x="66" y="391"/>
                    <a:pt x="92" y="399"/>
                    <a:pt x="117" y="399"/>
                  </a:cubicBezTo>
                  <a:cubicBezTo>
                    <a:pt x="146" y="399"/>
                    <a:pt x="174" y="388"/>
                    <a:pt x="192" y="364"/>
                  </a:cubicBezTo>
                  <a:cubicBezTo>
                    <a:pt x="225" y="319"/>
                    <a:pt x="248" y="274"/>
                    <a:pt x="248" y="229"/>
                  </a:cubicBezTo>
                  <a:cubicBezTo>
                    <a:pt x="259" y="173"/>
                    <a:pt x="259" y="116"/>
                    <a:pt x="248" y="49"/>
                  </a:cubicBezTo>
                  <a:cubicBezTo>
                    <a:pt x="239" y="21"/>
                    <a:pt x="207" y="1"/>
                    <a:pt x="177" y="1"/>
                  </a:cubicBezTo>
                  <a:close/>
                </a:path>
              </a:pathLst>
            </a:custGeom>
            <a:solidFill>
              <a:srgbClr val="3F9CAC"/>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665" name="Google Shape;2665;p56"/>
            <p:cNvSpPr/>
            <p:nvPr/>
          </p:nvSpPr>
          <p:spPr>
            <a:xfrm>
              <a:off x="7114297" y="1827890"/>
              <a:ext cx="34609" cy="43705"/>
            </a:xfrm>
            <a:custGeom>
              <a:rect b="b" l="l" r="r" t="t"/>
              <a:pathLst>
                <a:path extrusionOk="0" h="370" w="293">
                  <a:moveTo>
                    <a:pt x="141" y="0"/>
                  </a:moveTo>
                  <a:cubicBezTo>
                    <a:pt x="133" y="0"/>
                    <a:pt x="124" y="3"/>
                    <a:pt x="113" y="9"/>
                  </a:cubicBezTo>
                  <a:cubicBezTo>
                    <a:pt x="90" y="9"/>
                    <a:pt x="79" y="20"/>
                    <a:pt x="68" y="31"/>
                  </a:cubicBezTo>
                  <a:cubicBezTo>
                    <a:pt x="12" y="121"/>
                    <a:pt x="0" y="234"/>
                    <a:pt x="57" y="335"/>
                  </a:cubicBezTo>
                  <a:cubicBezTo>
                    <a:pt x="64" y="357"/>
                    <a:pt x="85" y="369"/>
                    <a:pt x="109" y="369"/>
                  </a:cubicBezTo>
                  <a:cubicBezTo>
                    <a:pt x="121" y="369"/>
                    <a:pt x="135" y="365"/>
                    <a:pt x="147" y="357"/>
                  </a:cubicBezTo>
                  <a:cubicBezTo>
                    <a:pt x="248" y="301"/>
                    <a:pt x="293" y="177"/>
                    <a:pt x="259" y="65"/>
                  </a:cubicBezTo>
                  <a:cubicBezTo>
                    <a:pt x="248" y="43"/>
                    <a:pt x="225" y="20"/>
                    <a:pt x="203" y="9"/>
                  </a:cubicBezTo>
                  <a:lnTo>
                    <a:pt x="169" y="9"/>
                  </a:lnTo>
                  <a:cubicBezTo>
                    <a:pt x="158" y="3"/>
                    <a:pt x="149" y="0"/>
                    <a:pt x="141" y="0"/>
                  </a:cubicBezTo>
                  <a:close/>
                </a:path>
              </a:pathLst>
            </a:custGeom>
            <a:solidFill>
              <a:schemeClr val="accent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grpSp>
      <p:grpSp>
        <p:nvGrpSpPr>
          <p:cNvPr id="2666" name="Google Shape;2666;p56"/>
          <p:cNvGrpSpPr/>
          <p:nvPr/>
        </p:nvGrpSpPr>
        <p:grpSpPr>
          <a:xfrm>
            <a:off x="291888" y="1813614"/>
            <a:ext cx="168361" cy="263393"/>
            <a:chOff x="541375" y="1934701"/>
            <a:chExt cx="168361" cy="263393"/>
          </a:xfrm>
        </p:grpSpPr>
        <p:sp>
          <p:nvSpPr>
            <p:cNvPr id="2667" name="Google Shape;2667;p56"/>
            <p:cNvSpPr/>
            <p:nvPr/>
          </p:nvSpPr>
          <p:spPr>
            <a:xfrm>
              <a:off x="541375" y="1934701"/>
              <a:ext cx="168361" cy="263393"/>
            </a:xfrm>
            <a:custGeom>
              <a:rect b="b" l="l" r="r" t="t"/>
              <a:pathLst>
                <a:path extrusionOk="0" h="1602" w="1024">
                  <a:moveTo>
                    <a:pt x="608" y="0"/>
                  </a:moveTo>
                  <a:cubicBezTo>
                    <a:pt x="608" y="0"/>
                    <a:pt x="1" y="697"/>
                    <a:pt x="237" y="1270"/>
                  </a:cubicBezTo>
                  <a:cubicBezTo>
                    <a:pt x="332" y="1502"/>
                    <a:pt x="473" y="1602"/>
                    <a:pt x="609" y="1602"/>
                  </a:cubicBezTo>
                  <a:cubicBezTo>
                    <a:pt x="808" y="1602"/>
                    <a:pt x="995" y="1385"/>
                    <a:pt x="1001" y="1057"/>
                  </a:cubicBezTo>
                  <a:cubicBezTo>
                    <a:pt x="1024" y="506"/>
                    <a:pt x="608" y="0"/>
                    <a:pt x="6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6"/>
            <p:cNvSpPr/>
            <p:nvPr/>
          </p:nvSpPr>
          <p:spPr>
            <a:xfrm>
              <a:off x="607963" y="2015922"/>
              <a:ext cx="40775" cy="105554"/>
            </a:xfrm>
            <a:custGeom>
              <a:rect b="b" l="l" r="r" t="t"/>
              <a:pathLst>
                <a:path extrusionOk="0" h="642" w="248">
                  <a:moveTo>
                    <a:pt x="165" y="0"/>
                  </a:moveTo>
                  <a:cubicBezTo>
                    <a:pt x="141" y="0"/>
                    <a:pt x="120" y="13"/>
                    <a:pt x="113" y="34"/>
                  </a:cubicBezTo>
                  <a:cubicBezTo>
                    <a:pt x="23" y="203"/>
                    <a:pt x="0" y="405"/>
                    <a:pt x="45" y="597"/>
                  </a:cubicBezTo>
                  <a:cubicBezTo>
                    <a:pt x="59" y="628"/>
                    <a:pt x="85" y="641"/>
                    <a:pt x="110" y="641"/>
                  </a:cubicBezTo>
                  <a:cubicBezTo>
                    <a:pt x="149" y="641"/>
                    <a:pt x="187" y="610"/>
                    <a:pt x="180" y="563"/>
                  </a:cubicBezTo>
                  <a:cubicBezTo>
                    <a:pt x="135" y="405"/>
                    <a:pt x="158" y="248"/>
                    <a:pt x="225" y="102"/>
                  </a:cubicBezTo>
                  <a:cubicBezTo>
                    <a:pt x="248" y="68"/>
                    <a:pt x="237" y="23"/>
                    <a:pt x="203" y="12"/>
                  </a:cubicBezTo>
                  <a:cubicBezTo>
                    <a:pt x="191" y="4"/>
                    <a:pt x="178" y="0"/>
                    <a:pt x="1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9" name="Google Shape;2669;p56"/>
          <p:cNvGrpSpPr/>
          <p:nvPr/>
        </p:nvGrpSpPr>
        <p:grpSpPr>
          <a:xfrm>
            <a:off x="1107112" y="2239628"/>
            <a:ext cx="170170" cy="263393"/>
            <a:chOff x="1223537" y="2032528"/>
            <a:chExt cx="170170" cy="263393"/>
          </a:xfrm>
        </p:grpSpPr>
        <p:sp>
          <p:nvSpPr>
            <p:cNvPr id="2670" name="Google Shape;2670;p56"/>
            <p:cNvSpPr/>
            <p:nvPr/>
          </p:nvSpPr>
          <p:spPr>
            <a:xfrm>
              <a:off x="1223537" y="2032528"/>
              <a:ext cx="170170" cy="263393"/>
            </a:xfrm>
            <a:custGeom>
              <a:rect b="b" l="l" r="r" t="t"/>
              <a:pathLst>
                <a:path extrusionOk="0" h="1602" w="1035">
                  <a:moveTo>
                    <a:pt x="619" y="1"/>
                  </a:moveTo>
                  <a:cubicBezTo>
                    <a:pt x="619" y="1"/>
                    <a:pt x="0" y="698"/>
                    <a:pt x="236" y="1271"/>
                  </a:cubicBezTo>
                  <a:cubicBezTo>
                    <a:pt x="336" y="1502"/>
                    <a:pt x="477" y="1602"/>
                    <a:pt x="612" y="1602"/>
                  </a:cubicBezTo>
                  <a:cubicBezTo>
                    <a:pt x="813" y="1602"/>
                    <a:pt x="999" y="1382"/>
                    <a:pt x="1012" y="1046"/>
                  </a:cubicBezTo>
                  <a:cubicBezTo>
                    <a:pt x="1035" y="496"/>
                    <a:pt x="619" y="1"/>
                    <a:pt x="6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6"/>
            <p:cNvSpPr/>
            <p:nvPr/>
          </p:nvSpPr>
          <p:spPr>
            <a:xfrm>
              <a:off x="1278945" y="2117202"/>
              <a:ext cx="37158" cy="115913"/>
            </a:xfrm>
            <a:custGeom>
              <a:rect b="b" l="l" r="r" t="t"/>
              <a:pathLst>
                <a:path extrusionOk="0" h="705" w="226">
                  <a:moveTo>
                    <a:pt x="151" y="0"/>
                  </a:moveTo>
                  <a:cubicBezTo>
                    <a:pt x="124" y="0"/>
                    <a:pt x="100" y="20"/>
                    <a:pt x="90" y="48"/>
                  </a:cubicBezTo>
                  <a:cubicBezTo>
                    <a:pt x="12" y="250"/>
                    <a:pt x="0" y="453"/>
                    <a:pt x="45" y="655"/>
                  </a:cubicBezTo>
                  <a:cubicBezTo>
                    <a:pt x="54" y="690"/>
                    <a:pt x="76" y="704"/>
                    <a:pt x="101" y="704"/>
                  </a:cubicBezTo>
                  <a:cubicBezTo>
                    <a:pt x="108" y="704"/>
                    <a:pt x="116" y="703"/>
                    <a:pt x="124" y="700"/>
                  </a:cubicBezTo>
                  <a:cubicBezTo>
                    <a:pt x="158" y="700"/>
                    <a:pt x="180" y="655"/>
                    <a:pt x="169" y="621"/>
                  </a:cubicBezTo>
                  <a:cubicBezTo>
                    <a:pt x="135" y="442"/>
                    <a:pt x="147" y="262"/>
                    <a:pt x="214" y="82"/>
                  </a:cubicBezTo>
                  <a:cubicBezTo>
                    <a:pt x="225" y="48"/>
                    <a:pt x="203" y="14"/>
                    <a:pt x="169" y="3"/>
                  </a:cubicBezTo>
                  <a:cubicBezTo>
                    <a:pt x="163" y="1"/>
                    <a:pt x="157" y="0"/>
                    <a:pt x="1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2" name="Google Shape;2672;p56"/>
          <p:cNvGrpSpPr/>
          <p:nvPr/>
        </p:nvGrpSpPr>
        <p:grpSpPr>
          <a:xfrm>
            <a:off x="938750" y="2718788"/>
            <a:ext cx="168361" cy="261749"/>
            <a:chOff x="1877913" y="1847725"/>
            <a:chExt cx="168361" cy="261749"/>
          </a:xfrm>
        </p:grpSpPr>
        <p:sp>
          <p:nvSpPr>
            <p:cNvPr id="2673" name="Google Shape;2673;p56"/>
            <p:cNvSpPr/>
            <p:nvPr/>
          </p:nvSpPr>
          <p:spPr>
            <a:xfrm>
              <a:off x="1877913" y="1847725"/>
              <a:ext cx="168361" cy="261749"/>
            </a:xfrm>
            <a:custGeom>
              <a:rect b="b" l="l" r="r" t="t"/>
              <a:pathLst>
                <a:path extrusionOk="0" h="1592" w="1024">
                  <a:moveTo>
                    <a:pt x="607" y="1"/>
                  </a:moveTo>
                  <a:cubicBezTo>
                    <a:pt x="607" y="1"/>
                    <a:pt x="0" y="698"/>
                    <a:pt x="236" y="1260"/>
                  </a:cubicBezTo>
                  <a:cubicBezTo>
                    <a:pt x="332" y="1492"/>
                    <a:pt x="473" y="1591"/>
                    <a:pt x="609" y="1591"/>
                  </a:cubicBezTo>
                  <a:cubicBezTo>
                    <a:pt x="809" y="1591"/>
                    <a:pt x="998" y="1375"/>
                    <a:pt x="1012" y="1046"/>
                  </a:cubicBezTo>
                  <a:cubicBezTo>
                    <a:pt x="1023" y="495"/>
                    <a:pt x="607" y="1"/>
                    <a:pt x="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6"/>
            <p:cNvSpPr/>
            <p:nvPr/>
          </p:nvSpPr>
          <p:spPr>
            <a:xfrm>
              <a:off x="1925922" y="1932728"/>
              <a:ext cx="48174" cy="106048"/>
            </a:xfrm>
            <a:custGeom>
              <a:rect b="b" l="l" r="r" t="t"/>
              <a:pathLst>
                <a:path extrusionOk="0" h="645" w="293">
                  <a:moveTo>
                    <a:pt x="210" y="0"/>
                  </a:moveTo>
                  <a:cubicBezTo>
                    <a:pt x="186" y="0"/>
                    <a:pt x="165" y="13"/>
                    <a:pt x="158" y="35"/>
                  </a:cubicBezTo>
                  <a:cubicBezTo>
                    <a:pt x="34" y="192"/>
                    <a:pt x="0" y="406"/>
                    <a:pt x="57" y="597"/>
                  </a:cubicBezTo>
                  <a:cubicBezTo>
                    <a:pt x="66" y="624"/>
                    <a:pt x="98" y="645"/>
                    <a:pt x="128" y="645"/>
                  </a:cubicBezTo>
                  <a:cubicBezTo>
                    <a:pt x="134" y="645"/>
                    <a:pt x="141" y="644"/>
                    <a:pt x="146" y="642"/>
                  </a:cubicBezTo>
                  <a:cubicBezTo>
                    <a:pt x="180" y="630"/>
                    <a:pt x="203" y="597"/>
                    <a:pt x="191" y="563"/>
                  </a:cubicBezTo>
                  <a:cubicBezTo>
                    <a:pt x="146" y="406"/>
                    <a:pt x="169" y="237"/>
                    <a:pt x="270" y="102"/>
                  </a:cubicBezTo>
                  <a:cubicBezTo>
                    <a:pt x="293" y="68"/>
                    <a:pt x="281" y="35"/>
                    <a:pt x="248" y="12"/>
                  </a:cubicBezTo>
                  <a:cubicBezTo>
                    <a:pt x="236" y="4"/>
                    <a:pt x="222" y="0"/>
                    <a:pt x="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5" name="Google Shape;2675;p56"/>
          <p:cNvGrpSpPr/>
          <p:nvPr/>
        </p:nvGrpSpPr>
        <p:grpSpPr>
          <a:xfrm>
            <a:off x="4428398" y="3557336"/>
            <a:ext cx="168361" cy="263393"/>
            <a:chOff x="883360" y="2474311"/>
            <a:chExt cx="168361" cy="263393"/>
          </a:xfrm>
        </p:grpSpPr>
        <p:sp>
          <p:nvSpPr>
            <p:cNvPr id="2676" name="Google Shape;2676;p56"/>
            <p:cNvSpPr/>
            <p:nvPr/>
          </p:nvSpPr>
          <p:spPr>
            <a:xfrm>
              <a:off x="883360" y="2474311"/>
              <a:ext cx="168361" cy="263393"/>
            </a:xfrm>
            <a:custGeom>
              <a:rect b="b" l="l" r="r" t="t"/>
              <a:pathLst>
                <a:path extrusionOk="0" h="1602" w="1024">
                  <a:moveTo>
                    <a:pt x="608" y="1"/>
                  </a:moveTo>
                  <a:cubicBezTo>
                    <a:pt x="608" y="1"/>
                    <a:pt x="1" y="698"/>
                    <a:pt x="237" y="1271"/>
                  </a:cubicBezTo>
                  <a:cubicBezTo>
                    <a:pt x="332" y="1502"/>
                    <a:pt x="472" y="1602"/>
                    <a:pt x="607" y="1602"/>
                  </a:cubicBezTo>
                  <a:cubicBezTo>
                    <a:pt x="807" y="1602"/>
                    <a:pt x="994" y="1382"/>
                    <a:pt x="1001" y="1046"/>
                  </a:cubicBezTo>
                  <a:cubicBezTo>
                    <a:pt x="1024" y="496"/>
                    <a:pt x="608" y="1"/>
                    <a:pt x="6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6"/>
            <p:cNvSpPr/>
            <p:nvPr/>
          </p:nvSpPr>
          <p:spPr>
            <a:xfrm>
              <a:off x="931370" y="2570494"/>
              <a:ext cx="50147" cy="113940"/>
            </a:xfrm>
            <a:custGeom>
              <a:rect b="b" l="l" r="r" t="t"/>
              <a:pathLst>
                <a:path extrusionOk="0" h="693" w="305">
                  <a:moveTo>
                    <a:pt x="224" y="0"/>
                  </a:moveTo>
                  <a:cubicBezTo>
                    <a:pt x="203" y="0"/>
                    <a:pt x="184" y="12"/>
                    <a:pt x="170" y="34"/>
                  </a:cubicBezTo>
                  <a:cubicBezTo>
                    <a:pt x="46" y="214"/>
                    <a:pt x="1" y="439"/>
                    <a:pt x="57" y="653"/>
                  </a:cubicBezTo>
                  <a:cubicBezTo>
                    <a:pt x="71" y="680"/>
                    <a:pt x="97" y="692"/>
                    <a:pt x="124" y="692"/>
                  </a:cubicBezTo>
                  <a:cubicBezTo>
                    <a:pt x="162" y="692"/>
                    <a:pt x="199" y="666"/>
                    <a:pt x="192" y="619"/>
                  </a:cubicBezTo>
                  <a:cubicBezTo>
                    <a:pt x="136" y="439"/>
                    <a:pt x="170" y="248"/>
                    <a:pt x="282" y="102"/>
                  </a:cubicBezTo>
                  <a:cubicBezTo>
                    <a:pt x="304" y="68"/>
                    <a:pt x="293" y="23"/>
                    <a:pt x="259" y="12"/>
                  </a:cubicBezTo>
                  <a:cubicBezTo>
                    <a:pt x="248" y="4"/>
                    <a:pt x="236" y="0"/>
                    <a:pt x="2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8" name="Google Shape;2678;p56"/>
          <p:cNvGrpSpPr/>
          <p:nvPr/>
        </p:nvGrpSpPr>
        <p:grpSpPr>
          <a:xfrm>
            <a:off x="665943" y="2240284"/>
            <a:ext cx="170170" cy="262078"/>
            <a:chOff x="1240143" y="2855097"/>
            <a:chExt cx="170170" cy="262078"/>
          </a:xfrm>
        </p:grpSpPr>
        <p:sp>
          <p:nvSpPr>
            <p:cNvPr id="2679" name="Google Shape;2679;p56"/>
            <p:cNvSpPr/>
            <p:nvPr/>
          </p:nvSpPr>
          <p:spPr>
            <a:xfrm>
              <a:off x="1240143" y="2855097"/>
              <a:ext cx="170170" cy="262078"/>
            </a:xfrm>
            <a:custGeom>
              <a:rect b="b" l="l" r="r" t="t"/>
              <a:pathLst>
                <a:path extrusionOk="0" h="1594" w="1035">
                  <a:moveTo>
                    <a:pt x="619" y="1"/>
                  </a:moveTo>
                  <a:cubicBezTo>
                    <a:pt x="619" y="1"/>
                    <a:pt x="0" y="698"/>
                    <a:pt x="236" y="1271"/>
                  </a:cubicBezTo>
                  <a:cubicBezTo>
                    <a:pt x="331" y="1496"/>
                    <a:pt x="471" y="1594"/>
                    <a:pt x="606" y="1594"/>
                  </a:cubicBezTo>
                  <a:cubicBezTo>
                    <a:pt x="808" y="1594"/>
                    <a:pt x="999" y="1376"/>
                    <a:pt x="1012" y="1046"/>
                  </a:cubicBezTo>
                  <a:cubicBezTo>
                    <a:pt x="1035" y="495"/>
                    <a:pt x="619" y="1"/>
                    <a:pt x="6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6"/>
            <p:cNvSpPr/>
            <p:nvPr/>
          </p:nvSpPr>
          <p:spPr>
            <a:xfrm>
              <a:off x="1299333" y="2938949"/>
              <a:ext cx="33705" cy="118379"/>
            </a:xfrm>
            <a:custGeom>
              <a:rect b="b" l="l" r="r" t="t"/>
              <a:pathLst>
                <a:path extrusionOk="0" h="720" w="205">
                  <a:moveTo>
                    <a:pt x="122" y="0"/>
                  </a:moveTo>
                  <a:cubicBezTo>
                    <a:pt x="94" y="0"/>
                    <a:pt x="66" y="16"/>
                    <a:pt x="56" y="53"/>
                  </a:cubicBezTo>
                  <a:cubicBezTo>
                    <a:pt x="23" y="177"/>
                    <a:pt x="0" y="312"/>
                    <a:pt x="0" y="435"/>
                  </a:cubicBezTo>
                  <a:cubicBezTo>
                    <a:pt x="0" y="536"/>
                    <a:pt x="0" y="694"/>
                    <a:pt x="113" y="716"/>
                  </a:cubicBezTo>
                  <a:cubicBezTo>
                    <a:pt x="119" y="718"/>
                    <a:pt x="125" y="719"/>
                    <a:pt x="131" y="719"/>
                  </a:cubicBezTo>
                  <a:cubicBezTo>
                    <a:pt x="161" y="719"/>
                    <a:pt x="193" y="699"/>
                    <a:pt x="203" y="671"/>
                  </a:cubicBezTo>
                  <a:cubicBezTo>
                    <a:pt x="203" y="626"/>
                    <a:pt x="169" y="593"/>
                    <a:pt x="135" y="593"/>
                  </a:cubicBezTo>
                  <a:lnTo>
                    <a:pt x="135" y="581"/>
                  </a:lnTo>
                  <a:cubicBezTo>
                    <a:pt x="135" y="570"/>
                    <a:pt x="135" y="559"/>
                    <a:pt x="135" y="548"/>
                  </a:cubicBezTo>
                  <a:cubicBezTo>
                    <a:pt x="124" y="503"/>
                    <a:pt x="124" y="446"/>
                    <a:pt x="135" y="390"/>
                  </a:cubicBezTo>
                  <a:cubicBezTo>
                    <a:pt x="135" y="289"/>
                    <a:pt x="158" y="188"/>
                    <a:pt x="191" y="87"/>
                  </a:cubicBezTo>
                  <a:cubicBezTo>
                    <a:pt x="205" y="34"/>
                    <a:pt x="163" y="0"/>
                    <a:pt x="1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1" name="Google Shape;2681;p56"/>
          <p:cNvGrpSpPr/>
          <p:nvPr/>
        </p:nvGrpSpPr>
        <p:grpSpPr>
          <a:xfrm>
            <a:off x="818238" y="1694763"/>
            <a:ext cx="168361" cy="261749"/>
            <a:chOff x="1877913" y="1847725"/>
            <a:chExt cx="168361" cy="261749"/>
          </a:xfrm>
        </p:grpSpPr>
        <p:sp>
          <p:nvSpPr>
            <p:cNvPr id="2682" name="Google Shape;2682;p56"/>
            <p:cNvSpPr/>
            <p:nvPr/>
          </p:nvSpPr>
          <p:spPr>
            <a:xfrm>
              <a:off x="1877913" y="1847725"/>
              <a:ext cx="168361" cy="261749"/>
            </a:xfrm>
            <a:custGeom>
              <a:rect b="b" l="l" r="r" t="t"/>
              <a:pathLst>
                <a:path extrusionOk="0" h="1592" w="1024">
                  <a:moveTo>
                    <a:pt x="607" y="1"/>
                  </a:moveTo>
                  <a:cubicBezTo>
                    <a:pt x="607" y="1"/>
                    <a:pt x="0" y="698"/>
                    <a:pt x="236" y="1260"/>
                  </a:cubicBezTo>
                  <a:cubicBezTo>
                    <a:pt x="332" y="1492"/>
                    <a:pt x="473" y="1591"/>
                    <a:pt x="609" y="1591"/>
                  </a:cubicBezTo>
                  <a:cubicBezTo>
                    <a:pt x="809" y="1591"/>
                    <a:pt x="998" y="1375"/>
                    <a:pt x="1012" y="1046"/>
                  </a:cubicBezTo>
                  <a:cubicBezTo>
                    <a:pt x="1023" y="495"/>
                    <a:pt x="607" y="1"/>
                    <a:pt x="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6"/>
            <p:cNvSpPr/>
            <p:nvPr/>
          </p:nvSpPr>
          <p:spPr>
            <a:xfrm>
              <a:off x="1925922" y="1932728"/>
              <a:ext cx="48174" cy="106048"/>
            </a:xfrm>
            <a:custGeom>
              <a:rect b="b" l="l" r="r" t="t"/>
              <a:pathLst>
                <a:path extrusionOk="0" h="645" w="293">
                  <a:moveTo>
                    <a:pt x="210" y="0"/>
                  </a:moveTo>
                  <a:cubicBezTo>
                    <a:pt x="186" y="0"/>
                    <a:pt x="165" y="13"/>
                    <a:pt x="158" y="35"/>
                  </a:cubicBezTo>
                  <a:cubicBezTo>
                    <a:pt x="34" y="192"/>
                    <a:pt x="0" y="406"/>
                    <a:pt x="57" y="597"/>
                  </a:cubicBezTo>
                  <a:cubicBezTo>
                    <a:pt x="66" y="624"/>
                    <a:pt x="98" y="645"/>
                    <a:pt x="128" y="645"/>
                  </a:cubicBezTo>
                  <a:cubicBezTo>
                    <a:pt x="134" y="645"/>
                    <a:pt x="141" y="644"/>
                    <a:pt x="146" y="642"/>
                  </a:cubicBezTo>
                  <a:cubicBezTo>
                    <a:pt x="180" y="630"/>
                    <a:pt x="203" y="597"/>
                    <a:pt x="191" y="563"/>
                  </a:cubicBezTo>
                  <a:cubicBezTo>
                    <a:pt x="146" y="406"/>
                    <a:pt x="169" y="237"/>
                    <a:pt x="270" y="102"/>
                  </a:cubicBezTo>
                  <a:cubicBezTo>
                    <a:pt x="293" y="68"/>
                    <a:pt x="281" y="35"/>
                    <a:pt x="248" y="12"/>
                  </a:cubicBezTo>
                  <a:cubicBezTo>
                    <a:pt x="236" y="4"/>
                    <a:pt x="222" y="0"/>
                    <a:pt x="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4" name="Google Shape;2684;p56"/>
          <p:cNvGrpSpPr/>
          <p:nvPr/>
        </p:nvGrpSpPr>
        <p:grpSpPr>
          <a:xfrm>
            <a:off x="1277275" y="1814438"/>
            <a:ext cx="168361" cy="261749"/>
            <a:chOff x="1877913" y="1847725"/>
            <a:chExt cx="168361" cy="261749"/>
          </a:xfrm>
        </p:grpSpPr>
        <p:sp>
          <p:nvSpPr>
            <p:cNvPr id="2685" name="Google Shape;2685;p56"/>
            <p:cNvSpPr/>
            <p:nvPr/>
          </p:nvSpPr>
          <p:spPr>
            <a:xfrm>
              <a:off x="1877913" y="1847725"/>
              <a:ext cx="168361" cy="261749"/>
            </a:xfrm>
            <a:custGeom>
              <a:rect b="b" l="l" r="r" t="t"/>
              <a:pathLst>
                <a:path extrusionOk="0" h="1592" w="1024">
                  <a:moveTo>
                    <a:pt x="607" y="1"/>
                  </a:moveTo>
                  <a:cubicBezTo>
                    <a:pt x="607" y="1"/>
                    <a:pt x="0" y="698"/>
                    <a:pt x="236" y="1260"/>
                  </a:cubicBezTo>
                  <a:cubicBezTo>
                    <a:pt x="332" y="1492"/>
                    <a:pt x="473" y="1591"/>
                    <a:pt x="609" y="1591"/>
                  </a:cubicBezTo>
                  <a:cubicBezTo>
                    <a:pt x="809" y="1591"/>
                    <a:pt x="998" y="1375"/>
                    <a:pt x="1012" y="1046"/>
                  </a:cubicBezTo>
                  <a:cubicBezTo>
                    <a:pt x="1023" y="495"/>
                    <a:pt x="607" y="1"/>
                    <a:pt x="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6"/>
            <p:cNvSpPr/>
            <p:nvPr/>
          </p:nvSpPr>
          <p:spPr>
            <a:xfrm>
              <a:off x="1925922" y="1932728"/>
              <a:ext cx="48174" cy="106048"/>
            </a:xfrm>
            <a:custGeom>
              <a:rect b="b" l="l" r="r" t="t"/>
              <a:pathLst>
                <a:path extrusionOk="0" h="645" w="293">
                  <a:moveTo>
                    <a:pt x="210" y="0"/>
                  </a:moveTo>
                  <a:cubicBezTo>
                    <a:pt x="186" y="0"/>
                    <a:pt x="165" y="13"/>
                    <a:pt x="158" y="35"/>
                  </a:cubicBezTo>
                  <a:cubicBezTo>
                    <a:pt x="34" y="192"/>
                    <a:pt x="0" y="406"/>
                    <a:pt x="57" y="597"/>
                  </a:cubicBezTo>
                  <a:cubicBezTo>
                    <a:pt x="66" y="624"/>
                    <a:pt x="98" y="645"/>
                    <a:pt x="128" y="645"/>
                  </a:cubicBezTo>
                  <a:cubicBezTo>
                    <a:pt x="134" y="645"/>
                    <a:pt x="141" y="644"/>
                    <a:pt x="146" y="642"/>
                  </a:cubicBezTo>
                  <a:cubicBezTo>
                    <a:pt x="180" y="630"/>
                    <a:pt x="203" y="597"/>
                    <a:pt x="191" y="563"/>
                  </a:cubicBezTo>
                  <a:cubicBezTo>
                    <a:pt x="146" y="406"/>
                    <a:pt x="169" y="237"/>
                    <a:pt x="270" y="102"/>
                  </a:cubicBezTo>
                  <a:cubicBezTo>
                    <a:pt x="293" y="68"/>
                    <a:pt x="281" y="35"/>
                    <a:pt x="248" y="12"/>
                  </a:cubicBezTo>
                  <a:cubicBezTo>
                    <a:pt x="236" y="4"/>
                    <a:pt x="222" y="0"/>
                    <a:pt x="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7" name="Google Shape;2687;p56"/>
          <p:cNvGrpSpPr/>
          <p:nvPr/>
        </p:nvGrpSpPr>
        <p:grpSpPr>
          <a:xfrm>
            <a:off x="6481888" y="1108439"/>
            <a:ext cx="168361" cy="263393"/>
            <a:chOff x="541375" y="1934701"/>
            <a:chExt cx="168361" cy="263393"/>
          </a:xfrm>
        </p:grpSpPr>
        <p:sp>
          <p:nvSpPr>
            <p:cNvPr id="2688" name="Google Shape;2688;p56"/>
            <p:cNvSpPr/>
            <p:nvPr/>
          </p:nvSpPr>
          <p:spPr>
            <a:xfrm>
              <a:off x="541375" y="1934701"/>
              <a:ext cx="168361" cy="263393"/>
            </a:xfrm>
            <a:custGeom>
              <a:rect b="b" l="l" r="r" t="t"/>
              <a:pathLst>
                <a:path extrusionOk="0" h="1602" w="1024">
                  <a:moveTo>
                    <a:pt x="608" y="0"/>
                  </a:moveTo>
                  <a:cubicBezTo>
                    <a:pt x="608" y="0"/>
                    <a:pt x="1" y="697"/>
                    <a:pt x="237" y="1270"/>
                  </a:cubicBezTo>
                  <a:cubicBezTo>
                    <a:pt x="332" y="1502"/>
                    <a:pt x="473" y="1602"/>
                    <a:pt x="609" y="1602"/>
                  </a:cubicBezTo>
                  <a:cubicBezTo>
                    <a:pt x="808" y="1602"/>
                    <a:pt x="995" y="1385"/>
                    <a:pt x="1001" y="1057"/>
                  </a:cubicBezTo>
                  <a:cubicBezTo>
                    <a:pt x="1024" y="506"/>
                    <a:pt x="608" y="0"/>
                    <a:pt x="6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6"/>
            <p:cNvSpPr/>
            <p:nvPr/>
          </p:nvSpPr>
          <p:spPr>
            <a:xfrm>
              <a:off x="607963" y="2015922"/>
              <a:ext cx="40775" cy="105554"/>
            </a:xfrm>
            <a:custGeom>
              <a:rect b="b" l="l" r="r" t="t"/>
              <a:pathLst>
                <a:path extrusionOk="0" h="642" w="248">
                  <a:moveTo>
                    <a:pt x="165" y="0"/>
                  </a:moveTo>
                  <a:cubicBezTo>
                    <a:pt x="141" y="0"/>
                    <a:pt x="120" y="13"/>
                    <a:pt x="113" y="34"/>
                  </a:cubicBezTo>
                  <a:cubicBezTo>
                    <a:pt x="23" y="203"/>
                    <a:pt x="0" y="405"/>
                    <a:pt x="45" y="597"/>
                  </a:cubicBezTo>
                  <a:cubicBezTo>
                    <a:pt x="59" y="628"/>
                    <a:pt x="85" y="641"/>
                    <a:pt x="110" y="641"/>
                  </a:cubicBezTo>
                  <a:cubicBezTo>
                    <a:pt x="149" y="641"/>
                    <a:pt x="187" y="610"/>
                    <a:pt x="180" y="563"/>
                  </a:cubicBezTo>
                  <a:cubicBezTo>
                    <a:pt x="135" y="405"/>
                    <a:pt x="158" y="248"/>
                    <a:pt x="225" y="102"/>
                  </a:cubicBezTo>
                  <a:cubicBezTo>
                    <a:pt x="248" y="68"/>
                    <a:pt x="237" y="23"/>
                    <a:pt x="203" y="12"/>
                  </a:cubicBezTo>
                  <a:cubicBezTo>
                    <a:pt x="191" y="4"/>
                    <a:pt x="178" y="0"/>
                    <a:pt x="1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0" name="Google Shape;2690;p56"/>
          <p:cNvGrpSpPr/>
          <p:nvPr/>
        </p:nvGrpSpPr>
        <p:grpSpPr>
          <a:xfrm>
            <a:off x="6804056" y="2900033"/>
            <a:ext cx="3150894" cy="3180434"/>
            <a:chOff x="-4257137" y="276283"/>
            <a:chExt cx="3150894" cy="3180434"/>
          </a:xfrm>
        </p:grpSpPr>
        <p:grpSp>
          <p:nvGrpSpPr>
            <p:cNvPr id="2691" name="Google Shape;2691;p56"/>
            <p:cNvGrpSpPr/>
            <p:nvPr/>
          </p:nvGrpSpPr>
          <p:grpSpPr>
            <a:xfrm>
              <a:off x="-4257137" y="276283"/>
              <a:ext cx="3150894" cy="3180434"/>
              <a:chOff x="-4257137" y="276283"/>
              <a:chExt cx="3150894" cy="3180434"/>
            </a:xfrm>
          </p:grpSpPr>
          <p:sp>
            <p:nvSpPr>
              <p:cNvPr id="2692" name="Google Shape;2692;p56"/>
              <p:cNvSpPr/>
              <p:nvPr/>
            </p:nvSpPr>
            <p:spPr>
              <a:xfrm>
                <a:off x="-4257137" y="276283"/>
                <a:ext cx="3150894" cy="1914683"/>
              </a:xfrm>
              <a:custGeom>
                <a:rect b="b" l="l" r="r" t="t"/>
                <a:pathLst>
                  <a:path extrusionOk="0" h="11799" w="19417">
                    <a:moveTo>
                      <a:pt x="13647" y="1"/>
                    </a:moveTo>
                    <a:cubicBezTo>
                      <a:pt x="12173" y="1"/>
                      <a:pt x="11344" y="1479"/>
                      <a:pt x="11344" y="1479"/>
                    </a:cubicBezTo>
                    <a:cubicBezTo>
                      <a:pt x="11344" y="1479"/>
                      <a:pt x="10880" y="106"/>
                      <a:pt x="9424" y="106"/>
                    </a:cubicBezTo>
                    <a:cubicBezTo>
                      <a:pt x="9344" y="106"/>
                      <a:pt x="9261" y="110"/>
                      <a:pt x="9175" y="119"/>
                    </a:cubicBezTo>
                    <a:cubicBezTo>
                      <a:pt x="7511" y="288"/>
                      <a:pt x="7117" y="1873"/>
                      <a:pt x="7117" y="1873"/>
                    </a:cubicBezTo>
                    <a:cubicBezTo>
                      <a:pt x="7117" y="1873"/>
                      <a:pt x="6425" y="646"/>
                      <a:pt x="5205" y="646"/>
                    </a:cubicBezTo>
                    <a:cubicBezTo>
                      <a:pt x="4967" y="646"/>
                      <a:pt x="4708" y="693"/>
                      <a:pt x="4430" y="805"/>
                    </a:cubicBezTo>
                    <a:cubicBezTo>
                      <a:pt x="2733" y="1479"/>
                      <a:pt x="3047" y="3481"/>
                      <a:pt x="3047" y="3481"/>
                    </a:cubicBezTo>
                    <a:cubicBezTo>
                      <a:pt x="3047" y="3481"/>
                      <a:pt x="2620" y="3334"/>
                      <a:pt x="2123" y="3334"/>
                    </a:cubicBezTo>
                    <a:cubicBezTo>
                      <a:pt x="1616" y="3334"/>
                      <a:pt x="1038" y="3486"/>
                      <a:pt x="765" y="4099"/>
                    </a:cubicBezTo>
                    <a:cubicBezTo>
                      <a:pt x="439" y="4796"/>
                      <a:pt x="619" y="5605"/>
                      <a:pt x="1181" y="6111"/>
                    </a:cubicBezTo>
                    <a:cubicBezTo>
                      <a:pt x="1" y="7157"/>
                      <a:pt x="394" y="8450"/>
                      <a:pt x="1012" y="9079"/>
                    </a:cubicBezTo>
                    <a:cubicBezTo>
                      <a:pt x="1238" y="9305"/>
                      <a:pt x="1576" y="9376"/>
                      <a:pt x="1916" y="9376"/>
                    </a:cubicBezTo>
                    <a:cubicBezTo>
                      <a:pt x="2508" y="9376"/>
                      <a:pt x="3104" y="9158"/>
                      <a:pt x="3104" y="9158"/>
                    </a:cubicBezTo>
                    <a:cubicBezTo>
                      <a:pt x="3104" y="9158"/>
                      <a:pt x="3362" y="11249"/>
                      <a:pt x="4970" y="11508"/>
                    </a:cubicBezTo>
                    <a:cubicBezTo>
                      <a:pt x="5069" y="11523"/>
                      <a:pt x="5164" y="11530"/>
                      <a:pt x="5257" y="11530"/>
                    </a:cubicBezTo>
                    <a:cubicBezTo>
                      <a:pt x="6669" y="11530"/>
                      <a:pt x="7342" y="9866"/>
                      <a:pt x="7342" y="9866"/>
                    </a:cubicBezTo>
                    <a:cubicBezTo>
                      <a:pt x="7342" y="9866"/>
                      <a:pt x="7733" y="11389"/>
                      <a:pt x="9018" y="11389"/>
                    </a:cubicBezTo>
                    <a:cubicBezTo>
                      <a:pt x="9058" y="11389"/>
                      <a:pt x="9099" y="11387"/>
                      <a:pt x="9141" y="11384"/>
                    </a:cubicBezTo>
                    <a:cubicBezTo>
                      <a:pt x="10524" y="11272"/>
                      <a:pt x="10895" y="10260"/>
                      <a:pt x="10895" y="10260"/>
                    </a:cubicBezTo>
                    <a:cubicBezTo>
                      <a:pt x="10895" y="10260"/>
                      <a:pt x="11586" y="11798"/>
                      <a:pt x="12939" y="11798"/>
                    </a:cubicBezTo>
                    <a:cubicBezTo>
                      <a:pt x="13129" y="11798"/>
                      <a:pt x="13332" y="11768"/>
                      <a:pt x="13548" y="11699"/>
                    </a:cubicBezTo>
                    <a:cubicBezTo>
                      <a:pt x="15302" y="11137"/>
                      <a:pt x="15133" y="9046"/>
                      <a:pt x="15133" y="9046"/>
                    </a:cubicBezTo>
                    <a:lnTo>
                      <a:pt x="15133" y="9046"/>
                    </a:lnTo>
                    <a:cubicBezTo>
                      <a:pt x="15133" y="9046"/>
                      <a:pt x="15940" y="9401"/>
                      <a:pt x="16723" y="9401"/>
                    </a:cubicBezTo>
                    <a:cubicBezTo>
                      <a:pt x="17284" y="9401"/>
                      <a:pt x="17833" y="9219"/>
                      <a:pt x="18067" y="8596"/>
                    </a:cubicBezTo>
                    <a:cubicBezTo>
                      <a:pt x="18405" y="7741"/>
                      <a:pt x="18169" y="6763"/>
                      <a:pt x="17471" y="6168"/>
                    </a:cubicBezTo>
                    <a:cubicBezTo>
                      <a:pt x="17471" y="6168"/>
                      <a:pt x="19416" y="4830"/>
                      <a:pt x="18596" y="3458"/>
                    </a:cubicBezTo>
                    <a:cubicBezTo>
                      <a:pt x="18186" y="2758"/>
                      <a:pt x="17462" y="2585"/>
                      <a:pt x="16847" y="2585"/>
                    </a:cubicBezTo>
                    <a:cubicBezTo>
                      <a:pt x="16248" y="2585"/>
                      <a:pt x="15751" y="2750"/>
                      <a:pt x="15751" y="2750"/>
                    </a:cubicBezTo>
                    <a:cubicBezTo>
                      <a:pt x="15751" y="2750"/>
                      <a:pt x="16055" y="524"/>
                      <a:pt x="14222" y="74"/>
                    </a:cubicBezTo>
                    <a:cubicBezTo>
                      <a:pt x="14021" y="23"/>
                      <a:pt x="13829" y="1"/>
                      <a:pt x="136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6"/>
              <p:cNvSpPr/>
              <p:nvPr/>
            </p:nvSpPr>
            <p:spPr>
              <a:xfrm>
                <a:off x="-3301174" y="2289633"/>
                <a:ext cx="166170" cy="259965"/>
              </a:xfrm>
              <a:custGeom>
                <a:rect b="b" l="l" r="r" t="t"/>
                <a:pathLst>
                  <a:path extrusionOk="0" h="1602" w="1024">
                    <a:moveTo>
                      <a:pt x="608" y="0"/>
                    </a:moveTo>
                    <a:cubicBezTo>
                      <a:pt x="608" y="0"/>
                      <a:pt x="1" y="697"/>
                      <a:pt x="237" y="1270"/>
                    </a:cubicBezTo>
                    <a:cubicBezTo>
                      <a:pt x="332" y="1502"/>
                      <a:pt x="473" y="1602"/>
                      <a:pt x="609" y="1602"/>
                    </a:cubicBezTo>
                    <a:cubicBezTo>
                      <a:pt x="808" y="1602"/>
                      <a:pt x="995" y="1385"/>
                      <a:pt x="1001" y="1057"/>
                    </a:cubicBezTo>
                    <a:cubicBezTo>
                      <a:pt x="1024" y="506"/>
                      <a:pt x="608" y="0"/>
                      <a:pt x="6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6"/>
              <p:cNvSpPr/>
              <p:nvPr/>
            </p:nvSpPr>
            <p:spPr>
              <a:xfrm>
                <a:off x="-2627893" y="2386187"/>
                <a:ext cx="167955" cy="259965"/>
              </a:xfrm>
              <a:custGeom>
                <a:rect b="b" l="l" r="r" t="t"/>
                <a:pathLst>
                  <a:path extrusionOk="0" h="1602" w="1035">
                    <a:moveTo>
                      <a:pt x="619" y="1"/>
                    </a:moveTo>
                    <a:cubicBezTo>
                      <a:pt x="619" y="1"/>
                      <a:pt x="0" y="698"/>
                      <a:pt x="236" y="1271"/>
                    </a:cubicBezTo>
                    <a:cubicBezTo>
                      <a:pt x="336" y="1502"/>
                      <a:pt x="477" y="1602"/>
                      <a:pt x="612" y="1602"/>
                    </a:cubicBezTo>
                    <a:cubicBezTo>
                      <a:pt x="813" y="1602"/>
                      <a:pt x="999" y="1382"/>
                      <a:pt x="1012" y="1046"/>
                    </a:cubicBezTo>
                    <a:cubicBezTo>
                      <a:pt x="1035" y="496"/>
                      <a:pt x="619" y="1"/>
                      <a:pt x="6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6"/>
              <p:cNvSpPr/>
              <p:nvPr/>
            </p:nvSpPr>
            <p:spPr>
              <a:xfrm>
                <a:off x="-1982037" y="2203789"/>
                <a:ext cx="166170" cy="258342"/>
              </a:xfrm>
              <a:custGeom>
                <a:rect b="b" l="l" r="r" t="t"/>
                <a:pathLst>
                  <a:path extrusionOk="0" h="1592" w="1024">
                    <a:moveTo>
                      <a:pt x="607" y="1"/>
                    </a:moveTo>
                    <a:cubicBezTo>
                      <a:pt x="607" y="1"/>
                      <a:pt x="0" y="698"/>
                      <a:pt x="236" y="1260"/>
                    </a:cubicBezTo>
                    <a:cubicBezTo>
                      <a:pt x="332" y="1492"/>
                      <a:pt x="473" y="1591"/>
                      <a:pt x="609" y="1591"/>
                    </a:cubicBezTo>
                    <a:cubicBezTo>
                      <a:pt x="809" y="1591"/>
                      <a:pt x="998" y="1375"/>
                      <a:pt x="1012" y="1046"/>
                    </a:cubicBezTo>
                    <a:cubicBezTo>
                      <a:pt x="1023" y="495"/>
                      <a:pt x="607" y="1"/>
                      <a:pt x="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6"/>
              <p:cNvSpPr/>
              <p:nvPr/>
            </p:nvSpPr>
            <p:spPr>
              <a:xfrm>
                <a:off x="-2219284" y="2796743"/>
                <a:ext cx="166170" cy="259965"/>
              </a:xfrm>
              <a:custGeom>
                <a:rect b="b" l="l" r="r" t="t"/>
                <a:pathLst>
                  <a:path extrusionOk="0" h="1602" w="1024">
                    <a:moveTo>
                      <a:pt x="608" y="0"/>
                    </a:moveTo>
                    <a:cubicBezTo>
                      <a:pt x="608" y="0"/>
                      <a:pt x="1" y="698"/>
                      <a:pt x="237" y="1271"/>
                    </a:cubicBezTo>
                    <a:cubicBezTo>
                      <a:pt x="332" y="1502"/>
                      <a:pt x="470" y="1601"/>
                      <a:pt x="604" y="1601"/>
                    </a:cubicBezTo>
                    <a:cubicBezTo>
                      <a:pt x="802" y="1601"/>
                      <a:pt x="988" y="1382"/>
                      <a:pt x="1001" y="1046"/>
                    </a:cubicBezTo>
                    <a:cubicBezTo>
                      <a:pt x="1024" y="495"/>
                      <a:pt x="608" y="0"/>
                      <a:pt x="6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6"/>
              <p:cNvSpPr/>
              <p:nvPr/>
            </p:nvSpPr>
            <p:spPr>
              <a:xfrm>
                <a:off x="-2963641" y="2822221"/>
                <a:ext cx="166170" cy="259965"/>
              </a:xfrm>
              <a:custGeom>
                <a:rect b="b" l="l" r="r" t="t"/>
                <a:pathLst>
                  <a:path extrusionOk="0" h="1602" w="1024">
                    <a:moveTo>
                      <a:pt x="608" y="1"/>
                    </a:moveTo>
                    <a:cubicBezTo>
                      <a:pt x="608" y="1"/>
                      <a:pt x="1" y="698"/>
                      <a:pt x="237" y="1271"/>
                    </a:cubicBezTo>
                    <a:cubicBezTo>
                      <a:pt x="332" y="1502"/>
                      <a:pt x="472" y="1602"/>
                      <a:pt x="607" y="1602"/>
                    </a:cubicBezTo>
                    <a:cubicBezTo>
                      <a:pt x="807" y="1602"/>
                      <a:pt x="994" y="1382"/>
                      <a:pt x="1001" y="1046"/>
                    </a:cubicBezTo>
                    <a:cubicBezTo>
                      <a:pt x="1024" y="496"/>
                      <a:pt x="608" y="1"/>
                      <a:pt x="6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6"/>
              <p:cNvSpPr/>
              <p:nvPr/>
            </p:nvSpPr>
            <p:spPr>
              <a:xfrm>
                <a:off x="-2611503" y="3198050"/>
                <a:ext cx="167955" cy="258666"/>
              </a:xfrm>
              <a:custGeom>
                <a:rect b="b" l="l" r="r" t="t"/>
                <a:pathLst>
                  <a:path extrusionOk="0" h="1594" w="1035">
                    <a:moveTo>
                      <a:pt x="619" y="1"/>
                    </a:moveTo>
                    <a:cubicBezTo>
                      <a:pt x="619" y="1"/>
                      <a:pt x="0" y="698"/>
                      <a:pt x="236" y="1271"/>
                    </a:cubicBezTo>
                    <a:cubicBezTo>
                      <a:pt x="331" y="1496"/>
                      <a:pt x="471" y="1594"/>
                      <a:pt x="606" y="1594"/>
                    </a:cubicBezTo>
                    <a:cubicBezTo>
                      <a:pt x="808" y="1594"/>
                      <a:pt x="999" y="1376"/>
                      <a:pt x="1012" y="1046"/>
                    </a:cubicBezTo>
                    <a:cubicBezTo>
                      <a:pt x="1035" y="495"/>
                      <a:pt x="619" y="1"/>
                      <a:pt x="6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6"/>
              <p:cNvSpPr/>
              <p:nvPr/>
            </p:nvSpPr>
            <p:spPr>
              <a:xfrm>
                <a:off x="-2814023" y="1304459"/>
                <a:ext cx="197164" cy="139719"/>
              </a:xfrm>
              <a:custGeom>
                <a:rect b="b" l="l" r="r" t="t"/>
                <a:pathLst>
                  <a:path extrusionOk="0" h="861" w="1215">
                    <a:moveTo>
                      <a:pt x="89" y="0"/>
                    </a:moveTo>
                    <a:cubicBezTo>
                      <a:pt x="54" y="0"/>
                      <a:pt x="17" y="23"/>
                      <a:pt x="12" y="68"/>
                    </a:cubicBezTo>
                    <a:cubicBezTo>
                      <a:pt x="0" y="326"/>
                      <a:pt x="124" y="585"/>
                      <a:pt x="349" y="742"/>
                    </a:cubicBezTo>
                    <a:cubicBezTo>
                      <a:pt x="442" y="817"/>
                      <a:pt x="558" y="860"/>
                      <a:pt x="679" y="860"/>
                    </a:cubicBezTo>
                    <a:cubicBezTo>
                      <a:pt x="704" y="860"/>
                      <a:pt x="729" y="858"/>
                      <a:pt x="754" y="855"/>
                    </a:cubicBezTo>
                    <a:cubicBezTo>
                      <a:pt x="900" y="821"/>
                      <a:pt x="1012" y="731"/>
                      <a:pt x="1080" y="596"/>
                    </a:cubicBezTo>
                    <a:cubicBezTo>
                      <a:pt x="1170" y="427"/>
                      <a:pt x="1215" y="248"/>
                      <a:pt x="1203" y="68"/>
                    </a:cubicBezTo>
                    <a:cubicBezTo>
                      <a:pt x="1203" y="23"/>
                      <a:pt x="1170" y="0"/>
                      <a:pt x="1136" y="0"/>
                    </a:cubicBezTo>
                    <a:cubicBezTo>
                      <a:pt x="1102" y="0"/>
                      <a:pt x="1069" y="23"/>
                      <a:pt x="1069" y="68"/>
                    </a:cubicBezTo>
                    <a:cubicBezTo>
                      <a:pt x="1080" y="236"/>
                      <a:pt x="1035" y="416"/>
                      <a:pt x="945" y="562"/>
                    </a:cubicBezTo>
                    <a:cubicBezTo>
                      <a:pt x="911" y="619"/>
                      <a:pt x="866" y="675"/>
                      <a:pt x="810" y="708"/>
                    </a:cubicBezTo>
                    <a:cubicBezTo>
                      <a:pt x="771" y="720"/>
                      <a:pt x="728" y="725"/>
                      <a:pt x="686" y="725"/>
                    </a:cubicBezTo>
                    <a:cubicBezTo>
                      <a:pt x="644" y="725"/>
                      <a:pt x="602" y="720"/>
                      <a:pt x="563" y="708"/>
                    </a:cubicBezTo>
                    <a:cubicBezTo>
                      <a:pt x="304" y="596"/>
                      <a:pt x="135" y="337"/>
                      <a:pt x="158" y="68"/>
                    </a:cubicBezTo>
                    <a:cubicBezTo>
                      <a:pt x="158" y="23"/>
                      <a:pt x="124" y="0"/>
                      <a:pt x="89"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6"/>
              <p:cNvSpPr/>
              <p:nvPr/>
            </p:nvSpPr>
            <p:spPr>
              <a:xfrm>
                <a:off x="-2797633" y="1116545"/>
                <a:ext cx="51279" cy="73348"/>
              </a:xfrm>
              <a:custGeom>
                <a:rect b="b" l="l" r="r" t="t"/>
                <a:pathLst>
                  <a:path extrusionOk="0" h="452" w="316">
                    <a:moveTo>
                      <a:pt x="214" y="0"/>
                    </a:moveTo>
                    <a:cubicBezTo>
                      <a:pt x="169" y="0"/>
                      <a:pt x="124" y="23"/>
                      <a:pt x="102" y="56"/>
                    </a:cubicBezTo>
                    <a:cubicBezTo>
                      <a:pt x="91" y="68"/>
                      <a:pt x="91" y="79"/>
                      <a:pt x="91" y="90"/>
                    </a:cubicBezTo>
                    <a:cubicBezTo>
                      <a:pt x="79" y="90"/>
                      <a:pt x="68" y="101"/>
                      <a:pt x="68" y="113"/>
                    </a:cubicBezTo>
                    <a:cubicBezTo>
                      <a:pt x="12" y="180"/>
                      <a:pt x="1" y="281"/>
                      <a:pt x="34" y="360"/>
                    </a:cubicBezTo>
                    <a:cubicBezTo>
                      <a:pt x="59" y="418"/>
                      <a:pt x="115" y="452"/>
                      <a:pt x="174" y="452"/>
                    </a:cubicBezTo>
                    <a:cubicBezTo>
                      <a:pt x="195" y="452"/>
                      <a:pt x="216" y="447"/>
                      <a:pt x="237" y="439"/>
                    </a:cubicBezTo>
                    <a:cubicBezTo>
                      <a:pt x="315" y="394"/>
                      <a:pt x="315" y="304"/>
                      <a:pt x="315" y="225"/>
                    </a:cubicBezTo>
                    <a:lnTo>
                      <a:pt x="315" y="113"/>
                    </a:lnTo>
                    <a:cubicBezTo>
                      <a:pt x="315" y="56"/>
                      <a:pt x="270" y="0"/>
                      <a:pt x="214" y="0"/>
                    </a:cubicBezTo>
                    <a:close/>
                  </a:path>
                </a:pathLst>
              </a:custGeom>
              <a:solidFill>
                <a:srgbClr val="4577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6"/>
              <p:cNvSpPr/>
              <p:nvPr/>
            </p:nvSpPr>
            <p:spPr>
              <a:xfrm>
                <a:off x="-2770209" y="1169446"/>
                <a:ext cx="162" cy="162"/>
              </a:xfrm>
              <a:custGeom>
                <a:rect b="b" l="l" r="r" t="t"/>
                <a:pathLst>
                  <a:path extrusionOk="0" h="1" w="1">
                    <a:moveTo>
                      <a:pt x="0" y="0"/>
                    </a:moveTo>
                    <a:lnTo>
                      <a:pt x="0" y="0"/>
                    </a:lnTo>
                    <a:lnTo>
                      <a:pt x="0"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6"/>
              <p:cNvSpPr/>
              <p:nvPr/>
            </p:nvSpPr>
            <p:spPr>
              <a:xfrm>
                <a:off x="-2771994" y="1167499"/>
                <a:ext cx="162" cy="162"/>
              </a:xfrm>
              <a:custGeom>
                <a:rect b="b" l="l" r="r" t="t"/>
                <a:pathLst>
                  <a:path extrusionOk="0" h="1" w="1">
                    <a:moveTo>
                      <a:pt x="0" y="1"/>
                    </a:move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6"/>
              <p:cNvSpPr/>
              <p:nvPr/>
            </p:nvSpPr>
            <p:spPr>
              <a:xfrm>
                <a:off x="-2702702" y="1119466"/>
                <a:ext cx="43977" cy="63612"/>
              </a:xfrm>
              <a:custGeom>
                <a:rect b="b" l="l" r="r" t="t"/>
                <a:pathLst>
                  <a:path extrusionOk="0" h="392" w="271">
                    <a:moveTo>
                      <a:pt x="160" y="0"/>
                    </a:moveTo>
                    <a:cubicBezTo>
                      <a:pt x="152" y="0"/>
                      <a:pt x="144" y="2"/>
                      <a:pt x="135" y="5"/>
                    </a:cubicBezTo>
                    <a:cubicBezTo>
                      <a:pt x="124" y="5"/>
                      <a:pt x="113" y="5"/>
                      <a:pt x="101" y="16"/>
                    </a:cubicBezTo>
                    <a:cubicBezTo>
                      <a:pt x="101" y="27"/>
                      <a:pt x="90" y="38"/>
                      <a:pt x="90" y="50"/>
                    </a:cubicBezTo>
                    <a:cubicBezTo>
                      <a:pt x="79" y="50"/>
                      <a:pt x="79" y="61"/>
                      <a:pt x="79" y="72"/>
                    </a:cubicBezTo>
                    <a:cubicBezTo>
                      <a:pt x="12" y="151"/>
                      <a:pt x="0" y="263"/>
                      <a:pt x="68" y="353"/>
                    </a:cubicBezTo>
                    <a:cubicBezTo>
                      <a:pt x="89" y="380"/>
                      <a:pt x="118" y="391"/>
                      <a:pt x="147" y="391"/>
                    </a:cubicBezTo>
                    <a:cubicBezTo>
                      <a:pt x="180" y="391"/>
                      <a:pt x="213" y="377"/>
                      <a:pt x="236" y="353"/>
                    </a:cubicBezTo>
                    <a:cubicBezTo>
                      <a:pt x="259" y="308"/>
                      <a:pt x="270" y="252"/>
                      <a:pt x="270" y="196"/>
                    </a:cubicBezTo>
                    <a:cubicBezTo>
                      <a:pt x="259" y="140"/>
                      <a:pt x="248" y="83"/>
                      <a:pt x="214" y="27"/>
                    </a:cubicBezTo>
                    <a:cubicBezTo>
                      <a:pt x="197" y="11"/>
                      <a:pt x="181" y="0"/>
                      <a:pt x="16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6"/>
              <p:cNvSpPr/>
              <p:nvPr/>
            </p:nvSpPr>
            <p:spPr>
              <a:xfrm>
                <a:off x="-3740777" y="512718"/>
                <a:ext cx="151565" cy="315949"/>
              </a:xfrm>
              <a:custGeom>
                <a:rect b="b" l="l" r="r" t="t"/>
                <a:pathLst>
                  <a:path extrusionOk="0" h="1947" w="934">
                    <a:moveTo>
                      <a:pt x="842" y="1"/>
                    </a:moveTo>
                    <a:cubicBezTo>
                      <a:pt x="831" y="1"/>
                      <a:pt x="821" y="4"/>
                      <a:pt x="810" y="11"/>
                    </a:cubicBezTo>
                    <a:cubicBezTo>
                      <a:pt x="517" y="202"/>
                      <a:pt x="360" y="528"/>
                      <a:pt x="225" y="832"/>
                    </a:cubicBezTo>
                    <a:cubicBezTo>
                      <a:pt x="90" y="1180"/>
                      <a:pt x="0" y="1563"/>
                      <a:pt x="169" y="1911"/>
                    </a:cubicBezTo>
                    <a:cubicBezTo>
                      <a:pt x="180" y="1936"/>
                      <a:pt x="198" y="1946"/>
                      <a:pt x="217" y="1946"/>
                    </a:cubicBezTo>
                    <a:cubicBezTo>
                      <a:pt x="259" y="1946"/>
                      <a:pt x="304" y="1898"/>
                      <a:pt x="281" y="1844"/>
                    </a:cubicBezTo>
                    <a:cubicBezTo>
                      <a:pt x="124" y="1529"/>
                      <a:pt x="236" y="1169"/>
                      <a:pt x="360" y="854"/>
                    </a:cubicBezTo>
                    <a:cubicBezTo>
                      <a:pt x="484" y="585"/>
                      <a:pt x="619" y="292"/>
                      <a:pt x="877" y="135"/>
                    </a:cubicBezTo>
                    <a:cubicBezTo>
                      <a:pt x="934" y="88"/>
                      <a:pt x="895" y="1"/>
                      <a:pt x="842"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6"/>
              <p:cNvSpPr/>
              <p:nvPr/>
            </p:nvSpPr>
            <p:spPr>
              <a:xfrm>
                <a:off x="-3490711" y="438883"/>
                <a:ext cx="189699" cy="46248"/>
              </a:xfrm>
              <a:custGeom>
                <a:rect b="b" l="l" r="r" t="t"/>
                <a:pathLst>
                  <a:path extrusionOk="0" h="285" w="1169">
                    <a:moveTo>
                      <a:pt x="564" y="1"/>
                    </a:moveTo>
                    <a:cubicBezTo>
                      <a:pt x="394" y="1"/>
                      <a:pt x="223" y="43"/>
                      <a:pt x="67" y="129"/>
                    </a:cubicBezTo>
                    <a:cubicBezTo>
                      <a:pt x="0" y="158"/>
                      <a:pt x="39" y="251"/>
                      <a:pt x="100" y="251"/>
                    </a:cubicBezTo>
                    <a:cubicBezTo>
                      <a:pt x="111" y="251"/>
                      <a:pt x="123" y="248"/>
                      <a:pt x="134" y="241"/>
                    </a:cubicBezTo>
                    <a:cubicBezTo>
                      <a:pt x="266" y="168"/>
                      <a:pt x="411" y="131"/>
                      <a:pt x="557" y="131"/>
                    </a:cubicBezTo>
                    <a:cubicBezTo>
                      <a:pt x="724" y="131"/>
                      <a:pt x="890" y="179"/>
                      <a:pt x="1034" y="275"/>
                    </a:cubicBezTo>
                    <a:cubicBezTo>
                      <a:pt x="1046" y="282"/>
                      <a:pt x="1057" y="285"/>
                      <a:pt x="1068" y="285"/>
                    </a:cubicBezTo>
                    <a:cubicBezTo>
                      <a:pt x="1129" y="285"/>
                      <a:pt x="1168" y="190"/>
                      <a:pt x="1101" y="151"/>
                    </a:cubicBezTo>
                    <a:cubicBezTo>
                      <a:pt x="937" y="52"/>
                      <a:pt x="751" y="1"/>
                      <a:pt x="564"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6"/>
              <p:cNvSpPr/>
              <p:nvPr/>
            </p:nvSpPr>
            <p:spPr>
              <a:xfrm>
                <a:off x="-4120339" y="912240"/>
                <a:ext cx="113106" cy="193432"/>
              </a:xfrm>
              <a:custGeom>
                <a:rect b="b" l="l" r="r" t="t"/>
                <a:pathLst>
                  <a:path extrusionOk="0" h="1192" w="697">
                    <a:moveTo>
                      <a:pt x="600" y="1"/>
                    </a:moveTo>
                    <a:cubicBezTo>
                      <a:pt x="588" y="1"/>
                      <a:pt x="576" y="4"/>
                      <a:pt x="563" y="11"/>
                    </a:cubicBezTo>
                    <a:cubicBezTo>
                      <a:pt x="181" y="247"/>
                      <a:pt x="1" y="708"/>
                      <a:pt x="136" y="1147"/>
                    </a:cubicBezTo>
                    <a:cubicBezTo>
                      <a:pt x="145" y="1178"/>
                      <a:pt x="171" y="1192"/>
                      <a:pt x="198" y="1192"/>
                    </a:cubicBezTo>
                    <a:cubicBezTo>
                      <a:pt x="239" y="1192"/>
                      <a:pt x="280" y="1160"/>
                      <a:pt x="259" y="1113"/>
                    </a:cubicBezTo>
                    <a:cubicBezTo>
                      <a:pt x="147" y="742"/>
                      <a:pt x="304" y="337"/>
                      <a:pt x="630" y="124"/>
                    </a:cubicBezTo>
                    <a:cubicBezTo>
                      <a:pt x="696" y="86"/>
                      <a:pt x="660" y="1"/>
                      <a:pt x="600"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6"/>
              <p:cNvSpPr/>
              <p:nvPr/>
            </p:nvSpPr>
            <p:spPr>
              <a:xfrm>
                <a:off x="-3945731" y="861935"/>
                <a:ext cx="123654" cy="34565"/>
              </a:xfrm>
              <a:custGeom>
                <a:rect b="b" l="l" r="r" t="t"/>
                <a:pathLst>
                  <a:path extrusionOk="0" h="213" w="762">
                    <a:moveTo>
                      <a:pt x="385" y="1"/>
                    </a:moveTo>
                    <a:cubicBezTo>
                      <a:pt x="274" y="1"/>
                      <a:pt x="162" y="29"/>
                      <a:pt x="60" y="85"/>
                    </a:cubicBezTo>
                    <a:cubicBezTo>
                      <a:pt x="0" y="135"/>
                      <a:pt x="38" y="212"/>
                      <a:pt x="103" y="212"/>
                    </a:cubicBezTo>
                    <a:cubicBezTo>
                      <a:pt x="111" y="212"/>
                      <a:pt x="119" y="211"/>
                      <a:pt x="128" y="209"/>
                    </a:cubicBezTo>
                    <a:cubicBezTo>
                      <a:pt x="206" y="158"/>
                      <a:pt x="294" y="133"/>
                      <a:pt x="381" y="133"/>
                    </a:cubicBezTo>
                    <a:cubicBezTo>
                      <a:pt x="468" y="133"/>
                      <a:pt x="555" y="158"/>
                      <a:pt x="634" y="209"/>
                    </a:cubicBezTo>
                    <a:cubicBezTo>
                      <a:pt x="642" y="211"/>
                      <a:pt x="650" y="212"/>
                      <a:pt x="658" y="212"/>
                    </a:cubicBezTo>
                    <a:cubicBezTo>
                      <a:pt x="723" y="212"/>
                      <a:pt x="761" y="135"/>
                      <a:pt x="701" y="85"/>
                    </a:cubicBezTo>
                    <a:cubicBezTo>
                      <a:pt x="606" y="29"/>
                      <a:pt x="496" y="1"/>
                      <a:pt x="38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6"/>
              <p:cNvSpPr/>
              <p:nvPr/>
            </p:nvSpPr>
            <p:spPr>
              <a:xfrm>
                <a:off x="-3059546" y="350443"/>
                <a:ext cx="205440" cy="252500"/>
              </a:xfrm>
              <a:custGeom>
                <a:rect b="b" l="l" r="r" t="t"/>
                <a:pathLst>
                  <a:path extrusionOk="0" h="1556" w="1266">
                    <a:moveTo>
                      <a:pt x="1165" y="1"/>
                    </a:moveTo>
                    <a:cubicBezTo>
                      <a:pt x="1155" y="1"/>
                      <a:pt x="1143" y="4"/>
                      <a:pt x="1131" y="11"/>
                    </a:cubicBezTo>
                    <a:cubicBezTo>
                      <a:pt x="637" y="370"/>
                      <a:pt x="131" y="831"/>
                      <a:pt x="7" y="1472"/>
                    </a:cubicBezTo>
                    <a:cubicBezTo>
                      <a:pt x="0" y="1520"/>
                      <a:pt x="48" y="1556"/>
                      <a:pt x="88" y="1556"/>
                    </a:cubicBezTo>
                    <a:cubicBezTo>
                      <a:pt x="114" y="1556"/>
                      <a:pt x="137" y="1541"/>
                      <a:pt x="142" y="1506"/>
                    </a:cubicBezTo>
                    <a:cubicBezTo>
                      <a:pt x="243" y="899"/>
                      <a:pt x="726" y="472"/>
                      <a:pt x="1199" y="134"/>
                    </a:cubicBezTo>
                    <a:cubicBezTo>
                      <a:pt x="1266" y="96"/>
                      <a:pt x="1227" y="1"/>
                      <a:pt x="116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6"/>
              <p:cNvSpPr/>
              <p:nvPr/>
            </p:nvSpPr>
            <p:spPr>
              <a:xfrm>
                <a:off x="-2753332" y="335513"/>
                <a:ext cx="163898" cy="55823"/>
              </a:xfrm>
              <a:custGeom>
                <a:rect b="b" l="l" r="r" t="t"/>
                <a:pathLst>
                  <a:path extrusionOk="0" h="344" w="1010">
                    <a:moveTo>
                      <a:pt x="301" y="0"/>
                    </a:moveTo>
                    <a:cubicBezTo>
                      <a:pt x="226" y="0"/>
                      <a:pt x="151" y="8"/>
                      <a:pt x="76" y="24"/>
                    </a:cubicBezTo>
                    <a:cubicBezTo>
                      <a:pt x="1" y="45"/>
                      <a:pt x="28" y="160"/>
                      <a:pt x="110" y="160"/>
                    </a:cubicBezTo>
                    <a:cubicBezTo>
                      <a:pt x="113" y="160"/>
                      <a:pt x="117" y="159"/>
                      <a:pt x="121" y="159"/>
                    </a:cubicBezTo>
                    <a:cubicBezTo>
                      <a:pt x="184" y="146"/>
                      <a:pt x="248" y="139"/>
                      <a:pt x="312" y="139"/>
                    </a:cubicBezTo>
                    <a:cubicBezTo>
                      <a:pt x="523" y="139"/>
                      <a:pt x="735" y="209"/>
                      <a:pt x="908" y="339"/>
                    </a:cubicBezTo>
                    <a:cubicBezTo>
                      <a:pt x="917" y="342"/>
                      <a:pt x="926" y="343"/>
                      <a:pt x="935" y="343"/>
                    </a:cubicBezTo>
                    <a:cubicBezTo>
                      <a:pt x="959" y="343"/>
                      <a:pt x="982" y="333"/>
                      <a:pt x="998" y="316"/>
                    </a:cubicBezTo>
                    <a:cubicBezTo>
                      <a:pt x="1009" y="283"/>
                      <a:pt x="998" y="238"/>
                      <a:pt x="976" y="226"/>
                    </a:cubicBezTo>
                    <a:cubicBezTo>
                      <a:pt x="778" y="81"/>
                      <a:pt x="542" y="0"/>
                      <a:pt x="301"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6"/>
              <p:cNvSpPr/>
              <p:nvPr/>
            </p:nvSpPr>
            <p:spPr>
              <a:xfrm>
                <a:off x="-2321680" y="327400"/>
                <a:ext cx="375991" cy="180774"/>
              </a:xfrm>
              <a:custGeom>
                <a:rect b="b" l="l" r="r" t="t"/>
                <a:pathLst>
                  <a:path extrusionOk="0" h="1114" w="2317">
                    <a:moveTo>
                      <a:pt x="1981" y="1"/>
                    </a:moveTo>
                    <a:cubicBezTo>
                      <a:pt x="1902" y="1"/>
                      <a:pt x="1820" y="15"/>
                      <a:pt x="1745" y="29"/>
                    </a:cubicBezTo>
                    <a:cubicBezTo>
                      <a:pt x="1486" y="63"/>
                      <a:pt x="1239" y="119"/>
                      <a:pt x="1003" y="209"/>
                    </a:cubicBezTo>
                    <a:cubicBezTo>
                      <a:pt x="587" y="344"/>
                      <a:pt x="238" y="636"/>
                      <a:pt x="24" y="1018"/>
                    </a:cubicBezTo>
                    <a:cubicBezTo>
                      <a:pt x="1" y="1066"/>
                      <a:pt x="50" y="1114"/>
                      <a:pt x="97" y="1114"/>
                    </a:cubicBezTo>
                    <a:cubicBezTo>
                      <a:pt x="116" y="1114"/>
                      <a:pt x="135" y="1106"/>
                      <a:pt x="148" y="1086"/>
                    </a:cubicBezTo>
                    <a:cubicBezTo>
                      <a:pt x="328" y="737"/>
                      <a:pt x="643" y="479"/>
                      <a:pt x="1014" y="344"/>
                    </a:cubicBezTo>
                    <a:cubicBezTo>
                      <a:pt x="1205" y="276"/>
                      <a:pt x="1418" y="220"/>
                      <a:pt x="1621" y="175"/>
                    </a:cubicBezTo>
                    <a:cubicBezTo>
                      <a:pt x="1715" y="163"/>
                      <a:pt x="1840" y="129"/>
                      <a:pt x="1954" y="129"/>
                    </a:cubicBezTo>
                    <a:cubicBezTo>
                      <a:pt x="2045" y="129"/>
                      <a:pt x="2128" y="150"/>
                      <a:pt x="2183" y="220"/>
                    </a:cubicBezTo>
                    <a:cubicBezTo>
                      <a:pt x="2196" y="236"/>
                      <a:pt x="2211" y="242"/>
                      <a:pt x="2225" y="242"/>
                    </a:cubicBezTo>
                    <a:cubicBezTo>
                      <a:pt x="2273" y="242"/>
                      <a:pt x="2316" y="171"/>
                      <a:pt x="2273" y="119"/>
                    </a:cubicBezTo>
                    <a:cubicBezTo>
                      <a:pt x="2195" y="28"/>
                      <a:pt x="2090" y="1"/>
                      <a:pt x="1981"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6"/>
              <p:cNvSpPr/>
              <p:nvPr/>
            </p:nvSpPr>
            <p:spPr>
              <a:xfrm>
                <a:off x="-1859682" y="399612"/>
                <a:ext cx="91199" cy="111807"/>
              </a:xfrm>
              <a:custGeom>
                <a:rect b="b" l="l" r="r" t="t"/>
                <a:pathLst>
                  <a:path extrusionOk="0" h="689" w="562">
                    <a:moveTo>
                      <a:pt x="98" y="1"/>
                    </a:moveTo>
                    <a:cubicBezTo>
                      <a:pt x="38" y="1"/>
                      <a:pt x="1" y="86"/>
                      <a:pt x="67" y="124"/>
                    </a:cubicBezTo>
                    <a:cubicBezTo>
                      <a:pt x="247" y="236"/>
                      <a:pt x="382" y="427"/>
                      <a:pt x="415" y="641"/>
                    </a:cubicBezTo>
                    <a:cubicBezTo>
                      <a:pt x="425" y="669"/>
                      <a:pt x="449" y="689"/>
                      <a:pt x="476" y="689"/>
                    </a:cubicBezTo>
                    <a:cubicBezTo>
                      <a:pt x="482" y="689"/>
                      <a:pt x="488" y="688"/>
                      <a:pt x="494" y="686"/>
                    </a:cubicBezTo>
                    <a:cubicBezTo>
                      <a:pt x="539" y="686"/>
                      <a:pt x="561" y="641"/>
                      <a:pt x="550" y="607"/>
                    </a:cubicBezTo>
                    <a:cubicBezTo>
                      <a:pt x="494" y="360"/>
                      <a:pt x="348" y="146"/>
                      <a:pt x="134" y="11"/>
                    </a:cubicBezTo>
                    <a:cubicBezTo>
                      <a:pt x="121" y="4"/>
                      <a:pt x="109" y="1"/>
                      <a:pt x="9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6"/>
              <p:cNvSpPr/>
              <p:nvPr/>
            </p:nvSpPr>
            <p:spPr>
              <a:xfrm>
                <a:off x="-1657487" y="744285"/>
                <a:ext cx="284468" cy="58419"/>
              </a:xfrm>
              <a:custGeom>
                <a:rect b="b" l="l" r="r" t="t"/>
                <a:pathLst>
                  <a:path extrusionOk="0" h="360" w="1753">
                    <a:moveTo>
                      <a:pt x="884" y="1"/>
                    </a:moveTo>
                    <a:cubicBezTo>
                      <a:pt x="597" y="1"/>
                      <a:pt x="310" y="79"/>
                      <a:pt x="57" y="237"/>
                    </a:cubicBezTo>
                    <a:cubicBezTo>
                      <a:pt x="1" y="275"/>
                      <a:pt x="39" y="360"/>
                      <a:pt x="93" y="360"/>
                    </a:cubicBezTo>
                    <a:cubicBezTo>
                      <a:pt x="103" y="360"/>
                      <a:pt x="114" y="357"/>
                      <a:pt x="125" y="349"/>
                    </a:cubicBezTo>
                    <a:cubicBezTo>
                      <a:pt x="363" y="207"/>
                      <a:pt x="630" y="134"/>
                      <a:pt x="896" y="134"/>
                    </a:cubicBezTo>
                    <a:cubicBezTo>
                      <a:pt x="1156" y="134"/>
                      <a:pt x="1414" y="205"/>
                      <a:pt x="1643" y="349"/>
                    </a:cubicBezTo>
                    <a:cubicBezTo>
                      <a:pt x="1647" y="350"/>
                      <a:pt x="1651" y="350"/>
                      <a:pt x="1656" y="350"/>
                    </a:cubicBezTo>
                    <a:cubicBezTo>
                      <a:pt x="1716" y="350"/>
                      <a:pt x="1752" y="279"/>
                      <a:pt x="1710" y="237"/>
                    </a:cubicBezTo>
                    <a:cubicBezTo>
                      <a:pt x="1457" y="79"/>
                      <a:pt x="1170" y="1"/>
                      <a:pt x="884"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6"/>
              <p:cNvSpPr/>
              <p:nvPr/>
            </p:nvSpPr>
            <p:spPr>
              <a:xfrm>
                <a:off x="-1458050" y="1347300"/>
                <a:ext cx="105479" cy="200410"/>
              </a:xfrm>
              <a:custGeom>
                <a:rect b="b" l="l" r="r" t="t"/>
                <a:pathLst>
                  <a:path extrusionOk="0" h="1235" w="650">
                    <a:moveTo>
                      <a:pt x="101" y="1"/>
                    </a:moveTo>
                    <a:cubicBezTo>
                      <a:pt x="46" y="1"/>
                      <a:pt x="0" y="74"/>
                      <a:pt x="54" y="118"/>
                    </a:cubicBezTo>
                    <a:cubicBezTo>
                      <a:pt x="357" y="377"/>
                      <a:pt x="515" y="770"/>
                      <a:pt x="470" y="1175"/>
                    </a:cubicBezTo>
                    <a:cubicBezTo>
                      <a:pt x="464" y="1215"/>
                      <a:pt x="495" y="1234"/>
                      <a:pt x="529" y="1234"/>
                    </a:cubicBezTo>
                    <a:cubicBezTo>
                      <a:pt x="563" y="1234"/>
                      <a:pt x="599" y="1215"/>
                      <a:pt x="605" y="1175"/>
                    </a:cubicBezTo>
                    <a:cubicBezTo>
                      <a:pt x="650" y="737"/>
                      <a:pt x="481" y="310"/>
                      <a:pt x="144" y="17"/>
                    </a:cubicBezTo>
                    <a:cubicBezTo>
                      <a:pt x="130" y="6"/>
                      <a:pt x="115" y="1"/>
                      <a:pt x="101"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6"/>
              <p:cNvSpPr/>
              <p:nvPr/>
            </p:nvSpPr>
            <p:spPr>
              <a:xfrm>
                <a:off x="-1505922" y="1660005"/>
                <a:ext cx="121382" cy="71888"/>
              </a:xfrm>
              <a:custGeom>
                <a:rect b="b" l="l" r="r" t="t"/>
                <a:pathLst>
                  <a:path extrusionOk="0" h="443" w="748">
                    <a:moveTo>
                      <a:pt x="661" y="1"/>
                    </a:moveTo>
                    <a:cubicBezTo>
                      <a:pt x="642" y="1"/>
                      <a:pt x="624" y="8"/>
                      <a:pt x="607" y="24"/>
                    </a:cubicBezTo>
                    <a:cubicBezTo>
                      <a:pt x="505" y="199"/>
                      <a:pt x="317" y="308"/>
                      <a:pt x="122" y="308"/>
                    </a:cubicBezTo>
                    <a:cubicBezTo>
                      <a:pt x="104" y="308"/>
                      <a:pt x="86" y="307"/>
                      <a:pt x="68" y="305"/>
                    </a:cubicBezTo>
                    <a:cubicBezTo>
                      <a:pt x="23" y="305"/>
                      <a:pt x="0" y="339"/>
                      <a:pt x="0" y="372"/>
                    </a:cubicBezTo>
                    <a:cubicBezTo>
                      <a:pt x="0" y="406"/>
                      <a:pt x="23" y="440"/>
                      <a:pt x="68" y="440"/>
                    </a:cubicBezTo>
                    <a:cubicBezTo>
                      <a:pt x="87" y="442"/>
                      <a:pt x="107" y="442"/>
                      <a:pt x="126" y="442"/>
                    </a:cubicBezTo>
                    <a:cubicBezTo>
                      <a:pt x="374" y="442"/>
                      <a:pt x="606" y="310"/>
                      <a:pt x="731" y="91"/>
                    </a:cubicBezTo>
                    <a:cubicBezTo>
                      <a:pt x="747" y="43"/>
                      <a:pt x="706" y="1"/>
                      <a:pt x="661"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6"/>
              <p:cNvSpPr/>
              <p:nvPr/>
            </p:nvSpPr>
            <p:spPr>
              <a:xfrm>
                <a:off x="-2016115" y="1749743"/>
                <a:ext cx="163735" cy="340291"/>
              </a:xfrm>
              <a:custGeom>
                <a:rect b="b" l="l" r="r" t="t"/>
                <a:pathLst>
                  <a:path extrusionOk="0" h="2097" w="1009">
                    <a:moveTo>
                      <a:pt x="815" y="0"/>
                    </a:moveTo>
                    <a:cubicBezTo>
                      <a:pt x="775" y="0"/>
                      <a:pt x="732" y="34"/>
                      <a:pt x="738" y="89"/>
                    </a:cubicBezTo>
                    <a:cubicBezTo>
                      <a:pt x="862" y="798"/>
                      <a:pt x="604" y="1517"/>
                      <a:pt x="53" y="1989"/>
                    </a:cubicBezTo>
                    <a:cubicBezTo>
                      <a:pt x="0" y="2033"/>
                      <a:pt x="50" y="2097"/>
                      <a:pt x="106" y="2097"/>
                    </a:cubicBezTo>
                    <a:cubicBezTo>
                      <a:pt x="122" y="2097"/>
                      <a:pt x="139" y="2092"/>
                      <a:pt x="154" y="2079"/>
                    </a:cubicBezTo>
                    <a:cubicBezTo>
                      <a:pt x="738" y="1585"/>
                      <a:pt x="1008" y="809"/>
                      <a:pt x="873" y="44"/>
                    </a:cubicBezTo>
                    <a:cubicBezTo>
                      <a:pt x="865" y="14"/>
                      <a:pt x="841" y="0"/>
                      <a:pt x="81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6"/>
              <p:cNvSpPr/>
              <p:nvPr/>
            </p:nvSpPr>
            <p:spPr>
              <a:xfrm>
                <a:off x="-2251414" y="2107073"/>
                <a:ext cx="116189" cy="47871"/>
              </a:xfrm>
              <a:custGeom>
                <a:rect b="b" l="l" r="r" t="t"/>
                <a:pathLst>
                  <a:path extrusionOk="0" h="295" w="716">
                    <a:moveTo>
                      <a:pt x="98" y="1"/>
                    </a:moveTo>
                    <a:cubicBezTo>
                      <a:pt x="48" y="1"/>
                      <a:pt x="1" y="70"/>
                      <a:pt x="52" y="113"/>
                    </a:cubicBezTo>
                    <a:cubicBezTo>
                      <a:pt x="163" y="231"/>
                      <a:pt x="312" y="294"/>
                      <a:pt x="468" y="294"/>
                    </a:cubicBezTo>
                    <a:cubicBezTo>
                      <a:pt x="535" y="294"/>
                      <a:pt x="603" y="283"/>
                      <a:pt x="671" y="259"/>
                    </a:cubicBezTo>
                    <a:cubicBezTo>
                      <a:pt x="704" y="248"/>
                      <a:pt x="716" y="214"/>
                      <a:pt x="716" y="181"/>
                    </a:cubicBezTo>
                    <a:cubicBezTo>
                      <a:pt x="706" y="153"/>
                      <a:pt x="674" y="133"/>
                      <a:pt x="644" y="133"/>
                    </a:cubicBezTo>
                    <a:cubicBezTo>
                      <a:pt x="638" y="133"/>
                      <a:pt x="632" y="134"/>
                      <a:pt x="626" y="136"/>
                    </a:cubicBezTo>
                    <a:cubicBezTo>
                      <a:pt x="577" y="152"/>
                      <a:pt x="527" y="160"/>
                      <a:pt x="477" y="160"/>
                    </a:cubicBezTo>
                    <a:cubicBezTo>
                      <a:pt x="353" y="160"/>
                      <a:pt x="230" y="112"/>
                      <a:pt x="142" y="23"/>
                    </a:cubicBezTo>
                    <a:cubicBezTo>
                      <a:pt x="129" y="7"/>
                      <a:pt x="113" y="1"/>
                      <a:pt x="9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6"/>
              <p:cNvSpPr/>
              <p:nvPr/>
            </p:nvSpPr>
            <p:spPr>
              <a:xfrm>
                <a:off x="-3027415" y="1822605"/>
                <a:ext cx="151240" cy="197002"/>
              </a:xfrm>
              <a:custGeom>
                <a:rect b="b" l="l" r="r" t="t"/>
                <a:pathLst>
                  <a:path extrusionOk="0" h="1214" w="932">
                    <a:moveTo>
                      <a:pt x="63" y="0"/>
                    </a:moveTo>
                    <a:cubicBezTo>
                      <a:pt x="31" y="0"/>
                      <a:pt x="0" y="23"/>
                      <a:pt x="0" y="67"/>
                    </a:cubicBezTo>
                    <a:cubicBezTo>
                      <a:pt x="56" y="551"/>
                      <a:pt x="394" y="944"/>
                      <a:pt x="798" y="1203"/>
                    </a:cubicBezTo>
                    <a:cubicBezTo>
                      <a:pt x="811" y="1210"/>
                      <a:pt x="823" y="1213"/>
                      <a:pt x="835" y="1213"/>
                    </a:cubicBezTo>
                    <a:cubicBezTo>
                      <a:pt x="895" y="1213"/>
                      <a:pt x="932" y="1128"/>
                      <a:pt x="866" y="1091"/>
                    </a:cubicBezTo>
                    <a:cubicBezTo>
                      <a:pt x="506" y="866"/>
                      <a:pt x="191" y="506"/>
                      <a:pt x="135" y="67"/>
                    </a:cubicBezTo>
                    <a:cubicBezTo>
                      <a:pt x="129" y="23"/>
                      <a:pt x="96" y="0"/>
                      <a:pt x="63"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6"/>
              <p:cNvSpPr/>
              <p:nvPr/>
            </p:nvSpPr>
            <p:spPr>
              <a:xfrm>
                <a:off x="-2804936" y="2039567"/>
                <a:ext cx="82273" cy="25802"/>
              </a:xfrm>
              <a:custGeom>
                <a:rect b="b" l="l" r="r" t="t"/>
                <a:pathLst>
                  <a:path extrusionOk="0" h="159" w="507">
                    <a:moveTo>
                      <a:pt x="439" y="1"/>
                    </a:moveTo>
                    <a:lnTo>
                      <a:pt x="68" y="23"/>
                    </a:lnTo>
                    <a:cubicBezTo>
                      <a:pt x="23" y="23"/>
                      <a:pt x="1" y="57"/>
                      <a:pt x="1" y="91"/>
                    </a:cubicBezTo>
                    <a:cubicBezTo>
                      <a:pt x="1" y="125"/>
                      <a:pt x="23" y="158"/>
                      <a:pt x="68" y="158"/>
                    </a:cubicBezTo>
                    <a:lnTo>
                      <a:pt x="439" y="136"/>
                    </a:lnTo>
                    <a:cubicBezTo>
                      <a:pt x="473" y="125"/>
                      <a:pt x="495" y="102"/>
                      <a:pt x="507" y="68"/>
                    </a:cubicBezTo>
                    <a:cubicBezTo>
                      <a:pt x="507" y="23"/>
                      <a:pt x="473" y="1"/>
                      <a:pt x="439"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6"/>
              <p:cNvSpPr/>
              <p:nvPr/>
            </p:nvSpPr>
            <p:spPr>
              <a:xfrm>
                <a:off x="-3707998" y="1703494"/>
                <a:ext cx="162275" cy="283332"/>
              </a:xfrm>
              <a:custGeom>
                <a:rect b="b" l="l" r="r" t="t"/>
                <a:pathLst>
                  <a:path extrusionOk="0" h="1746" w="1000">
                    <a:moveTo>
                      <a:pt x="133" y="0"/>
                    </a:moveTo>
                    <a:cubicBezTo>
                      <a:pt x="99" y="0"/>
                      <a:pt x="62" y="20"/>
                      <a:pt x="57" y="59"/>
                    </a:cubicBezTo>
                    <a:cubicBezTo>
                      <a:pt x="1" y="723"/>
                      <a:pt x="315" y="1364"/>
                      <a:pt x="866" y="1735"/>
                    </a:cubicBezTo>
                    <a:cubicBezTo>
                      <a:pt x="879" y="1742"/>
                      <a:pt x="891" y="1745"/>
                      <a:pt x="903" y="1745"/>
                    </a:cubicBezTo>
                    <a:cubicBezTo>
                      <a:pt x="963" y="1745"/>
                      <a:pt x="1000" y="1660"/>
                      <a:pt x="934" y="1622"/>
                    </a:cubicBezTo>
                    <a:cubicBezTo>
                      <a:pt x="428" y="1274"/>
                      <a:pt x="136" y="678"/>
                      <a:pt x="192" y="59"/>
                    </a:cubicBezTo>
                    <a:cubicBezTo>
                      <a:pt x="197" y="20"/>
                      <a:pt x="166" y="0"/>
                      <a:pt x="133"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6"/>
              <p:cNvSpPr/>
              <p:nvPr/>
            </p:nvSpPr>
            <p:spPr>
              <a:xfrm>
                <a:off x="-3474484" y="2051737"/>
                <a:ext cx="76756" cy="32455"/>
              </a:xfrm>
              <a:custGeom>
                <a:rect b="b" l="l" r="r" t="t"/>
                <a:pathLst>
                  <a:path extrusionOk="0" h="200" w="473">
                    <a:moveTo>
                      <a:pt x="84" y="0"/>
                    </a:moveTo>
                    <a:cubicBezTo>
                      <a:pt x="58" y="0"/>
                      <a:pt x="31" y="11"/>
                      <a:pt x="23" y="27"/>
                    </a:cubicBezTo>
                    <a:cubicBezTo>
                      <a:pt x="1" y="61"/>
                      <a:pt x="12" y="106"/>
                      <a:pt x="46" y="128"/>
                    </a:cubicBezTo>
                    <a:cubicBezTo>
                      <a:pt x="123" y="175"/>
                      <a:pt x="212" y="200"/>
                      <a:pt x="303" y="200"/>
                    </a:cubicBezTo>
                    <a:cubicBezTo>
                      <a:pt x="344" y="200"/>
                      <a:pt x="386" y="195"/>
                      <a:pt x="428" y="184"/>
                    </a:cubicBezTo>
                    <a:cubicBezTo>
                      <a:pt x="462" y="173"/>
                      <a:pt x="473" y="139"/>
                      <a:pt x="473" y="106"/>
                    </a:cubicBezTo>
                    <a:cubicBezTo>
                      <a:pt x="464" y="78"/>
                      <a:pt x="432" y="58"/>
                      <a:pt x="402" y="58"/>
                    </a:cubicBezTo>
                    <a:cubicBezTo>
                      <a:pt x="395" y="58"/>
                      <a:pt x="389" y="59"/>
                      <a:pt x="383" y="61"/>
                    </a:cubicBezTo>
                    <a:lnTo>
                      <a:pt x="248" y="61"/>
                    </a:lnTo>
                    <a:cubicBezTo>
                      <a:pt x="226" y="50"/>
                      <a:pt x="192" y="50"/>
                      <a:pt x="169" y="38"/>
                    </a:cubicBezTo>
                    <a:lnTo>
                      <a:pt x="147" y="27"/>
                    </a:lnTo>
                    <a:lnTo>
                      <a:pt x="113" y="5"/>
                    </a:lnTo>
                    <a:cubicBezTo>
                      <a:pt x="104" y="2"/>
                      <a:pt x="94" y="0"/>
                      <a:pt x="84"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6"/>
              <p:cNvSpPr/>
              <p:nvPr/>
            </p:nvSpPr>
            <p:spPr>
              <a:xfrm>
                <a:off x="-4129427" y="1281579"/>
                <a:ext cx="148157" cy="322278"/>
              </a:xfrm>
              <a:custGeom>
                <a:rect b="b" l="l" r="r" t="t"/>
                <a:pathLst>
                  <a:path extrusionOk="0" h="1986" w="913">
                    <a:moveTo>
                      <a:pt x="826" y="1"/>
                    </a:moveTo>
                    <a:cubicBezTo>
                      <a:pt x="818" y="1"/>
                      <a:pt x="809" y="3"/>
                      <a:pt x="799" y="6"/>
                    </a:cubicBezTo>
                    <a:cubicBezTo>
                      <a:pt x="450" y="119"/>
                      <a:pt x="237" y="456"/>
                      <a:pt x="136" y="793"/>
                    </a:cubicBezTo>
                    <a:cubicBezTo>
                      <a:pt x="1" y="1175"/>
                      <a:pt x="23" y="1591"/>
                      <a:pt x="214" y="1962"/>
                    </a:cubicBezTo>
                    <a:cubicBezTo>
                      <a:pt x="227" y="1979"/>
                      <a:pt x="244" y="1985"/>
                      <a:pt x="260" y="1985"/>
                    </a:cubicBezTo>
                    <a:cubicBezTo>
                      <a:pt x="302" y="1985"/>
                      <a:pt x="343" y="1943"/>
                      <a:pt x="327" y="1895"/>
                    </a:cubicBezTo>
                    <a:cubicBezTo>
                      <a:pt x="158" y="1569"/>
                      <a:pt x="136" y="1187"/>
                      <a:pt x="259" y="849"/>
                    </a:cubicBezTo>
                    <a:cubicBezTo>
                      <a:pt x="349" y="557"/>
                      <a:pt x="518" y="231"/>
                      <a:pt x="833" y="130"/>
                    </a:cubicBezTo>
                    <a:cubicBezTo>
                      <a:pt x="913" y="110"/>
                      <a:pt x="895" y="1"/>
                      <a:pt x="826"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6"/>
              <p:cNvSpPr/>
              <p:nvPr/>
            </p:nvSpPr>
            <p:spPr>
              <a:xfrm>
                <a:off x="-4038553" y="1691648"/>
                <a:ext cx="93633" cy="56796"/>
              </a:xfrm>
              <a:custGeom>
                <a:rect b="b" l="l" r="r" t="t"/>
                <a:pathLst>
                  <a:path extrusionOk="0" h="350" w="577">
                    <a:moveTo>
                      <a:pt x="83" y="1"/>
                    </a:moveTo>
                    <a:cubicBezTo>
                      <a:pt x="42" y="1"/>
                      <a:pt x="1" y="34"/>
                      <a:pt x="14" y="88"/>
                    </a:cubicBezTo>
                    <a:cubicBezTo>
                      <a:pt x="79" y="245"/>
                      <a:pt x="236" y="349"/>
                      <a:pt x="402" y="349"/>
                    </a:cubicBezTo>
                    <a:cubicBezTo>
                      <a:pt x="438" y="349"/>
                      <a:pt x="473" y="345"/>
                      <a:pt x="509" y="335"/>
                    </a:cubicBezTo>
                    <a:cubicBezTo>
                      <a:pt x="565" y="324"/>
                      <a:pt x="576" y="256"/>
                      <a:pt x="542" y="222"/>
                    </a:cubicBezTo>
                    <a:cubicBezTo>
                      <a:pt x="533" y="195"/>
                      <a:pt x="509" y="175"/>
                      <a:pt x="482" y="175"/>
                    </a:cubicBezTo>
                    <a:cubicBezTo>
                      <a:pt x="476" y="175"/>
                      <a:pt x="470" y="175"/>
                      <a:pt x="464" y="177"/>
                    </a:cubicBezTo>
                    <a:cubicBezTo>
                      <a:pt x="452" y="177"/>
                      <a:pt x="441" y="177"/>
                      <a:pt x="430" y="189"/>
                    </a:cubicBezTo>
                    <a:lnTo>
                      <a:pt x="318" y="189"/>
                    </a:lnTo>
                    <a:lnTo>
                      <a:pt x="284" y="177"/>
                    </a:lnTo>
                    <a:lnTo>
                      <a:pt x="273" y="177"/>
                    </a:lnTo>
                    <a:cubicBezTo>
                      <a:pt x="261" y="166"/>
                      <a:pt x="239" y="155"/>
                      <a:pt x="228" y="144"/>
                    </a:cubicBezTo>
                    <a:lnTo>
                      <a:pt x="216" y="144"/>
                    </a:lnTo>
                    <a:cubicBezTo>
                      <a:pt x="205" y="144"/>
                      <a:pt x="205" y="132"/>
                      <a:pt x="194" y="121"/>
                    </a:cubicBezTo>
                    <a:lnTo>
                      <a:pt x="171" y="99"/>
                    </a:lnTo>
                    <a:lnTo>
                      <a:pt x="171" y="88"/>
                    </a:lnTo>
                    <a:lnTo>
                      <a:pt x="149" y="65"/>
                    </a:lnTo>
                    <a:cubicBezTo>
                      <a:pt x="149" y="65"/>
                      <a:pt x="149" y="54"/>
                      <a:pt x="149" y="54"/>
                    </a:cubicBezTo>
                    <a:cubicBezTo>
                      <a:pt x="140" y="17"/>
                      <a:pt x="112" y="1"/>
                      <a:pt x="83"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6"/>
              <p:cNvSpPr/>
              <p:nvPr/>
            </p:nvSpPr>
            <p:spPr>
              <a:xfrm>
                <a:off x="-3235452" y="2369797"/>
                <a:ext cx="40244" cy="104181"/>
              </a:xfrm>
              <a:custGeom>
                <a:rect b="b" l="l" r="r" t="t"/>
                <a:pathLst>
                  <a:path extrusionOk="0" h="642" w="248">
                    <a:moveTo>
                      <a:pt x="165" y="0"/>
                    </a:moveTo>
                    <a:cubicBezTo>
                      <a:pt x="141" y="0"/>
                      <a:pt x="120" y="13"/>
                      <a:pt x="113" y="34"/>
                    </a:cubicBezTo>
                    <a:cubicBezTo>
                      <a:pt x="23" y="203"/>
                      <a:pt x="0" y="405"/>
                      <a:pt x="45" y="597"/>
                    </a:cubicBezTo>
                    <a:cubicBezTo>
                      <a:pt x="59" y="628"/>
                      <a:pt x="85" y="641"/>
                      <a:pt x="110" y="641"/>
                    </a:cubicBezTo>
                    <a:cubicBezTo>
                      <a:pt x="149" y="641"/>
                      <a:pt x="187" y="610"/>
                      <a:pt x="180" y="563"/>
                    </a:cubicBezTo>
                    <a:cubicBezTo>
                      <a:pt x="135" y="405"/>
                      <a:pt x="158" y="248"/>
                      <a:pt x="225" y="102"/>
                    </a:cubicBezTo>
                    <a:cubicBezTo>
                      <a:pt x="248" y="68"/>
                      <a:pt x="237" y="23"/>
                      <a:pt x="203" y="12"/>
                    </a:cubicBezTo>
                    <a:cubicBezTo>
                      <a:pt x="191" y="4"/>
                      <a:pt x="178" y="0"/>
                      <a:pt x="1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6"/>
              <p:cNvSpPr/>
              <p:nvPr/>
            </p:nvSpPr>
            <p:spPr>
              <a:xfrm>
                <a:off x="-2573206" y="2469759"/>
                <a:ext cx="36674" cy="114404"/>
              </a:xfrm>
              <a:custGeom>
                <a:rect b="b" l="l" r="r" t="t"/>
                <a:pathLst>
                  <a:path extrusionOk="0" h="705" w="226">
                    <a:moveTo>
                      <a:pt x="151" y="0"/>
                    </a:moveTo>
                    <a:cubicBezTo>
                      <a:pt x="124" y="0"/>
                      <a:pt x="100" y="20"/>
                      <a:pt x="90" y="48"/>
                    </a:cubicBezTo>
                    <a:cubicBezTo>
                      <a:pt x="12" y="250"/>
                      <a:pt x="0" y="453"/>
                      <a:pt x="45" y="655"/>
                    </a:cubicBezTo>
                    <a:cubicBezTo>
                      <a:pt x="54" y="690"/>
                      <a:pt x="76" y="704"/>
                      <a:pt x="101" y="704"/>
                    </a:cubicBezTo>
                    <a:cubicBezTo>
                      <a:pt x="108" y="704"/>
                      <a:pt x="116" y="703"/>
                      <a:pt x="124" y="700"/>
                    </a:cubicBezTo>
                    <a:cubicBezTo>
                      <a:pt x="158" y="700"/>
                      <a:pt x="180" y="655"/>
                      <a:pt x="169" y="621"/>
                    </a:cubicBezTo>
                    <a:cubicBezTo>
                      <a:pt x="135" y="442"/>
                      <a:pt x="147" y="262"/>
                      <a:pt x="214" y="82"/>
                    </a:cubicBezTo>
                    <a:cubicBezTo>
                      <a:pt x="225" y="48"/>
                      <a:pt x="203" y="14"/>
                      <a:pt x="169" y="3"/>
                    </a:cubicBezTo>
                    <a:cubicBezTo>
                      <a:pt x="163" y="1"/>
                      <a:pt x="157" y="0"/>
                      <a:pt x="1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6"/>
              <p:cNvSpPr/>
              <p:nvPr/>
            </p:nvSpPr>
            <p:spPr>
              <a:xfrm>
                <a:off x="-1934653" y="2287686"/>
                <a:ext cx="47547" cy="104667"/>
              </a:xfrm>
              <a:custGeom>
                <a:rect b="b" l="l" r="r" t="t"/>
                <a:pathLst>
                  <a:path extrusionOk="0" h="645" w="293">
                    <a:moveTo>
                      <a:pt x="210" y="0"/>
                    </a:moveTo>
                    <a:cubicBezTo>
                      <a:pt x="186" y="0"/>
                      <a:pt x="165" y="13"/>
                      <a:pt x="158" y="35"/>
                    </a:cubicBezTo>
                    <a:cubicBezTo>
                      <a:pt x="34" y="192"/>
                      <a:pt x="0" y="406"/>
                      <a:pt x="57" y="597"/>
                    </a:cubicBezTo>
                    <a:cubicBezTo>
                      <a:pt x="66" y="624"/>
                      <a:pt x="98" y="645"/>
                      <a:pt x="128" y="645"/>
                    </a:cubicBezTo>
                    <a:cubicBezTo>
                      <a:pt x="134" y="645"/>
                      <a:pt x="141" y="644"/>
                      <a:pt x="146" y="642"/>
                    </a:cubicBezTo>
                    <a:cubicBezTo>
                      <a:pt x="180" y="630"/>
                      <a:pt x="203" y="597"/>
                      <a:pt x="191" y="563"/>
                    </a:cubicBezTo>
                    <a:cubicBezTo>
                      <a:pt x="146" y="406"/>
                      <a:pt x="169" y="237"/>
                      <a:pt x="270" y="102"/>
                    </a:cubicBezTo>
                    <a:cubicBezTo>
                      <a:pt x="293" y="68"/>
                      <a:pt x="281" y="35"/>
                      <a:pt x="248" y="12"/>
                    </a:cubicBezTo>
                    <a:cubicBezTo>
                      <a:pt x="236" y="4"/>
                      <a:pt x="222" y="0"/>
                      <a:pt x="2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6"/>
              <p:cNvSpPr/>
              <p:nvPr/>
            </p:nvSpPr>
            <p:spPr>
              <a:xfrm>
                <a:off x="-2162650" y="2874473"/>
                <a:ext cx="45762" cy="103045"/>
              </a:xfrm>
              <a:custGeom>
                <a:rect b="b" l="l" r="r" t="t"/>
                <a:pathLst>
                  <a:path extrusionOk="0" h="635" w="282">
                    <a:moveTo>
                      <a:pt x="219" y="1"/>
                    </a:moveTo>
                    <a:cubicBezTo>
                      <a:pt x="192" y="1"/>
                      <a:pt x="166" y="11"/>
                      <a:pt x="157" y="27"/>
                    </a:cubicBezTo>
                    <a:cubicBezTo>
                      <a:pt x="34" y="196"/>
                      <a:pt x="0" y="398"/>
                      <a:pt x="45" y="590"/>
                    </a:cubicBezTo>
                    <a:cubicBezTo>
                      <a:pt x="54" y="621"/>
                      <a:pt x="79" y="634"/>
                      <a:pt x="104" y="634"/>
                    </a:cubicBezTo>
                    <a:cubicBezTo>
                      <a:pt x="143" y="634"/>
                      <a:pt x="182" y="603"/>
                      <a:pt x="169" y="556"/>
                    </a:cubicBezTo>
                    <a:cubicBezTo>
                      <a:pt x="135" y="398"/>
                      <a:pt x="169" y="230"/>
                      <a:pt x="270" y="95"/>
                    </a:cubicBezTo>
                    <a:cubicBezTo>
                      <a:pt x="281" y="61"/>
                      <a:pt x="270" y="27"/>
                      <a:pt x="247" y="5"/>
                    </a:cubicBezTo>
                    <a:cubicBezTo>
                      <a:pt x="238" y="2"/>
                      <a:pt x="228" y="1"/>
                      <a:pt x="2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6"/>
              <p:cNvSpPr/>
              <p:nvPr/>
            </p:nvSpPr>
            <p:spPr>
              <a:xfrm>
                <a:off x="-2916256" y="2917152"/>
                <a:ext cx="49494" cy="112457"/>
              </a:xfrm>
              <a:custGeom>
                <a:rect b="b" l="l" r="r" t="t"/>
                <a:pathLst>
                  <a:path extrusionOk="0" h="693" w="305">
                    <a:moveTo>
                      <a:pt x="224" y="0"/>
                    </a:moveTo>
                    <a:cubicBezTo>
                      <a:pt x="203" y="0"/>
                      <a:pt x="184" y="12"/>
                      <a:pt x="170" y="34"/>
                    </a:cubicBezTo>
                    <a:cubicBezTo>
                      <a:pt x="46" y="214"/>
                      <a:pt x="1" y="439"/>
                      <a:pt x="57" y="653"/>
                    </a:cubicBezTo>
                    <a:cubicBezTo>
                      <a:pt x="71" y="680"/>
                      <a:pt x="97" y="692"/>
                      <a:pt x="124" y="692"/>
                    </a:cubicBezTo>
                    <a:cubicBezTo>
                      <a:pt x="162" y="692"/>
                      <a:pt x="199" y="666"/>
                      <a:pt x="192" y="619"/>
                    </a:cubicBezTo>
                    <a:cubicBezTo>
                      <a:pt x="136" y="439"/>
                      <a:pt x="170" y="248"/>
                      <a:pt x="282" y="102"/>
                    </a:cubicBezTo>
                    <a:cubicBezTo>
                      <a:pt x="304" y="68"/>
                      <a:pt x="293" y="23"/>
                      <a:pt x="259" y="12"/>
                    </a:cubicBezTo>
                    <a:cubicBezTo>
                      <a:pt x="248" y="4"/>
                      <a:pt x="236" y="0"/>
                      <a:pt x="2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6"/>
              <p:cNvSpPr/>
              <p:nvPr/>
            </p:nvSpPr>
            <p:spPr>
              <a:xfrm>
                <a:off x="-2553084" y="3280811"/>
                <a:ext cx="33266" cy="116838"/>
              </a:xfrm>
              <a:custGeom>
                <a:rect b="b" l="l" r="r" t="t"/>
                <a:pathLst>
                  <a:path extrusionOk="0" h="720" w="205">
                    <a:moveTo>
                      <a:pt x="122" y="0"/>
                    </a:moveTo>
                    <a:cubicBezTo>
                      <a:pt x="94" y="0"/>
                      <a:pt x="66" y="16"/>
                      <a:pt x="56" y="53"/>
                    </a:cubicBezTo>
                    <a:cubicBezTo>
                      <a:pt x="23" y="177"/>
                      <a:pt x="0" y="312"/>
                      <a:pt x="0" y="435"/>
                    </a:cubicBezTo>
                    <a:cubicBezTo>
                      <a:pt x="0" y="536"/>
                      <a:pt x="0" y="694"/>
                      <a:pt x="113" y="716"/>
                    </a:cubicBezTo>
                    <a:cubicBezTo>
                      <a:pt x="119" y="718"/>
                      <a:pt x="125" y="719"/>
                      <a:pt x="131" y="719"/>
                    </a:cubicBezTo>
                    <a:cubicBezTo>
                      <a:pt x="161" y="719"/>
                      <a:pt x="193" y="699"/>
                      <a:pt x="203" y="671"/>
                    </a:cubicBezTo>
                    <a:cubicBezTo>
                      <a:pt x="203" y="626"/>
                      <a:pt x="169" y="593"/>
                      <a:pt x="135" y="593"/>
                    </a:cubicBezTo>
                    <a:lnTo>
                      <a:pt x="135" y="581"/>
                    </a:lnTo>
                    <a:cubicBezTo>
                      <a:pt x="135" y="570"/>
                      <a:pt x="135" y="559"/>
                      <a:pt x="135" y="548"/>
                    </a:cubicBezTo>
                    <a:cubicBezTo>
                      <a:pt x="124" y="503"/>
                      <a:pt x="124" y="446"/>
                      <a:pt x="135" y="390"/>
                    </a:cubicBezTo>
                    <a:cubicBezTo>
                      <a:pt x="135" y="289"/>
                      <a:pt x="158" y="188"/>
                      <a:pt x="191" y="87"/>
                    </a:cubicBezTo>
                    <a:cubicBezTo>
                      <a:pt x="205" y="34"/>
                      <a:pt x="163" y="0"/>
                      <a:pt x="1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9" name="Google Shape;2729;p56"/>
            <p:cNvSpPr/>
            <p:nvPr/>
          </p:nvSpPr>
          <p:spPr>
            <a:xfrm>
              <a:off x="-1296100" y="869724"/>
              <a:ext cx="62151" cy="143776"/>
            </a:xfrm>
            <a:custGeom>
              <a:rect b="b" l="l" r="r" t="t"/>
              <a:pathLst>
                <a:path extrusionOk="0" h="886" w="383">
                  <a:moveTo>
                    <a:pt x="73" y="1"/>
                  </a:moveTo>
                  <a:cubicBezTo>
                    <a:pt x="56" y="1"/>
                    <a:pt x="40" y="9"/>
                    <a:pt x="23" y="26"/>
                  </a:cubicBezTo>
                  <a:cubicBezTo>
                    <a:pt x="0" y="48"/>
                    <a:pt x="0" y="93"/>
                    <a:pt x="23" y="116"/>
                  </a:cubicBezTo>
                  <a:cubicBezTo>
                    <a:pt x="180" y="307"/>
                    <a:pt x="236" y="554"/>
                    <a:pt x="191" y="802"/>
                  </a:cubicBezTo>
                  <a:cubicBezTo>
                    <a:pt x="184" y="850"/>
                    <a:pt x="228" y="885"/>
                    <a:pt x="268" y="885"/>
                  </a:cubicBezTo>
                  <a:cubicBezTo>
                    <a:pt x="293" y="885"/>
                    <a:pt x="317" y="871"/>
                    <a:pt x="326" y="835"/>
                  </a:cubicBezTo>
                  <a:cubicBezTo>
                    <a:pt x="382" y="543"/>
                    <a:pt x="304" y="251"/>
                    <a:pt x="124" y="26"/>
                  </a:cubicBezTo>
                  <a:cubicBezTo>
                    <a:pt x="107" y="9"/>
                    <a:pt x="90" y="1"/>
                    <a:pt x="73"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0" name="Google Shape;2730;p56"/>
          <p:cNvGrpSpPr/>
          <p:nvPr/>
        </p:nvGrpSpPr>
        <p:grpSpPr>
          <a:xfrm>
            <a:off x="4260050" y="403301"/>
            <a:ext cx="168361" cy="263393"/>
            <a:chOff x="541375" y="1934701"/>
            <a:chExt cx="168361" cy="263393"/>
          </a:xfrm>
        </p:grpSpPr>
        <p:sp>
          <p:nvSpPr>
            <p:cNvPr id="2731" name="Google Shape;2731;p56"/>
            <p:cNvSpPr/>
            <p:nvPr/>
          </p:nvSpPr>
          <p:spPr>
            <a:xfrm>
              <a:off x="541375" y="1934701"/>
              <a:ext cx="168361" cy="263393"/>
            </a:xfrm>
            <a:custGeom>
              <a:rect b="b" l="l" r="r" t="t"/>
              <a:pathLst>
                <a:path extrusionOk="0" h="1602" w="1024">
                  <a:moveTo>
                    <a:pt x="608" y="0"/>
                  </a:moveTo>
                  <a:cubicBezTo>
                    <a:pt x="608" y="0"/>
                    <a:pt x="1" y="697"/>
                    <a:pt x="237" y="1270"/>
                  </a:cubicBezTo>
                  <a:cubicBezTo>
                    <a:pt x="332" y="1502"/>
                    <a:pt x="473" y="1602"/>
                    <a:pt x="609" y="1602"/>
                  </a:cubicBezTo>
                  <a:cubicBezTo>
                    <a:pt x="808" y="1602"/>
                    <a:pt x="995" y="1385"/>
                    <a:pt x="1001" y="1057"/>
                  </a:cubicBezTo>
                  <a:cubicBezTo>
                    <a:pt x="1024" y="506"/>
                    <a:pt x="608" y="0"/>
                    <a:pt x="6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6"/>
            <p:cNvSpPr/>
            <p:nvPr/>
          </p:nvSpPr>
          <p:spPr>
            <a:xfrm>
              <a:off x="607963" y="2015922"/>
              <a:ext cx="40775" cy="105554"/>
            </a:xfrm>
            <a:custGeom>
              <a:rect b="b" l="l" r="r" t="t"/>
              <a:pathLst>
                <a:path extrusionOk="0" h="642" w="248">
                  <a:moveTo>
                    <a:pt x="165" y="0"/>
                  </a:moveTo>
                  <a:cubicBezTo>
                    <a:pt x="141" y="0"/>
                    <a:pt x="120" y="13"/>
                    <a:pt x="113" y="34"/>
                  </a:cubicBezTo>
                  <a:cubicBezTo>
                    <a:pt x="23" y="203"/>
                    <a:pt x="0" y="405"/>
                    <a:pt x="45" y="597"/>
                  </a:cubicBezTo>
                  <a:cubicBezTo>
                    <a:pt x="59" y="628"/>
                    <a:pt x="85" y="641"/>
                    <a:pt x="110" y="641"/>
                  </a:cubicBezTo>
                  <a:cubicBezTo>
                    <a:pt x="149" y="641"/>
                    <a:pt x="187" y="610"/>
                    <a:pt x="180" y="563"/>
                  </a:cubicBezTo>
                  <a:cubicBezTo>
                    <a:pt x="135" y="405"/>
                    <a:pt x="158" y="248"/>
                    <a:pt x="225" y="102"/>
                  </a:cubicBezTo>
                  <a:cubicBezTo>
                    <a:pt x="248" y="68"/>
                    <a:pt x="237" y="23"/>
                    <a:pt x="203" y="12"/>
                  </a:cubicBezTo>
                  <a:cubicBezTo>
                    <a:pt x="191" y="4"/>
                    <a:pt x="178" y="0"/>
                    <a:pt x="1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3" name="Google Shape;2733;p56"/>
          <p:cNvGrpSpPr/>
          <p:nvPr/>
        </p:nvGrpSpPr>
        <p:grpSpPr>
          <a:xfrm>
            <a:off x="2539231" y="4477472"/>
            <a:ext cx="170170" cy="262078"/>
            <a:chOff x="1240143" y="2855097"/>
            <a:chExt cx="170170" cy="262078"/>
          </a:xfrm>
        </p:grpSpPr>
        <p:sp>
          <p:nvSpPr>
            <p:cNvPr id="2734" name="Google Shape;2734;p56"/>
            <p:cNvSpPr/>
            <p:nvPr/>
          </p:nvSpPr>
          <p:spPr>
            <a:xfrm>
              <a:off x="1240143" y="2855097"/>
              <a:ext cx="170170" cy="262078"/>
            </a:xfrm>
            <a:custGeom>
              <a:rect b="b" l="l" r="r" t="t"/>
              <a:pathLst>
                <a:path extrusionOk="0" h="1594" w="1035">
                  <a:moveTo>
                    <a:pt x="619" y="1"/>
                  </a:moveTo>
                  <a:cubicBezTo>
                    <a:pt x="619" y="1"/>
                    <a:pt x="0" y="698"/>
                    <a:pt x="236" y="1271"/>
                  </a:cubicBezTo>
                  <a:cubicBezTo>
                    <a:pt x="331" y="1496"/>
                    <a:pt x="471" y="1594"/>
                    <a:pt x="606" y="1594"/>
                  </a:cubicBezTo>
                  <a:cubicBezTo>
                    <a:pt x="808" y="1594"/>
                    <a:pt x="999" y="1376"/>
                    <a:pt x="1012" y="1046"/>
                  </a:cubicBezTo>
                  <a:cubicBezTo>
                    <a:pt x="1035" y="495"/>
                    <a:pt x="619" y="1"/>
                    <a:pt x="6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6"/>
            <p:cNvSpPr/>
            <p:nvPr/>
          </p:nvSpPr>
          <p:spPr>
            <a:xfrm>
              <a:off x="1299333" y="2938949"/>
              <a:ext cx="33705" cy="118379"/>
            </a:xfrm>
            <a:custGeom>
              <a:rect b="b" l="l" r="r" t="t"/>
              <a:pathLst>
                <a:path extrusionOk="0" h="720" w="205">
                  <a:moveTo>
                    <a:pt x="122" y="0"/>
                  </a:moveTo>
                  <a:cubicBezTo>
                    <a:pt x="94" y="0"/>
                    <a:pt x="66" y="16"/>
                    <a:pt x="56" y="53"/>
                  </a:cubicBezTo>
                  <a:cubicBezTo>
                    <a:pt x="23" y="177"/>
                    <a:pt x="0" y="312"/>
                    <a:pt x="0" y="435"/>
                  </a:cubicBezTo>
                  <a:cubicBezTo>
                    <a:pt x="0" y="536"/>
                    <a:pt x="0" y="694"/>
                    <a:pt x="113" y="716"/>
                  </a:cubicBezTo>
                  <a:cubicBezTo>
                    <a:pt x="119" y="718"/>
                    <a:pt x="125" y="719"/>
                    <a:pt x="131" y="719"/>
                  </a:cubicBezTo>
                  <a:cubicBezTo>
                    <a:pt x="161" y="719"/>
                    <a:pt x="193" y="699"/>
                    <a:pt x="203" y="671"/>
                  </a:cubicBezTo>
                  <a:cubicBezTo>
                    <a:pt x="203" y="626"/>
                    <a:pt x="169" y="593"/>
                    <a:pt x="135" y="593"/>
                  </a:cubicBezTo>
                  <a:lnTo>
                    <a:pt x="135" y="581"/>
                  </a:lnTo>
                  <a:cubicBezTo>
                    <a:pt x="135" y="570"/>
                    <a:pt x="135" y="559"/>
                    <a:pt x="135" y="548"/>
                  </a:cubicBezTo>
                  <a:cubicBezTo>
                    <a:pt x="124" y="503"/>
                    <a:pt x="124" y="446"/>
                    <a:pt x="135" y="390"/>
                  </a:cubicBezTo>
                  <a:cubicBezTo>
                    <a:pt x="135" y="289"/>
                    <a:pt x="158" y="188"/>
                    <a:pt x="191" y="87"/>
                  </a:cubicBezTo>
                  <a:cubicBezTo>
                    <a:pt x="205" y="34"/>
                    <a:pt x="163" y="0"/>
                    <a:pt x="1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6" name="Google Shape;2736;p56"/>
          <p:cNvGrpSpPr/>
          <p:nvPr/>
        </p:nvGrpSpPr>
        <p:grpSpPr>
          <a:xfrm>
            <a:off x="2709388" y="1006650"/>
            <a:ext cx="168361" cy="261749"/>
            <a:chOff x="1877913" y="1847725"/>
            <a:chExt cx="168361" cy="261749"/>
          </a:xfrm>
        </p:grpSpPr>
        <p:sp>
          <p:nvSpPr>
            <p:cNvPr id="2737" name="Google Shape;2737;p56"/>
            <p:cNvSpPr/>
            <p:nvPr/>
          </p:nvSpPr>
          <p:spPr>
            <a:xfrm>
              <a:off x="1877913" y="1847725"/>
              <a:ext cx="168361" cy="261749"/>
            </a:xfrm>
            <a:custGeom>
              <a:rect b="b" l="l" r="r" t="t"/>
              <a:pathLst>
                <a:path extrusionOk="0" h="1592" w="1024">
                  <a:moveTo>
                    <a:pt x="607" y="1"/>
                  </a:moveTo>
                  <a:cubicBezTo>
                    <a:pt x="607" y="1"/>
                    <a:pt x="0" y="698"/>
                    <a:pt x="236" y="1260"/>
                  </a:cubicBezTo>
                  <a:cubicBezTo>
                    <a:pt x="332" y="1492"/>
                    <a:pt x="473" y="1591"/>
                    <a:pt x="609" y="1591"/>
                  </a:cubicBezTo>
                  <a:cubicBezTo>
                    <a:pt x="809" y="1591"/>
                    <a:pt x="998" y="1375"/>
                    <a:pt x="1012" y="1046"/>
                  </a:cubicBezTo>
                  <a:cubicBezTo>
                    <a:pt x="1023" y="495"/>
                    <a:pt x="607" y="1"/>
                    <a:pt x="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738" name="Google Shape;2738;p56"/>
            <p:cNvSpPr/>
            <p:nvPr/>
          </p:nvSpPr>
          <p:spPr>
            <a:xfrm>
              <a:off x="1925922" y="1932728"/>
              <a:ext cx="48174" cy="106048"/>
            </a:xfrm>
            <a:custGeom>
              <a:rect b="b" l="l" r="r" t="t"/>
              <a:pathLst>
                <a:path extrusionOk="0" h="645" w="293">
                  <a:moveTo>
                    <a:pt x="210" y="0"/>
                  </a:moveTo>
                  <a:cubicBezTo>
                    <a:pt x="186" y="0"/>
                    <a:pt x="165" y="13"/>
                    <a:pt x="158" y="35"/>
                  </a:cubicBezTo>
                  <a:cubicBezTo>
                    <a:pt x="34" y="192"/>
                    <a:pt x="0" y="406"/>
                    <a:pt x="57" y="597"/>
                  </a:cubicBezTo>
                  <a:cubicBezTo>
                    <a:pt x="66" y="624"/>
                    <a:pt x="98" y="645"/>
                    <a:pt x="128" y="645"/>
                  </a:cubicBezTo>
                  <a:cubicBezTo>
                    <a:pt x="134" y="645"/>
                    <a:pt x="141" y="644"/>
                    <a:pt x="146" y="642"/>
                  </a:cubicBezTo>
                  <a:cubicBezTo>
                    <a:pt x="180" y="630"/>
                    <a:pt x="203" y="597"/>
                    <a:pt x="191" y="563"/>
                  </a:cubicBezTo>
                  <a:cubicBezTo>
                    <a:pt x="146" y="406"/>
                    <a:pt x="169" y="237"/>
                    <a:pt x="270" y="102"/>
                  </a:cubicBezTo>
                  <a:cubicBezTo>
                    <a:pt x="293" y="68"/>
                    <a:pt x="281" y="35"/>
                    <a:pt x="248" y="12"/>
                  </a:cubicBezTo>
                  <a:cubicBezTo>
                    <a:pt x="236" y="4"/>
                    <a:pt x="222" y="0"/>
                    <a:pt x="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grpSp>
      <p:grpSp>
        <p:nvGrpSpPr>
          <p:cNvPr id="2739" name="Google Shape;2739;p56"/>
          <p:cNvGrpSpPr/>
          <p:nvPr/>
        </p:nvGrpSpPr>
        <p:grpSpPr>
          <a:xfrm>
            <a:off x="5869888" y="4477625"/>
            <a:ext cx="168361" cy="261749"/>
            <a:chOff x="1877913" y="1847725"/>
            <a:chExt cx="168361" cy="261749"/>
          </a:xfrm>
        </p:grpSpPr>
        <p:sp>
          <p:nvSpPr>
            <p:cNvPr id="2740" name="Google Shape;2740;p56"/>
            <p:cNvSpPr/>
            <p:nvPr/>
          </p:nvSpPr>
          <p:spPr>
            <a:xfrm>
              <a:off x="1877913" y="1847725"/>
              <a:ext cx="168361" cy="261749"/>
            </a:xfrm>
            <a:custGeom>
              <a:rect b="b" l="l" r="r" t="t"/>
              <a:pathLst>
                <a:path extrusionOk="0" h="1592" w="1024">
                  <a:moveTo>
                    <a:pt x="607" y="1"/>
                  </a:moveTo>
                  <a:cubicBezTo>
                    <a:pt x="607" y="1"/>
                    <a:pt x="0" y="698"/>
                    <a:pt x="236" y="1260"/>
                  </a:cubicBezTo>
                  <a:cubicBezTo>
                    <a:pt x="332" y="1492"/>
                    <a:pt x="473" y="1591"/>
                    <a:pt x="609" y="1591"/>
                  </a:cubicBezTo>
                  <a:cubicBezTo>
                    <a:pt x="809" y="1591"/>
                    <a:pt x="998" y="1375"/>
                    <a:pt x="1012" y="1046"/>
                  </a:cubicBezTo>
                  <a:cubicBezTo>
                    <a:pt x="1023" y="495"/>
                    <a:pt x="607" y="1"/>
                    <a:pt x="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6"/>
            <p:cNvSpPr/>
            <p:nvPr/>
          </p:nvSpPr>
          <p:spPr>
            <a:xfrm>
              <a:off x="1925922" y="1932728"/>
              <a:ext cx="48174" cy="106048"/>
            </a:xfrm>
            <a:custGeom>
              <a:rect b="b" l="l" r="r" t="t"/>
              <a:pathLst>
                <a:path extrusionOk="0" h="645" w="293">
                  <a:moveTo>
                    <a:pt x="210" y="0"/>
                  </a:moveTo>
                  <a:cubicBezTo>
                    <a:pt x="186" y="0"/>
                    <a:pt x="165" y="13"/>
                    <a:pt x="158" y="35"/>
                  </a:cubicBezTo>
                  <a:cubicBezTo>
                    <a:pt x="34" y="192"/>
                    <a:pt x="0" y="406"/>
                    <a:pt x="57" y="597"/>
                  </a:cubicBezTo>
                  <a:cubicBezTo>
                    <a:pt x="66" y="624"/>
                    <a:pt x="98" y="645"/>
                    <a:pt x="128" y="645"/>
                  </a:cubicBezTo>
                  <a:cubicBezTo>
                    <a:pt x="134" y="645"/>
                    <a:pt x="141" y="644"/>
                    <a:pt x="146" y="642"/>
                  </a:cubicBezTo>
                  <a:cubicBezTo>
                    <a:pt x="180" y="630"/>
                    <a:pt x="203" y="597"/>
                    <a:pt x="191" y="563"/>
                  </a:cubicBezTo>
                  <a:cubicBezTo>
                    <a:pt x="146" y="406"/>
                    <a:pt x="169" y="237"/>
                    <a:pt x="270" y="102"/>
                  </a:cubicBezTo>
                  <a:cubicBezTo>
                    <a:pt x="293" y="68"/>
                    <a:pt x="281" y="35"/>
                    <a:pt x="248" y="12"/>
                  </a:cubicBezTo>
                  <a:cubicBezTo>
                    <a:pt x="236" y="4"/>
                    <a:pt x="222" y="0"/>
                    <a:pt x="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5" name="Shape 2745"/>
        <p:cNvGrpSpPr/>
        <p:nvPr/>
      </p:nvGrpSpPr>
      <p:grpSpPr>
        <a:xfrm>
          <a:off x="0" y="0"/>
          <a:ext cx="0" cy="0"/>
          <a:chOff x="0" y="0"/>
          <a:chExt cx="0" cy="0"/>
        </a:xfrm>
      </p:grpSpPr>
      <p:sp>
        <p:nvSpPr>
          <p:cNvPr id="2746" name="Google Shape;2746;p57"/>
          <p:cNvSpPr txBox="1"/>
          <p:nvPr>
            <p:ph type="title"/>
          </p:nvPr>
        </p:nvSpPr>
        <p:spPr>
          <a:xfrm>
            <a:off x="2069675" y="1671675"/>
            <a:ext cx="5425500" cy="2070000"/>
          </a:xfrm>
          <a:prstGeom prst="rect">
            <a:avLst/>
          </a:prstGeom>
        </p:spPr>
        <p:txBody>
          <a:bodyPr anchorCtr="0" anchor="ctr" bIns="91425" lIns="91425" spcFirstLastPara="1" rIns="91425" wrap="square" tIns="91425">
            <a:noAutofit/>
          </a:bodyPr>
          <a:lstStyle/>
          <a:p>
            <a:pPr indent="-355600" lvl="0" marL="457200" rtl="0" algn="l">
              <a:spcBef>
                <a:spcPts val="0"/>
              </a:spcBef>
              <a:spcAft>
                <a:spcPts val="0"/>
              </a:spcAft>
              <a:buSzPts val="2000"/>
              <a:buFont typeface="Arial"/>
              <a:buChar char="●"/>
            </a:pPr>
            <a:r>
              <a:rPr lang="en" sz="2000">
                <a:latin typeface="Arial"/>
                <a:ea typeface="Arial"/>
                <a:cs typeface="Arial"/>
                <a:sym typeface="Arial"/>
              </a:rPr>
              <a:t>Identified AQI patterns across Massachusetts counties.</a:t>
            </a:r>
            <a:endParaRPr sz="2000">
              <a:latin typeface="Arial"/>
              <a:ea typeface="Arial"/>
              <a:cs typeface="Arial"/>
              <a:sym typeface="Arial"/>
            </a:endParaRPr>
          </a:p>
          <a:p>
            <a:pPr indent="-355600" lvl="0" marL="457200" rtl="0" algn="l">
              <a:spcBef>
                <a:spcPts val="0"/>
              </a:spcBef>
              <a:spcAft>
                <a:spcPts val="0"/>
              </a:spcAft>
              <a:buSzPts val="2000"/>
              <a:buFont typeface="Arial"/>
              <a:buChar char="●"/>
            </a:pPr>
            <a:r>
              <a:rPr lang="en" sz="2000">
                <a:latin typeface="Arial"/>
                <a:ea typeface="Arial"/>
                <a:cs typeface="Arial"/>
                <a:sym typeface="Arial"/>
              </a:rPr>
              <a:t>Clear correlation between humidity and temperature trends.</a:t>
            </a:r>
            <a:endParaRPr sz="2000">
              <a:latin typeface="Arial"/>
              <a:ea typeface="Arial"/>
              <a:cs typeface="Arial"/>
              <a:sym typeface="Arial"/>
            </a:endParaRPr>
          </a:p>
          <a:p>
            <a:pPr indent="-355600" lvl="0" marL="457200" rtl="0" algn="l">
              <a:spcBef>
                <a:spcPts val="0"/>
              </a:spcBef>
              <a:spcAft>
                <a:spcPts val="0"/>
              </a:spcAft>
              <a:buSzPts val="2000"/>
              <a:buFont typeface="Arial"/>
              <a:buChar char="●"/>
            </a:pPr>
            <a:r>
              <a:rPr lang="en" sz="2000">
                <a:latin typeface="Arial"/>
                <a:ea typeface="Arial"/>
                <a:cs typeface="Arial"/>
                <a:sym typeface="Arial"/>
              </a:rPr>
              <a:t>Interactive heatmaps for real-time and forecast data.</a:t>
            </a:r>
            <a:endParaRPr sz="2000">
              <a:latin typeface="Arial"/>
              <a:ea typeface="Arial"/>
              <a:cs typeface="Arial"/>
              <a:sym typeface="Arial"/>
            </a:endParaRPr>
          </a:p>
        </p:txBody>
      </p:sp>
      <p:grpSp>
        <p:nvGrpSpPr>
          <p:cNvPr id="2747" name="Google Shape;2747;p57"/>
          <p:cNvGrpSpPr/>
          <p:nvPr/>
        </p:nvGrpSpPr>
        <p:grpSpPr>
          <a:xfrm>
            <a:off x="1963463" y="4062713"/>
            <a:ext cx="168361" cy="261749"/>
            <a:chOff x="1877913" y="1847725"/>
            <a:chExt cx="168361" cy="261749"/>
          </a:xfrm>
        </p:grpSpPr>
        <p:sp>
          <p:nvSpPr>
            <p:cNvPr id="2748" name="Google Shape;2748;p57"/>
            <p:cNvSpPr/>
            <p:nvPr/>
          </p:nvSpPr>
          <p:spPr>
            <a:xfrm>
              <a:off x="1877913" y="1847725"/>
              <a:ext cx="168361" cy="261749"/>
            </a:xfrm>
            <a:custGeom>
              <a:rect b="b" l="l" r="r" t="t"/>
              <a:pathLst>
                <a:path extrusionOk="0" h="1592" w="1024">
                  <a:moveTo>
                    <a:pt x="607" y="1"/>
                  </a:moveTo>
                  <a:cubicBezTo>
                    <a:pt x="607" y="1"/>
                    <a:pt x="0" y="698"/>
                    <a:pt x="236" y="1260"/>
                  </a:cubicBezTo>
                  <a:cubicBezTo>
                    <a:pt x="332" y="1492"/>
                    <a:pt x="473" y="1591"/>
                    <a:pt x="609" y="1591"/>
                  </a:cubicBezTo>
                  <a:cubicBezTo>
                    <a:pt x="809" y="1591"/>
                    <a:pt x="998" y="1375"/>
                    <a:pt x="1012" y="1046"/>
                  </a:cubicBezTo>
                  <a:cubicBezTo>
                    <a:pt x="1023" y="495"/>
                    <a:pt x="607" y="1"/>
                    <a:pt x="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7"/>
            <p:cNvSpPr/>
            <p:nvPr/>
          </p:nvSpPr>
          <p:spPr>
            <a:xfrm>
              <a:off x="1925922" y="1932728"/>
              <a:ext cx="48174" cy="106048"/>
            </a:xfrm>
            <a:custGeom>
              <a:rect b="b" l="l" r="r" t="t"/>
              <a:pathLst>
                <a:path extrusionOk="0" h="645" w="293">
                  <a:moveTo>
                    <a:pt x="210" y="0"/>
                  </a:moveTo>
                  <a:cubicBezTo>
                    <a:pt x="186" y="0"/>
                    <a:pt x="165" y="13"/>
                    <a:pt x="158" y="35"/>
                  </a:cubicBezTo>
                  <a:cubicBezTo>
                    <a:pt x="34" y="192"/>
                    <a:pt x="0" y="406"/>
                    <a:pt x="57" y="597"/>
                  </a:cubicBezTo>
                  <a:cubicBezTo>
                    <a:pt x="66" y="624"/>
                    <a:pt x="98" y="645"/>
                    <a:pt x="128" y="645"/>
                  </a:cubicBezTo>
                  <a:cubicBezTo>
                    <a:pt x="134" y="645"/>
                    <a:pt x="141" y="644"/>
                    <a:pt x="146" y="642"/>
                  </a:cubicBezTo>
                  <a:cubicBezTo>
                    <a:pt x="180" y="630"/>
                    <a:pt x="203" y="597"/>
                    <a:pt x="191" y="563"/>
                  </a:cubicBezTo>
                  <a:cubicBezTo>
                    <a:pt x="146" y="406"/>
                    <a:pt x="169" y="237"/>
                    <a:pt x="270" y="102"/>
                  </a:cubicBezTo>
                  <a:cubicBezTo>
                    <a:pt x="293" y="68"/>
                    <a:pt x="281" y="35"/>
                    <a:pt x="248" y="12"/>
                  </a:cubicBezTo>
                  <a:cubicBezTo>
                    <a:pt x="236" y="4"/>
                    <a:pt x="222" y="0"/>
                    <a:pt x="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0" name="Google Shape;2750;p57"/>
          <p:cNvGrpSpPr/>
          <p:nvPr/>
        </p:nvGrpSpPr>
        <p:grpSpPr>
          <a:xfrm>
            <a:off x="2335098" y="403311"/>
            <a:ext cx="168361" cy="263393"/>
            <a:chOff x="883360" y="2474311"/>
            <a:chExt cx="168361" cy="263393"/>
          </a:xfrm>
        </p:grpSpPr>
        <p:sp>
          <p:nvSpPr>
            <p:cNvPr id="2751" name="Google Shape;2751;p57"/>
            <p:cNvSpPr/>
            <p:nvPr/>
          </p:nvSpPr>
          <p:spPr>
            <a:xfrm>
              <a:off x="883360" y="2474311"/>
              <a:ext cx="168361" cy="263393"/>
            </a:xfrm>
            <a:custGeom>
              <a:rect b="b" l="l" r="r" t="t"/>
              <a:pathLst>
                <a:path extrusionOk="0" h="1602" w="1024">
                  <a:moveTo>
                    <a:pt x="608" y="1"/>
                  </a:moveTo>
                  <a:cubicBezTo>
                    <a:pt x="608" y="1"/>
                    <a:pt x="1" y="698"/>
                    <a:pt x="237" y="1271"/>
                  </a:cubicBezTo>
                  <a:cubicBezTo>
                    <a:pt x="332" y="1502"/>
                    <a:pt x="472" y="1602"/>
                    <a:pt x="607" y="1602"/>
                  </a:cubicBezTo>
                  <a:cubicBezTo>
                    <a:pt x="807" y="1602"/>
                    <a:pt x="994" y="1382"/>
                    <a:pt x="1001" y="1046"/>
                  </a:cubicBezTo>
                  <a:cubicBezTo>
                    <a:pt x="1024" y="496"/>
                    <a:pt x="608" y="1"/>
                    <a:pt x="6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7"/>
            <p:cNvSpPr/>
            <p:nvPr/>
          </p:nvSpPr>
          <p:spPr>
            <a:xfrm>
              <a:off x="931370" y="2570494"/>
              <a:ext cx="50147" cy="113940"/>
            </a:xfrm>
            <a:custGeom>
              <a:rect b="b" l="l" r="r" t="t"/>
              <a:pathLst>
                <a:path extrusionOk="0" h="693" w="305">
                  <a:moveTo>
                    <a:pt x="224" y="0"/>
                  </a:moveTo>
                  <a:cubicBezTo>
                    <a:pt x="203" y="0"/>
                    <a:pt x="184" y="12"/>
                    <a:pt x="170" y="34"/>
                  </a:cubicBezTo>
                  <a:cubicBezTo>
                    <a:pt x="46" y="214"/>
                    <a:pt x="1" y="439"/>
                    <a:pt x="57" y="653"/>
                  </a:cubicBezTo>
                  <a:cubicBezTo>
                    <a:pt x="71" y="680"/>
                    <a:pt x="97" y="692"/>
                    <a:pt x="124" y="692"/>
                  </a:cubicBezTo>
                  <a:cubicBezTo>
                    <a:pt x="162" y="692"/>
                    <a:pt x="199" y="666"/>
                    <a:pt x="192" y="619"/>
                  </a:cubicBezTo>
                  <a:cubicBezTo>
                    <a:pt x="136" y="439"/>
                    <a:pt x="170" y="248"/>
                    <a:pt x="282" y="102"/>
                  </a:cubicBezTo>
                  <a:cubicBezTo>
                    <a:pt x="304" y="68"/>
                    <a:pt x="293" y="23"/>
                    <a:pt x="259" y="12"/>
                  </a:cubicBezTo>
                  <a:cubicBezTo>
                    <a:pt x="248" y="4"/>
                    <a:pt x="236" y="0"/>
                    <a:pt x="2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3" name="Google Shape;2753;p57"/>
          <p:cNvGrpSpPr/>
          <p:nvPr/>
        </p:nvGrpSpPr>
        <p:grpSpPr>
          <a:xfrm>
            <a:off x="5673981" y="806459"/>
            <a:ext cx="170170" cy="262078"/>
            <a:chOff x="1240143" y="2855097"/>
            <a:chExt cx="170170" cy="262078"/>
          </a:xfrm>
        </p:grpSpPr>
        <p:sp>
          <p:nvSpPr>
            <p:cNvPr id="2754" name="Google Shape;2754;p57"/>
            <p:cNvSpPr/>
            <p:nvPr/>
          </p:nvSpPr>
          <p:spPr>
            <a:xfrm>
              <a:off x="1240143" y="2855097"/>
              <a:ext cx="170170" cy="262078"/>
            </a:xfrm>
            <a:custGeom>
              <a:rect b="b" l="l" r="r" t="t"/>
              <a:pathLst>
                <a:path extrusionOk="0" h="1594" w="1035">
                  <a:moveTo>
                    <a:pt x="619" y="1"/>
                  </a:moveTo>
                  <a:cubicBezTo>
                    <a:pt x="619" y="1"/>
                    <a:pt x="0" y="698"/>
                    <a:pt x="236" y="1271"/>
                  </a:cubicBezTo>
                  <a:cubicBezTo>
                    <a:pt x="331" y="1496"/>
                    <a:pt x="471" y="1594"/>
                    <a:pt x="606" y="1594"/>
                  </a:cubicBezTo>
                  <a:cubicBezTo>
                    <a:pt x="808" y="1594"/>
                    <a:pt x="999" y="1376"/>
                    <a:pt x="1012" y="1046"/>
                  </a:cubicBezTo>
                  <a:cubicBezTo>
                    <a:pt x="1035" y="495"/>
                    <a:pt x="619" y="1"/>
                    <a:pt x="6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7"/>
            <p:cNvSpPr/>
            <p:nvPr/>
          </p:nvSpPr>
          <p:spPr>
            <a:xfrm>
              <a:off x="1299333" y="2938949"/>
              <a:ext cx="33705" cy="118379"/>
            </a:xfrm>
            <a:custGeom>
              <a:rect b="b" l="l" r="r" t="t"/>
              <a:pathLst>
                <a:path extrusionOk="0" h="720" w="205">
                  <a:moveTo>
                    <a:pt x="122" y="0"/>
                  </a:moveTo>
                  <a:cubicBezTo>
                    <a:pt x="94" y="0"/>
                    <a:pt x="66" y="16"/>
                    <a:pt x="56" y="53"/>
                  </a:cubicBezTo>
                  <a:cubicBezTo>
                    <a:pt x="23" y="177"/>
                    <a:pt x="0" y="312"/>
                    <a:pt x="0" y="435"/>
                  </a:cubicBezTo>
                  <a:cubicBezTo>
                    <a:pt x="0" y="536"/>
                    <a:pt x="0" y="694"/>
                    <a:pt x="113" y="716"/>
                  </a:cubicBezTo>
                  <a:cubicBezTo>
                    <a:pt x="119" y="718"/>
                    <a:pt x="125" y="719"/>
                    <a:pt x="131" y="719"/>
                  </a:cubicBezTo>
                  <a:cubicBezTo>
                    <a:pt x="161" y="719"/>
                    <a:pt x="193" y="699"/>
                    <a:pt x="203" y="671"/>
                  </a:cubicBezTo>
                  <a:cubicBezTo>
                    <a:pt x="203" y="626"/>
                    <a:pt x="169" y="593"/>
                    <a:pt x="135" y="593"/>
                  </a:cubicBezTo>
                  <a:lnTo>
                    <a:pt x="135" y="581"/>
                  </a:lnTo>
                  <a:cubicBezTo>
                    <a:pt x="135" y="570"/>
                    <a:pt x="135" y="559"/>
                    <a:pt x="135" y="548"/>
                  </a:cubicBezTo>
                  <a:cubicBezTo>
                    <a:pt x="124" y="503"/>
                    <a:pt x="124" y="446"/>
                    <a:pt x="135" y="390"/>
                  </a:cubicBezTo>
                  <a:cubicBezTo>
                    <a:pt x="135" y="289"/>
                    <a:pt x="158" y="188"/>
                    <a:pt x="191" y="87"/>
                  </a:cubicBezTo>
                  <a:cubicBezTo>
                    <a:pt x="205" y="34"/>
                    <a:pt x="163" y="0"/>
                    <a:pt x="1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6" name="Google Shape;2756;p57"/>
          <p:cNvGrpSpPr/>
          <p:nvPr/>
        </p:nvGrpSpPr>
        <p:grpSpPr>
          <a:xfrm>
            <a:off x="1000700" y="1338013"/>
            <a:ext cx="168361" cy="261749"/>
            <a:chOff x="1877913" y="1847725"/>
            <a:chExt cx="168361" cy="261749"/>
          </a:xfrm>
        </p:grpSpPr>
        <p:sp>
          <p:nvSpPr>
            <p:cNvPr id="2757" name="Google Shape;2757;p57"/>
            <p:cNvSpPr/>
            <p:nvPr/>
          </p:nvSpPr>
          <p:spPr>
            <a:xfrm>
              <a:off x="1877913" y="1847725"/>
              <a:ext cx="168361" cy="261749"/>
            </a:xfrm>
            <a:custGeom>
              <a:rect b="b" l="l" r="r" t="t"/>
              <a:pathLst>
                <a:path extrusionOk="0" h="1592" w="1024">
                  <a:moveTo>
                    <a:pt x="607" y="1"/>
                  </a:moveTo>
                  <a:cubicBezTo>
                    <a:pt x="607" y="1"/>
                    <a:pt x="0" y="698"/>
                    <a:pt x="236" y="1260"/>
                  </a:cubicBezTo>
                  <a:cubicBezTo>
                    <a:pt x="332" y="1492"/>
                    <a:pt x="473" y="1591"/>
                    <a:pt x="609" y="1591"/>
                  </a:cubicBezTo>
                  <a:cubicBezTo>
                    <a:pt x="809" y="1591"/>
                    <a:pt x="998" y="1375"/>
                    <a:pt x="1012" y="1046"/>
                  </a:cubicBezTo>
                  <a:cubicBezTo>
                    <a:pt x="1023" y="495"/>
                    <a:pt x="607" y="1"/>
                    <a:pt x="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7"/>
            <p:cNvSpPr/>
            <p:nvPr/>
          </p:nvSpPr>
          <p:spPr>
            <a:xfrm>
              <a:off x="1925922" y="1932728"/>
              <a:ext cx="48174" cy="106048"/>
            </a:xfrm>
            <a:custGeom>
              <a:rect b="b" l="l" r="r" t="t"/>
              <a:pathLst>
                <a:path extrusionOk="0" h="645" w="293">
                  <a:moveTo>
                    <a:pt x="210" y="0"/>
                  </a:moveTo>
                  <a:cubicBezTo>
                    <a:pt x="186" y="0"/>
                    <a:pt x="165" y="13"/>
                    <a:pt x="158" y="35"/>
                  </a:cubicBezTo>
                  <a:cubicBezTo>
                    <a:pt x="34" y="192"/>
                    <a:pt x="0" y="406"/>
                    <a:pt x="57" y="597"/>
                  </a:cubicBezTo>
                  <a:cubicBezTo>
                    <a:pt x="66" y="624"/>
                    <a:pt x="98" y="645"/>
                    <a:pt x="128" y="645"/>
                  </a:cubicBezTo>
                  <a:cubicBezTo>
                    <a:pt x="134" y="645"/>
                    <a:pt x="141" y="644"/>
                    <a:pt x="146" y="642"/>
                  </a:cubicBezTo>
                  <a:cubicBezTo>
                    <a:pt x="180" y="630"/>
                    <a:pt x="203" y="597"/>
                    <a:pt x="191" y="563"/>
                  </a:cubicBezTo>
                  <a:cubicBezTo>
                    <a:pt x="146" y="406"/>
                    <a:pt x="169" y="237"/>
                    <a:pt x="270" y="102"/>
                  </a:cubicBezTo>
                  <a:cubicBezTo>
                    <a:pt x="293" y="68"/>
                    <a:pt x="281" y="35"/>
                    <a:pt x="248" y="12"/>
                  </a:cubicBezTo>
                  <a:cubicBezTo>
                    <a:pt x="236" y="4"/>
                    <a:pt x="222" y="0"/>
                    <a:pt x="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9" name="Google Shape;2759;p57"/>
          <p:cNvGrpSpPr/>
          <p:nvPr/>
        </p:nvGrpSpPr>
        <p:grpSpPr>
          <a:xfrm>
            <a:off x="4487813" y="3800975"/>
            <a:ext cx="168361" cy="261749"/>
            <a:chOff x="1877913" y="1847725"/>
            <a:chExt cx="168361" cy="261749"/>
          </a:xfrm>
        </p:grpSpPr>
        <p:sp>
          <p:nvSpPr>
            <p:cNvPr id="2760" name="Google Shape;2760;p57"/>
            <p:cNvSpPr/>
            <p:nvPr/>
          </p:nvSpPr>
          <p:spPr>
            <a:xfrm>
              <a:off x="1877913" y="1847725"/>
              <a:ext cx="168361" cy="261749"/>
            </a:xfrm>
            <a:custGeom>
              <a:rect b="b" l="l" r="r" t="t"/>
              <a:pathLst>
                <a:path extrusionOk="0" h="1592" w="1024">
                  <a:moveTo>
                    <a:pt x="607" y="1"/>
                  </a:moveTo>
                  <a:cubicBezTo>
                    <a:pt x="607" y="1"/>
                    <a:pt x="0" y="698"/>
                    <a:pt x="236" y="1260"/>
                  </a:cubicBezTo>
                  <a:cubicBezTo>
                    <a:pt x="332" y="1492"/>
                    <a:pt x="473" y="1591"/>
                    <a:pt x="609" y="1591"/>
                  </a:cubicBezTo>
                  <a:cubicBezTo>
                    <a:pt x="809" y="1591"/>
                    <a:pt x="998" y="1375"/>
                    <a:pt x="1012" y="1046"/>
                  </a:cubicBezTo>
                  <a:cubicBezTo>
                    <a:pt x="1023" y="495"/>
                    <a:pt x="607" y="1"/>
                    <a:pt x="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7"/>
            <p:cNvSpPr/>
            <p:nvPr/>
          </p:nvSpPr>
          <p:spPr>
            <a:xfrm>
              <a:off x="1925922" y="1932728"/>
              <a:ext cx="48174" cy="106048"/>
            </a:xfrm>
            <a:custGeom>
              <a:rect b="b" l="l" r="r" t="t"/>
              <a:pathLst>
                <a:path extrusionOk="0" h="645" w="293">
                  <a:moveTo>
                    <a:pt x="210" y="0"/>
                  </a:moveTo>
                  <a:cubicBezTo>
                    <a:pt x="186" y="0"/>
                    <a:pt x="165" y="13"/>
                    <a:pt x="158" y="35"/>
                  </a:cubicBezTo>
                  <a:cubicBezTo>
                    <a:pt x="34" y="192"/>
                    <a:pt x="0" y="406"/>
                    <a:pt x="57" y="597"/>
                  </a:cubicBezTo>
                  <a:cubicBezTo>
                    <a:pt x="66" y="624"/>
                    <a:pt x="98" y="645"/>
                    <a:pt x="128" y="645"/>
                  </a:cubicBezTo>
                  <a:cubicBezTo>
                    <a:pt x="134" y="645"/>
                    <a:pt x="141" y="644"/>
                    <a:pt x="146" y="642"/>
                  </a:cubicBezTo>
                  <a:cubicBezTo>
                    <a:pt x="180" y="630"/>
                    <a:pt x="203" y="597"/>
                    <a:pt x="191" y="563"/>
                  </a:cubicBezTo>
                  <a:cubicBezTo>
                    <a:pt x="146" y="406"/>
                    <a:pt x="169" y="237"/>
                    <a:pt x="270" y="102"/>
                  </a:cubicBezTo>
                  <a:cubicBezTo>
                    <a:pt x="293" y="68"/>
                    <a:pt x="281" y="35"/>
                    <a:pt x="248" y="12"/>
                  </a:cubicBezTo>
                  <a:cubicBezTo>
                    <a:pt x="236" y="4"/>
                    <a:pt x="222" y="0"/>
                    <a:pt x="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2" name="Google Shape;2762;p57"/>
          <p:cNvSpPr/>
          <p:nvPr/>
        </p:nvSpPr>
        <p:spPr>
          <a:xfrm flipH="1">
            <a:off x="7317780" y="3690453"/>
            <a:ext cx="113197" cy="108485"/>
          </a:xfrm>
          <a:custGeom>
            <a:rect b="b" l="l" r="r" t="t"/>
            <a:pathLst>
              <a:path extrusionOk="0" h="1013" w="1057">
                <a:moveTo>
                  <a:pt x="203" y="1"/>
                </a:moveTo>
                <a:lnTo>
                  <a:pt x="259" y="372"/>
                </a:lnTo>
                <a:lnTo>
                  <a:pt x="0" y="630"/>
                </a:lnTo>
                <a:lnTo>
                  <a:pt x="360" y="687"/>
                </a:lnTo>
                <a:lnTo>
                  <a:pt x="529" y="1013"/>
                </a:lnTo>
                <a:lnTo>
                  <a:pt x="697" y="687"/>
                </a:lnTo>
                <a:lnTo>
                  <a:pt x="1057" y="630"/>
                </a:lnTo>
                <a:lnTo>
                  <a:pt x="798" y="372"/>
                </a:lnTo>
                <a:lnTo>
                  <a:pt x="855" y="1"/>
                </a:lnTo>
                <a:lnTo>
                  <a:pt x="529" y="181"/>
                </a:lnTo>
                <a:lnTo>
                  <a:pt x="2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7"/>
          <p:cNvSpPr/>
          <p:nvPr/>
        </p:nvSpPr>
        <p:spPr>
          <a:xfrm flipH="1">
            <a:off x="3585471" y="893484"/>
            <a:ext cx="84389" cy="88030"/>
          </a:xfrm>
          <a:custGeom>
            <a:rect b="b" l="l" r="r" t="t"/>
            <a:pathLst>
              <a:path extrusionOk="0" h="822" w="788">
                <a:moveTo>
                  <a:pt x="281" y="1"/>
                </a:moveTo>
                <a:lnTo>
                  <a:pt x="247" y="282"/>
                </a:lnTo>
                <a:lnTo>
                  <a:pt x="0" y="428"/>
                </a:lnTo>
                <a:lnTo>
                  <a:pt x="259" y="540"/>
                </a:lnTo>
                <a:lnTo>
                  <a:pt x="304" y="821"/>
                </a:lnTo>
                <a:lnTo>
                  <a:pt x="506" y="608"/>
                </a:lnTo>
                <a:lnTo>
                  <a:pt x="787" y="653"/>
                </a:lnTo>
                <a:lnTo>
                  <a:pt x="641" y="405"/>
                </a:lnTo>
                <a:lnTo>
                  <a:pt x="765" y="147"/>
                </a:lnTo>
                <a:lnTo>
                  <a:pt x="483" y="203"/>
                </a:lnTo>
                <a:lnTo>
                  <a:pt x="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7"/>
          <p:cNvSpPr/>
          <p:nvPr/>
        </p:nvSpPr>
        <p:spPr>
          <a:xfrm flipH="1">
            <a:off x="1018642" y="2504276"/>
            <a:ext cx="132473" cy="134937"/>
          </a:xfrm>
          <a:custGeom>
            <a:rect b="b" l="l" r="r" t="t"/>
            <a:pathLst>
              <a:path extrusionOk="0" h="1260" w="1237">
                <a:moveTo>
                  <a:pt x="540" y="0"/>
                </a:moveTo>
                <a:lnTo>
                  <a:pt x="416" y="428"/>
                </a:lnTo>
                <a:lnTo>
                  <a:pt x="0" y="574"/>
                </a:lnTo>
                <a:lnTo>
                  <a:pt x="371" y="810"/>
                </a:lnTo>
                <a:lnTo>
                  <a:pt x="371" y="1260"/>
                </a:lnTo>
                <a:lnTo>
                  <a:pt x="720" y="978"/>
                </a:lnTo>
                <a:lnTo>
                  <a:pt x="1147" y="1113"/>
                </a:lnTo>
                <a:lnTo>
                  <a:pt x="1147" y="1113"/>
                </a:lnTo>
                <a:lnTo>
                  <a:pt x="990" y="697"/>
                </a:lnTo>
                <a:lnTo>
                  <a:pt x="1237" y="338"/>
                </a:lnTo>
                <a:lnTo>
                  <a:pt x="1237" y="338"/>
                </a:lnTo>
                <a:lnTo>
                  <a:pt x="799" y="360"/>
                </a:lnTo>
                <a:lnTo>
                  <a:pt x="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8" name="Shape 2768"/>
        <p:cNvGrpSpPr/>
        <p:nvPr/>
      </p:nvGrpSpPr>
      <p:grpSpPr>
        <a:xfrm>
          <a:off x="0" y="0"/>
          <a:ext cx="0" cy="0"/>
          <a:chOff x="0" y="0"/>
          <a:chExt cx="0" cy="0"/>
        </a:xfrm>
      </p:grpSpPr>
      <p:grpSp>
        <p:nvGrpSpPr>
          <p:cNvPr id="2769" name="Google Shape;2769;p58"/>
          <p:cNvGrpSpPr/>
          <p:nvPr/>
        </p:nvGrpSpPr>
        <p:grpSpPr>
          <a:xfrm>
            <a:off x="273350" y="2440051"/>
            <a:ext cx="168361" cy="263393"/>
            <a:chOff x="541375" y="1934701"/>
            <a:chExt cx="168361" cy="263393"/>
          </a:xfrm>
        </p:grpSpPr>
        <p:sp>
          <p:nvSpPr>
            <p:cNvPr id="2770" name="Google Shape;2770;p58"/>
            <p:cNvSpPr/>
            <p:nvPr/>
          </p:nvSpPr>
          <p:spPr>
            <a:xfrm>
              <a:off x="541375" y="1934701"/>
              <a:ext cx="168361" cy="263393"/>
            </a:xfrm>
            <a:custGeom>
              <a:rect b="b" l="l" r="r" t="t"/>
              <a:pathLst>
                <a:path extrusionOk="0" h="1602" w="1024">
                  <a:moveTo>
                    <a:pt x="608" y="0"/>
                  </a:moveTo>
                  <a:cubicBezTo>
                    <a:pt x="608" y="0"/>
                    <a:pt x="1" y="697"/>
                    <a:pt x="237" y="1270"/>
                  </a:cubicBezTo>
                  <a:cubicBezTo>
                    <a:pt x="332" y="1502"/>
                    <a:pt x="473" y="1602"/>
                    <a:pt x="609" y="1602"/>
                  </a:cubicBezTo>
                  <a:cubicBezTo>
                    <a:pt x="808" y="1602"/>
                    <a:pt x="995" y="1385"/>
                    <a:pt x="1001" y="1057"/>
                  </a:cubicBezTo>
                  <a:cubicBezTo>
                    <a:pt x="1024" y="506"/>
                    <a:pt x="608" y="0"/>
                    <a:pt x="6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8"/>
            <p:cNvSpPr/>
            <p:nvPr/>
          </p:nvSpPr>
          <p:spPr>
            <a:xfrm>
              <a:off x="607963" y="2015922"/>
              <a:ext cx="40775" cy="105554"/>
            </a:xfrm>
            <a:custGeom>
              <a:rect b="b" l="l" r="r" t="t"/>
              <a:pathLst>
                <a:path extrusionOk="0" h="642" w="248">
                  <a:moveTo>
                    <a:pt x="165" y="0"/>
                  </a:moveTo>
                  <a:cubicBezTo>
                    <a:pt x="141" y="0"/>
                    <a:pt x="120" y="13"/>
                    <a:pt x="113" y="34"/>
                  </a:cubicBezTo>
                  <a:cubicBezTo>
                    <a:pt x="23" y="203"/>
                    <a:pt x="0" y="405"/>
                    <a:pt x="45" y="597"/>
                  </a:cubicBezTo>
                  <a:cubicBezTo>
                    <a:pt x="59" y="628"/>
                    <a:pt x="85" y="641"/>
                    <a:pt x="110" y="641"/>
                  </a:cubicBezTo>
                  <a:cubicBezTo>
                    <a:pt x="149" y="641"/>
                    <a:pt x="187" y="610"/>
                    <a:pt x="180" y="563"/>
                  </a:cubicBezTo>
                  <a:cubicBezTo>
                    <a:pt x="135" y="405"/>
                    <a:pt x="158" y="248"/>
                    <a:pt x="225" y="102"/>
                  </a:cubicBezTo>
                  <a:cubicBezTo>
                    <a:pt x="248" y="68"/>
                    <a:pt x="237" y="23"/>
                    <a:pt x="203" y="12"/>
                  </a:cubicBezTo>
                  <a:cubicBezTo>
                    <a:pt x="191" y="4"/>
                    <a:pt x="178" y="0"/>
                    <a:pt x="1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2" name="Google Shape;2772;p58"/>
          <p:cNvSpPr/>
          <p:nvPr/>
        </p:nvSpPr>
        <p:spPr>
          <a:xfrm flipH="1">
            <a:off x="1475267" y="663901"/>
            <a:ext cx="132473" cy="134937"/>
          </a:xfrm>
          <a:custGeom>
            <a:rect b="b" l="l" r="r" t="t"/>
            <a:pathLst>
              <a:path extrusionOk="0" h="1260" w="1237">
                <a:moveTo>
                  <a:pt x="540" y="0"/>
                </a:moveTo>
                <a:lnTo>
                  <a:pt x="416" y="428"/>
                </a:lnTo>
                <a:lnTo>
                  <a:pt x="0" y="574"/>
                </a:lnTo>
                <a:lnTo>
                  <a:pt x="371" y="810"/>
                </a:lnTo>
                <a:lnTo>
                  <a:pt x="371" y="1260"/>
                </a:lnTo>
                <a:lnTo>
                  <a:pt x="720" y="978"/>
                </a:lnTo>
                <a:lnTo>
                  <a:pt x="1147" y="1113"/>
                </a:lnTo>
                <a:lnTo>
                  <a:pt x="1147" y="1113"/>
                </a:lnTo>
                <a:lnTo>
                  <a:pt x="990" y="697"/>
                </a:lnTo>
                <a:lnTo>
                  <a:pt x="1237" y="338"/>
                </a:lnTo>
                <a:lnTo>
                  <a:pt x="1237" y="338"/>
                </a:lnTo>
                <a:lnTo>
                  <a:pt x="799" y="360"/>
                </a:lnTo>
                <a:lnTo>
                  <a:pt x="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8"/>
          <p:cNvSpPr txBox="1"/>
          <p:nvPr>
            <p:ph type="title"/>
          </p:nvPr>
        </p:nvSpPr>
        <p:spPr>
          <a:xfrm>
            <a:off x="1284000" y="1671675"/>
            <a:ext cx="6576000" cy="207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Arial"/>
                <a:ea typeface="Arial"/>
                <a:cs typeface="Arial"/>
                <a:sym typeface="Arial"/>
              </a:rPr>
              <a:t>**Placeholder for visualizations/graphs**</a:t>
            </a:r>
            <a:endParaRPr sz="2000">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7" name="Shape 2777"/>
        <p:cNvGrpSpPr/>
        <p:nvPr/>
      </p:nvGrpSpPr>
      <p:grpSpPr>
        <a:xfrm>
          <a:off x="0" y="0"/>
          <a:ext cx="0" cy="0"/>
          <a:chOff x="0" y="0"/>
          <a:chExt cx="0" cy="0"/>
        </a:xfrm>
      </p:grpSpPr>
      <p:sp>
        <p:nvSpPr>
          <p:cNvPr id="2778" name="Google Shape;2778;p59"/>
          <p:cNvSpPr/>
          <p:nvPr/>
        </p:nvSpPr>
        <p:spPr>
          <a:xfrm>
            <a:off x="3944550" y="838045"/>
            <a:ext cx="1254900" cy="1254900"/>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779" name="Google Shape;2779;p59"/>
          <p:cNvSpPr txBox="1"/>
          <p:nvPr>
            <p:ph type="title"/>
          </p:nvPr>
        </p:nvSpPr>
        <p:spPr>
          <a:xfrm>
            <a:off x="2391900" y="2228575"/>
            <a:ext cx="4360200" cy="57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latin typeface="Times New Roman"/>
                <a:ea typeface="Times New Roman"/>
                <a:cs typeface="Times New Roman"/>
                <a:sym typeface="Times New Roman"/>
              </a:rPr>
              <a:t>DISCUSSION</a:t>
            </a:r>
            <a:endParaRPr sz="4000">
              <a:latin typeface="Times New Roman"/>
              <a:ea typeface="Times New Roman"/>
              <a:cs typeface="Times New Roman"/>
              <a:sym typeface="Times New Roman"/>
            </a:endParaRPr>
          </a:p>
        </p:txBody>
      </p:sp>
      <p:sp>
        <p:nvSpPr>
          <p:cNvPr id="2780" name="Google Shape;2780;p59"/>
          <p:cNvSpPr txBox="1"/>
          <p:nvPr>
            <p:ph idx="1" type="subTitle"/>
          </p:nvPr>
        </p:nvSpPr>
        <p:spPr>
          <a:xfrm>
            <a:off x="2391900" y="2765748"/>
            <a:ext cx="4360200" cy="98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Arial"/>
                <a:ea typeface="Arial"/>
                <a:cs typeface="Arial"/>
                <a:sym typeface="Arial"/>
              </a:rPr>
              <a:t>Implications of Findings, </a:t>
            </a:r>
            <a:endParaRPr sz="2000">
              <a:latin typeface="Arial"/>
              <a:ea typeface="Arial"/>
              <a:cs typeface="Arial"/>
              <a:sym typeface="Arial"/>
            </a:endParaRPr>
          </a:p>
          <a:p>
            <a:pPr indent="0" lvl="0" marL="0" rtl="0" algn="ctr">
              <a:spcBef>
                <a:spcPts val="0"/>
              </a:spcBef>
              <a:spcAft>
                <a:spcPts val="0"/>
              </a:spcAft>
              <a:buNone/>
            </a:pPr>
            <a:r>
              <a:rPr lang="en" sz="2000">
                <a:latin typeface="Arial"/>
                <a:ea typeface="Arial"/>
                <a:cs typeface="Arial"/>
                <a:sym typeface="Arial"/>
              </a:rPr>
              <a:t>Project Limitations</a:t>
            </a:r>
            <a:endParaRPr sz="2000">
              <a:latin typeface="Arial"/>
              <a:ea typeface="Arial"/>
              <a:cs typeface="Arial"/>
              <a:sym typeface="Arial"/>
            </a:endParaRPr>
          </a:p>
        </p:txBody>
      </p:sp>
      <p:sp>
        <p:nvSpPr>
          <p:cNvPr id="2781" name="Google Shape;2781;p59"/>
          <p:cNvSpPr txBox="1"/>
          <p:nvPr>
            <p:ph idx="2" type="title"/>
          </p:nvPr>
        </p:nvSpPr>
        <p:spPr>
          <a:xfrm>
            <a:off x="3912000" y="1061695"/>
            <a:ext cx="1320000" cy="80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05</a:t>
            </a:r>
            <a:endParaRPr>
              <a:latin typeface="Times New Roman"/>
              <a:ea typeface="Times New Roman"/>
              <a:cs typeface="Times New Roman"/>
              <a:sym typeface="Times New Roman"/>
            </a:endParaRPr>
          </a:p>
        </p:txBody>
      </p:sp>
      <p:grpSp>
        <p:nvGrpSpPr>
          <p:cNvPr id="2782" name="Google Shape;2782;p59"/>
          <p:cNvGrpSpPr/>
          <p:nvPr/>
        </p:nvGrpSpPr>
        <p:grpSpPr>
          <a:xfrm flipH="1">
            <a:off x="4387505" y="459928"/>
            <a:ext cx="170170" cy="263393"/>
            <a:chOff x="1223537" y="2032528"/>
            <a:chExt cx="170170" cy="263393"/>
          </a:xfrm>
        </p:grpSpPr>
        <p:sp>
          <p:nvSpPr>
            <p:cNvPr id="2783" name="Google Shape;2783;p59"/>
            <p:cNvSpPr/>
            <p:nvPr/>
          </p:nvSpPr>
          <p:spPr>
            <a:xfrm>
              <a:off x="1223537" y="2032528"/>
              <a:ext cx="170170" cy="263393"/>
            </a:xfrm>
            <a:custGeom>
              <a:rect b="b" l="l" r="r" t="t"/>
              <a:pathLst>
                <a:path extrusionOk="0" h="1602" w="1035">
                  <a:moveTo>
                    <a:pt x="619" y="1"/>
                  </a:moveTo>
                  <a:cubicBezTo>
                    <a:pt x="619" y="1"/>
                    <a:pt x="0" y="698"/>
                    <a:pt x="236" y="1271"/>
                  </a:cubicBezTo>
                  <a:cubicBezTo>
                    <a:pt x="336" y="1502"/>
                    <a:pt x="477" y="1602"/>
                    <a:pt x="612" y="1602"/>
                  </a:cubicBezTo>
                  <a:cubicBezTo>
                    <a:pt x="813" y="1602"/>
                    <a:pt x="999" y="1382"/>
                    <a:pt x="1012" y="1046"/>
                  </a:cubicBezTo>
                  <a:cubicBezTo>
                    <a:pt x="1035" y="496"/>
                    <a:pt x="619" y="1"/>
                    <a:pt x="61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784" name="Google Shape;2784;p59"/>
            <p:cNvSpPr/>
            <p:nvPr/>
          </p:nvSpPr>
          <p:spPr>
            <a:xfrm>
              <a:off x="1278945" y="2117202"/>
              <a:ext cx="37158" cy="115913"/>
            </a:xfrm>
            <a:custGeom>
              <a:rect b="b" l="l" r="r" t="t"/>
              <a:pathLst>
                <a:path extrusionOk="0" h="705" w="226">
                  <a:moveTo>
                    <a:pt x="151" y="0"/>
                  </a:moveTo>
                  <a:cubicBezTo>
                    <a:pt x="124" y="0"/>
                    <a:pt x="100" y="20"/>
                    <a:pt x="90" y="48"/>
                  </a:cubicBezTo>
                  <a:cubicBezTo>
                    <a:pt x="12" y="250"/>
                    <a:pt x="0" y="453"/>
                    <a:pt x="45" y="655"/>
                  </a:cubicBezTo>
                  <a:cubicBezTo>
                    <a:pt x="54" y="690"/>
                    <a:pt x="76" y="704"/>
                    <a:pt x="101" y="704"/>
                  </a:cubicBezTo>
                  <a:cubicBezTo>
                    <a:pt x="108" y="704"/>
                    <a:pt x="116" y="703"/>
                    <a:pt x="124" y="700"/>
                  </a:cubicBezTo>
                  <a:cubicBezTo>
                    <a:pt x="158" y="700"/>
                    <a:pt x="180" y="655"/>
                    <a:pt x="169" y="621"/>
                  </a:cubicBezTo>
                  <a:cubicBezTo>
                    <a:pt x="135" y="442"/>
                    <a:pt x="147" y="262"/>
                    <a:pt x="214" y="82"/>
                  </a:cubicBezTo>
                  <a:cubicBezTo>
                    <a:pt x="225" y="48"/>
                    <a:pt x="203" y="14"/>
                    <a:pt x="169" y="3"/>
                  </a:cubicBezTo>
                  <a:cubicBezTo>
                    <a:pt x="163" y="1"/>
                    <a:pt x="157" y="0"/>
                    <a:pt x="1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grpSp>
      <p:grpSp>
        <p:nvGrpSpPr>
          <p:cNvPr id="2785" name="Google Shape;2785;p59"/>
          <p:cNvGrpSpPr/>
          <p:nvPr/>
        </p:nvGrpSpPr>
        <p:grpSpPr>
          <a:xfrm flipH="1">
            <a:off x="6147453" y="4188949"/>
            <a:ext cx="168361" cy="263393"/>
            <a:chOff x="883360" y="2474311"/>
            <a:chExt cx="168361" cy="263393"/>
          </a:xfrm>
        </p:grpSpPr>
        <p:sp>
          <p:nvSpPr>
            <p:cNvPr id="2786" name="Google Shape;2786;p59"/>
            <p:cNvSpPr/>
            <p:nvPr/>
          </p:nvSpPr>
          <p:spPr>
            <a:xfrm>
              <a:off x="883360" y="2474311"/>
              <a:ext cx="168361" cy="263393"/>
            </a:xfrm>
            <a:custGeom>
              <a:rect b="b" l="l" r="r" t="t"/>
              <a:pathLst>
                <a:path extrusionOk="0" h="1602" w="1024">
                  <a:moveTo>
                    <a:pt x="608" y="1"/>
                  </a:moveTo>
                  <a:cubicBezTo>
                    <a:pt x="608" y="1"/>
                    <a:pt x="1" y="698"/>
                    <a:pt x="237" y="1271"/>
                  </a:cubicBezTo>
                  <a:cubicBezTo>
                    <a:pt x="332" y="1502"/>
                    <a:pt x="472" y="1602"/>
                    <a:pt x="607" y="1602"/>
                  </a:cubicBezTo>
                  <a:cubicBezTo>
                    <a:pt x="807" y="1602"/>
                    <a:pt x="994" y="1382"/>
                    <a:pt x="1001" y="1046"/>
                  </a:cubicBezTo>
                  <a:cubicBezTo>
                    <a:pt x="1024" y="496"/>
                    <a:pt x="608" y="1"/>
                    <a:pt x="6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9"/>
            <p:cNvSpPr/>
            <p:nvPr/>
          </p:nvSpPr>
          <p:spPr>
            <a:xfrm>
              <a:off x="931370" y="2570494"/>
              <a:ext cx="50147" cy="113940"/>
            </a:xfrm>
            <a:custGeom>
              <a:rect b="b" l="l" r="r" t="t"/>
              <a:pathLst>
                <a:path extrusionOk="0" h="693" w="305">
                  <a:moveTo>
                    <a:pt x="224" y="0"/>
                  </a:moveTo>
                  <a:cubicBezTo>
                    <a:pt x="203" y="0"/>
                    <a:pt x="184" y="12"/>
                    <a:pt x="170" y="34"/>
                  </a:cubicBezTo>
                  <a:cubicBezTo>
                    <a:pt x="46" y="214"/>
                    <a:pt x="1" y="439"/>
                    <a:pt x="57" y="653"/>
                  </a:cubicBezTo>
                  <a:cubicBezTo>
                    <a:pt x="71" y="680"/>
                    <a:pt x="97" y="692"/>
                    <a:pt x="124" y="692"/>
                  </a:cubicBezTo>
                  <a:cubicBezTo>
                    <a:pt x="162" y="692"/>
                    <a:pt x="199" y="666"/>
                    <a:pt x="192" y="619"/>
                  </a:cubicBezTo>
                  <a:cubicBezTo>
                    <a:pt x="136" y="439"/>
                    <a:pt x="170" y="248"/>
                    <a:pt x="282" y="102"/>
                  </a:cubicBezTo>
                  <a:cubicBezTo>
                    <a:pt x="304" y="68"/>
                    <a:pt x="293" y="23"/>
                    <a:pt x="259" y="12"/>
                  </a:cubicBezTo>
                  <a:cubicBezTo>
                    <a:pt x="248" y="4"/>
                    <a:pt x="236" y="0"/>
                    <a:pt x="2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8" name="Google Shape;2788;p59"/>
          <p:cNvGrpSpPr/>
          <p:nvPr/>
        </p:nvGrpSpPr>
        <p:grpSpPr>
          <a:xfrm flipH="1">
            <a:off x="2765449" y="3673347"/>
            <a:ext cx="170170" cy="262078"/>
            <a:chOff x="1240143" y="2855097"/>
            <a:chExt cx="170170" cy="262078"/>
          </a:xfrm>
        </p:grpSpPr>
        <p:sp>
          <p:nvSpPr>
            <p:cNvPr id="2789" name="Google Shape;2789;p59"/>
            <p:cNvSpPr/>
            <p:nvPr/>
          </p:nvSpPr>
          <p:spPr>
            <a:xfrm>
              <a:off x="1240143" y="2855097"/>
              <a:ext cx="170170" cy="262078"/>
            </a:xfrm>
            <a:custGeom>
              <a:rect b="b" l="l" r="r" t="t"/>
              <a:pathLst>
                <a:path extrusionOk="0" h="1594" w="1035">
                  <a:moveTo>
                    <a:pt x="619" y="1"/>
                  </a:moveTo>
                  <a:cubicBezTo>
                    <a:pt x="619" y="1"/>
                    <a:pt x="0" y="698"/>
                    <a:pt x="236" y="1271"/>
                  </a:cubicBezTo>
                  <a:cubicBezTo>
                    <a:pt x="331" y="1496"/>
                    <a:pt x="471" y="1594"/>
                    <a:pt x="606" y="1594"/>
                  </a:cubicBezTo>
                  <a:cubicBezTo>
                    <a:pt x="808" y="1594"/>
                    <a:pt x="999" y="1376"/>
                    <a:pt x="1012" y="1046"/>
                  </a:cubicBezTo>
                  <a:cubicBezTo>
                    <a:pt x="1035" y="495"/>
                    <a:pt x="619" y="1"/>
                    <a:pt x="61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9"/>
            <p:cNvSpPr/>
            <p:nvPr/>
          </p:nvSpPr>
          <p:spPr>
            <a:xfrm>
              <a:off x="1299333" y="2938949"/>
              <a:ext cx="33705" cy="118379"/>
            </a:xfrm>
            <a:custGeom>
              <a:rect b="b" l="l" r="r" t="t"/>
              <a:pathLst>
                <a:path extrusionOk="0" h="720" w="205">
                  <a:moveTo>
                    <a:pt x="122" y="0"/>
                  </a:moveTo>
                  <a:cubicBezTo>
                    <a:pt x="94" y="0"/>
                    <a:pt x="66" y="16"/>
                    <a:pt x="56" y="53"/>
                  </a:cubicBezTo>
                  <a:cubicBezTo>
                    <a:pt x="23" y="177"/>
                    <a:pt x="0" y="312"/>
                    <a:pt x="0" y="435"/>
                  </a:cubicBezTo>
                  <a:cubicBezTo>
                    <a:pt x="0" y="536"/>
                    <a:pt x="0" y="694"/>
                    <a:pt x="113" y="716"/>
                  </a:cubicBezTo>
                  <a:cubicBezTo>
                    <a:pt x="119" y="718"/>
                    <a:pt x="125" y="719"/>
                    <a:pt x="131" y="719"/>
                  </a:cubicBezTo>
                  <a:cubicBezTo>
                    <a:pt x="161" y="719"/>
                    <a:pt x="193" y="699"/>
                    <a:pt x="203" y="671"/>
                  </a:cubicBezTo>
                  <a:cubicBezTo>
                    <a:pt x="203" y="626"/>
                    <a:pt x="169" y="593"/>
                    <a:pt x="135" y="593"/>
                  </a:cubicBezTo>
                  <a:lnTo>
                    <a:pt x="135" y="581"/>
                  </a:lnTo>
                  <a:cubicBezTo>
                    <a:pt x="135" y="570"/>
                    <a:pt x="135" y="559"/>
                    <a:pt x="135" y="548"/>
                  </a:cubicBezTo>
                  <a:cubicBezTo>
                    <a:pt x="124" y="503"/>
                    <a:pt x="124" y="446"/>
                    <a:pt x="135" y="390"/>
                  </a:cubicBezTo>
                  <a:cubicBezTo>
                    <a:pt x="135" y="289"/>
                    <a:pt x="158" y="188"/>
                    <a:pt x="191" y="87"/>
                  </a:cubicBezTo>
                  <a:cubicBezTo>
                    <a:pt x="205" y="34"/>
                    <a:pt x="163" y="0"/>
                    <a:pt x="1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1" name="Google Shape;2791;p59"/>
          <p:cNvGrpSpPr/>
          <p:nvPr/>
        </p:nvGrpSpPr>
        <p:grpSpPr>
          <a:xfrm>
            <a:off x="-324054" y="294563"/>
            <a:ext cx="3320595" cy="1723840"/>
            <a:chOff x="4666075" y="3825750"/>
            <a:chExt cx="2868269" cy="1489021"/>
          </a:xfrm>
        </p:grpSpPr>
        <p:sp>
          <p:nvSpPr>
            <p:cNvPr id="2792" name="Google Shape;2792;p59"/>
            <p:cNvSpPr/>
            <p:nvPr/>
          </p:nvSpPr>
          <p:spPr>
            <a:xfrm>
              <a:off x="4666075" y="3825750"/>
              <a:ext cx="2868269" cy="1489021"/>
            </a:xfrm>
            <a:custGeom>
              <a:rect b="b" l="l" r="r" t="t"/>
              <a:pathLst>
                <a:path extrusionOk="0" h="13049" w="25136">
                  <a:moveTo>
                    <a:pt x="8141" y="0"/>
                  </a:moveTo>
                  <a:cubicBezTo>
                    <a:pt x="8010" y="0"/>
                    <a:pt x="7873" y="5"/>
                    <a:pt x="7732" y="15"/>
                  </a:cubicBezTo>
                  <a:cubicBezTo>
                    <a:pt x="3590" y="313"/>
                    <a:pt x="3833" y="4894"/>
                    <a:pt x="3872" y="5400"/>
                  </a:cubicBezTo>
                  <a:lnTo>
                    <a:pt x="3872" y="5400"/>
                  </a:lnTo>
                  <a:cubicBezTo>
                    <a:pt x="3495" y="5215"/>
                    <a:pt x="3136" y="5132"/>
                    <a:pt x="2806" y="5132"/>
                  </a:cubicBezTo>
                  <a:cubicBezTo>
                    <a:pt x="970" y="5132"/>
                    <a:pt x="0" y="7674"/>
                    <a:pt x="1414" y="9189"/>
                  </a:cubicBezTo>
                  <a:cubicBezTo>
                    <a:pt x="2121" y="9937"/>
                    <a:pt x="2853" y="10160"/>
                    <a:pt x="3472" y="10160"/>
                  </a:cubicBezTo>
                  <a:cubicBezTo>
                    <a:pt x="4379" y="10160"/>
                    <a:pt x="5045" y="9684"/>
                    <a:pt x="5045" y="9684"/>
                  </a:cubicBezTo>
                  <a:cubicBezTo>
                    <a:pt x="5045" y="9684"/>
                    <a:pt x="5270" y="11505"/>
                    <a:pt x="7552" y="11730"/>
                  </a:cubicBezTo>
                  <a:cubicBezTo>
                    <a:pt x="7717" y="11747"/>
                    <a:pt x="7872" y="11755"/>
                    <a:pt x="8018" y="11755"/>
                  </a:cubicBezTo>
                  <a:cubicBezTo>
                    <a:pt x="9877" y="11755"/>
                    <a:pt x="10205" y="10460"/>
                    <a:pt x="10206" y="10459"/>
                  </a:cubicBezTo>
                  <a:lnTo>
                    <a:pt x="10206" y="10459"/>
                  </a:lnTo>
                  <a:cubicBezTo>
                    <a:pt x="10206" y="10460"/>
                    <a:pt x="10093" y="11775"/>
                    <a:pt x="11948" y="12393"/>
                  </a:cubicBezTo>
                  <a:cubicBezTo>
                    <a:pt x="12172" y="12467"/>
                    <a:pt x="12378" y="12499"/>
                    <a:pt x="12568" y="12499"/>
                  </a:cubicBezTo>
                  <a:cubicBezTo>
                    <a:pt x="13933" y="12499"/>
                    <a:pt x="14410" y="10808"/>
                    <a:pt x="14410" y="10808"/>
                  </a:cubicBezTo>
                  <a:lnTo>
                    <a:pt x="14410" y="10808"/>
                  </a:lnTo>
                  <a:cubicBezTo>
                    <a:pt x="14410" y="10808"/>
                    <a:pt x="14298" y="12461"/>
                    <a:pt x="16962" y="12966"/>
                  </a:cubicBezTo>
                  <a:cubicBezTo>
                    <a:pt x="17259" y="13023"/>
                    <a:pt x="17527" y="13048"/>
                    <a:pt x="17769" y="13048"/>
                  </a:cubicBezTo>
                  <a:cubicBezTo>
                    <a:pt x="19698" y="13048"/>
                    <a:pt x="20009" y="11460"/>
                    <a:pt x="20009" y="11460"/>
                  </a:cubicBezTo>
                  <a:cubicBezTo>
                    <a:pt x="20502" y="12037"/>
                    <a:pt x="21516" y="12450"/>
                    <a:pt x="22447" y="12450"/>
                  </a:cubicBezTo>
                  <a:cubicBezTo>
                    <a:pt x="23257" y="12450"/>
                    <a:pt x="24005" y="12137"/>
                    <a:pt x="24292" y="11348"/>
                  </a:cubicBezTo>
                  <a:cubicBezTo>
                    <a:pt x="24911" y="9650"/>
                    <a:pt x="23978" y="9414"/>
                    <a:pt x="23978" y="9414"/>
                  </a:cubicBezTo>
                  <a:cubicBezTo>
                    <a:pt x="23978" y="9414"/>
                    <a:pt x="25136" y="8256"/>
                    <a:pt x="24169" y="7098"/>
                  </a:cubicBezTo>
                  <a:cubicBezTo>
                    <a:pt x="23802" y="6658"/>
                    <a:pt x="23439" y="6523"/>
                    <a:pt x="23131" y="6523"/>
                  </a:cubicBezTo>
                  <a:cubicBezTo>
                    <a:pt x="22635" y="6523"/>
                    <a:pt x="22280" y="6873"/>
                    <a:pt x="22280" y="6873"/>
                  </a:cubicBezTo>
                  <a:cubicBezTo>
                    <a:pt x="22280" y="6873"/>
                    <a:pt x="23168" y="2129"/>
                    <a:pt x="19818" y="1589"/>
                  </a:cubicBezTo>
                  <a:cubicBezTo>
                    <a:pt x="19608" y="1555"/>
                    <a:pt x="19404" y="1540"/>
                    <a:pt x="19208" y="1540"/>
                  </a:cubicBezTo>
                  <a:cubicBezTo>
                    <a:pt x="16260" y="1540"/>
                    <a:pt x="14837" y="5097"/>
                    <a:pt x="14837" y="5097"/>
                  </a:cubicBezTo>
                  <a:cubicBezTo>
                    <a:pt x="14837" y="5097"/>
                    <a:pt x="15141" y="3062"/>
                    <a:pt x="13713" y="3062"/>
                  </a:cubicBezTo>
                  <a:cubicBezTo>
                    <a:pt x="12285" y="3062"/>
                    <a:pt x="11712" y="4445"/>
                    <a:pt x="11712" y="4445"/>
                  </a:cubicBezTo>
                  <a:cubicBezTo>
                    <a:pt x="11712" y="4445"/>
                    <a:pt x="12102" y="0"/>
                    <a:pt x="81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9"/>
            <p:cNvSpPr/>
            <p:nvPr/>
          </p:nvSpPr>
          <p:spPr>
            <a:xfrm>
              <a:off x="6083334" y="4706346"/>
              <a:ext cx="168198" cy="121185"/>
            </a:xfrm>
            <a:custGeom>
              <a:rect b="b" l="l" r="r" t="t"/>
              <a:pathLst>
                <a:path extrusionOk="0" h="1062" w="1474">
                  <a:moveTo>
                    <a:pt x="182" y="0"/>
                  </a:moveTo>
                  <a:cubicBezTo>
                    <a:pt x="154" y="0"/>
                    <a:pt x="126" y="14"/>
                    <a:pt x="113" y="44"/>
                  </a:cubicBezTo>
                  <a:cubicBezTo>
                    <a:pt x="0" y="393"/>
                    <a:pt x="124" y="775"/>
                    <a:pt x="428" y="977"/>
                  </a:cubicBezTo>
                  <a:cubicBezTo>
                    <a:pt x="534" y="1034"/>
                    <a:pt x="648" y="1062"/>
                    <a:pt x="761" y="1062"/>
                  </a:cubicBezTo>
                  <a:cubicBezTo>
                    <a:pt x="980" y="1062"/>
                    <a:pt x="1193" y="957"/>
                    <a:pt x="1327" y="764"/>
                  </a:cubicBezTo>
                  <a:cubicBezTo>
                    <a:pt x="1428" y="595"/>
                    <a:pt x="1473" y="393"/>
                    <a:pt x="1451" y="202"/>
                  </a:cubicBezTo>
                  <a:cubicBezTo>
                    <a:pt x="1445" y="157"/>
                    <a:pt x="1406" y="134"/>
                    <a:pt x="1370" y="134"/>
                  </a:cubicBezTo>
                  <a:cubicBezTo>
                    <a:pt x="1335" y="134"/>
                    <a:pt x="1304" y="157"/>
                    <a:pt x="1316" y="202"/>
                  </a:cubicBezTo>
                  <a:cubicBezTo>
                    <a:pt x="1348" y="551"/>
                    <a:pt x="1126" y="922"/>
                    <a:pt x="753" y="922"/>
                  </a:cubicBezTo>
                  <a:cubicBezTo>
                    <a:pt x="742" y="922"/>
                    <a:pt x="731" y="922"/>
                    <a:pt x="720" y="921"/>
                  </a:cubicBezTo>
                  <a:cubicBezTo>
                    <a:pt x="326" y="899"/>
                    <a:pt x="146" y="426"/>
                    <a:pt x="248" y="89"/>
                  </a:cubicBezTo>
                  <a:cubicBezTo>
                    <a:pt x="268" y="34"/>
                    <a:pt x="226" y="0"/>
                    <a:pt x="182"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9"/>
            <p:cNvSpPr/>
            <p:nvPr/>
          </p:nvSpPr>
          <p:spPr>
            <a:xfrm>
              <a:off x="6134570" y="4589382"/>
              <a:ext cx="34804" cy="48269"/>
            </a:xfrm>
            <a:custGeom>
              <a:rect b="b" l="l" r="r" t="t"/>
              <a:pathLst>
                <a:path extrusionOk="0" h="423" w="305">
                  <a:moveTo>
                    <a:pt x="109" y="1"/>
                  </a:moveTo>
                  <a:cubicBezTo>
                    <a:pt x="86" y="1"/>
                    <a:pt x="64" y="13"/>
                    <a:pt x="57" y="35"/>
                  </a:cubicBezTo>
                  <a:cubicBezTo>
                    <a:pt x="23" y="114"/>
                    <a:pt x="1" y="192"/>
                    <a:pt x="12" y="271"/>
                  </a:cubicBezTo>
                  <a:cubicBezTo>
                    <a:pt x="1" y="327"/>
                    <a:pt x="23" y="372"/>
                    <a:pt x="57" y="406"/>
                  </a:cubicBezTo>
                  <a:cubicBezTo>
                    <a:pt x="80" y="417"/>
                    <a:pt x="102" y="423"/>
                    <a:pt x="123" y="423"/>
                  </a:cubicBezTo>
                  <a:cubicBezTo>
                    <a:pt x="144" y="423"/>
                    <a:pt x="164" y="417"/>
                    <a:pt x="181" y="406"/>
                  </a:cubicBezTo>
                  <a:cubicBezTo>
                    <a:pt x="248" y="350"/>
                    <a:pt x="293" y="282"/>
                    <a:pt x="293" y="192"/>
                  </a:cubicBezTo>
                  <a:cubicBezTo>
                    <a:pt x="305" y="102"/>
                    <a:pt x="237" y="24"/>
                    <a:pt x="147" y="12"/>
                  </a:cubicBezTo>
                  <a:cubicBezTo>
                    <a:pt x="135" y="4"/>
                    <a:pt x="122" y="1"/>
                    <a:pt x="109"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9"/>
            <p:cNvSpPr/>
            <p:nvPr/>
          </p:nvSpPr>
          <p:spPr>
            <a:xfrm>
              <a:off x="6221865" y="4621561"/>
              <a:ext cx="114" cy="114"/>
            </a:xfrm>
            <a:custGeom>
              <a:rect b="b" l="l" r="r" t="t"/>
              <a:pathLst>
                <a:path extrusionOk="0" h="1" w="1">
                  <a:moveTo>
                    <a:pt x="0" y="0"/>
                  </a:moveTo>
                  <a:close/>
                </a:path>
              </a:pathLst>
            </a:custGeom>
            <a:solidFill>
              <a:srgbClr val="3F9C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9"/>
            <p:cNvSpPr/>
            <p:nvPr/>
          </p:nvSpPr>
          <p:spPr>
            <a:xfrm>
              <a:off x="6201325" y="4590409"/>
              <a:ext cx="37314" cy="53061"/>
            </a:xfrm>
            <a:custGeom>
              <a:rect b="b" l="l" r="r" t="t"/>
              <a:pathLst>
                <a:path extrusionOk="0" h="465" w="327">
                  <a:moveTo>
                    <a:pt x="140" y="0"/>
                  </a:moveTo>
                  <a:cubicBezTo>
                    <a:pt x="113" y="0"/>
                    <a:pt x="89" y="21"/>
                    <a:pt x="79" y="48"/>
                  </a:cubicBezTo>
                  <a:lnTo>
                    <a:pt x="79" y="71"/>
                  </a:lnTo>
                  <a:lnTo>
                    <a:pt x="68" y="82"/>
                  </a:lnTo>
                  <a:lnTo>
                    <a:pt x="46" y="138"/>
                  </a:lnTo>
                  <a:cubicBezTo>
                    <a:pt x="23" y="183"/>
                    <a:pt x="1" y="228"/>
                    <a:pt x="1" y="273"/>
                  </a:cubicBezTo>
                  <a:cubicBezTo>
                    <a:pt x="1" y="352"/>
                    <a:pt x="57" y="431"/>
                    <a:pt x="136" y="453"/>
                  </a:cubicBezTo>
                  <a:cubicBezTo>
                    <a:pt x="151" y="461"/>
                    <a:pt x="167" y="465"/>
                    <a:pt x="183" y="465"/>
                  </a:cubicBezTo>
                  <a:cubicBezTo>
                    <a:pt x="211" y="465"/>
                    <a:pt x="237" y="452"/>
                    <a:pt x="259" y="431"/>
                  </a:cubicBezTo>
                  <a:cubicBezTo>
                    <a:pt x="293" y="397"/>
                    <a:pt x="315" y="352"/>
                    <a:pt x="315" y="307"/>
                  </a:cubicBezTo>
                  <a:cubicBezTo>
                    <a:pt x="327" y="273"/>
                    <a:pt x="327" y="228"/>
                    <a:pt x="304" y="183"/>
                  </a:cubicBezTo>
                  <a:cubicBezTo>
                    <a:pt x="293" y="138"/>
                    <a:pt x="259" y="105"/>
                    <a:pt x="214" y="93"/>
                  </a:cubicBezTo>
                  <a:cubicBezTo>
                    <a:pt x="225" y="48"/>
                    <a:pt x="203" y="15"/>
                    <a:pt x="158" y="3"/>
                  </a:cubicBezTo>
                  <a:cubicBezTo>
                    <a:pt x="152" y="1"/>
                    <a:pt x="146" y="0"/>
                    <a:pt x="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9"/>
            <p:cNvSpPr/>
            <p:nvPr/>
          </p:nvSpPr>
          <p:spPr>
            <a:xfrm>
              <a:off x="6219354" y="4626696"/>
              <a:ext cx="0" cy="114"/>
            </a:xfrm>
            <a:custGeom>
              <a:rect b="b" l="l" r="r" t="t"/>
              <a:pathLst>
                <a:path extrusionOk="0" h="1" w="0">
                  <a:moveTo>
                    <a:pt x="0" y="0"/>
                  </a:moveTo>
                  <a:lnTo>
                    <a:pt x="0" y="0"/>
                  </a:lnTo>
                  <a:lnTo>
                    <a:pt x="0" y="0"/>
                  </a:lnTo>
                  <a:cubicBezTo>
                    <a:pt x="0" y="0"/>
                    <a:pt x="0" y="0"/>
                    <a:pt x="0" y="0"/>
                  </a:cubicBezTo>
                  <a:close/>
                </a:path>
              </a:pathLst>
            </a:custGeom>
            <a:solidFill>
              <a:srgbClr val="3F9CAC"/>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9"/>
            <p:cNvSpPr/>
            <p:nvPr/>
          </p:nvSpPr>
          <p:spPr>
            <a:xfrm>
              <a:off x="5163485" y="3920381"/>
              <a:ext cx="233811" cy="479376"/>
            </a:xfrm>
            <a:custGeom>
              <a:rect b="b" l="l" r="r" t="t"/>
              <a:pathLst>
                <a:path extrusionOk="0" h="4201" w="2049">
                  <a:moveTo>
                    <a:pt x="1928" y="1"/>
                  </a:moveTo>
                  <a:cubicBezTo>
                    <a:pt x="1919" y="1"/>
                    <a:pt x="1910" y="3"/>
                    <a:pt x="1900" y="7"/>
                  </a:cubicBezTo>
                  <a:cubicBezTo>
                    <a:pt x="765" y="546"/>
                    <a:pt x="169" y="1760"/>
                    <a:pt x="34" y="2963"/>
                  </a:cubicBezTo>
                  <a:cubicBezTo>
                    <a:pt x="0" y="3357"/>
                    <a:pt x="0" y="3739"/>
                    <a:pt x="34" y="4133"/>
                  </a:cubicBezTo>
                  <a:cubicBezTo>
                    <a:pt x="34" y="4178"/>
                    <a:pt x="71" y="4200"/>
                    <a:pt x="107" y="4200"/>
                  </a:cubicBezTo>
                  <a:cubicBezTo>
                    <a:pt x="144" y="4200"/>
                    <a:pt x="180" y="4178"/>
                    <a:pt x="180" y="4133"/>
                  </a:cubicBezTo>
                  <a:cubicBezTo>
                    <a:pt x="79" y="2907"/>
                    <a:pt x="293" y="1581"/>
                    <a:pt x="1203" y="670"/>
                  </a:cubicBezTo>
                  <a:cubicBezTo>
                    <a:pt x="1428" y="456"/>
                    <a:pt x="1687" y="265"/>
                    <a:pt x="1979" y="130"/>
                  </a:cubicBezTo>
                  <a:cubicBezTo>
                    <a:pt x="2049" y="101"/>
                    <a:pt x="1996" y="1"/>
                    <a:pt x="192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9"/>
            <p:cNvSpPr/>
            <p:nvPr/>
          </p:nvSpPr>
          <p:spPr>
            <a:xfrm>
              <a:off x="5816542" y="3983599"/>
              <a:ext cx="106693" cy="149142"/>
            </a:xfrm>
            <a:custGeom>
              <a:rect b="b" l="l" r="r" t="t"/>
              <a:pathLst>
                <a:path extrusionOk="0" h="1307" w="935">
                  <a:moveTo>
                    <a:pt x="95" y="0"/>
                  </a:moveTo>
                  <a:cubicBezTo>
                    <a:pt x="36" y="0"/>
                    <a:pt x="1" y="92"/>
                    <a:pt x="56" y="138"/>
                  </a:cubicBezTo>
                  <a:cubicBezTo>
                    <a:pt x="225" y="262"/>
                    <a:pt x="360" y="431"/>
                    <a:pt x="438" y="622"/>
                  </a:cubicBezTo>
                  <a:cubicBezTo>
                    <a:pt x="562" y="835"/>
                    <a:pt x="674" y="1049"/>
                    <a:pt x="787" y="1274"/>
                  </a:cubicBezTo>
                  <a:cubicBezTo>
                    <a:pt x="800" y="1297"/>
                    <a:pt x="820" y="1307"/>
                    <a:pt x="839" y="1307"/>
                  </a:cubicBezTo>
                  <a:cubicBezTo>
                    <a:pt x="886" y="1307"/>
                    <a:pt x="934" y="1254"/>
                    <a:pt x="911" y="1206"/>
                  </a:cubicBezTo>
                  <a:cubicBezTo>
                    <a:pt x="798" y="970"/>
                    <a:pt x="674" y="734"/>
                    <a:pt x="540" y="509"/>
                  </a:cubicBezTo>
                  <a:cubicBezTo>
                    <a:pt x="450" y="318"/>
                    <a:pt x="303" y="150"/>
                    <a:pt x="135" y="15"/>
                  </a:cubicBezTo>
                  <a:cubicBezTo>
                    <a:pt x="121" y="5"/>
                    <a:pt x="107" y="0"/>
                    <a:pt x="95"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9"/>
            <p:cNvSpPr/>
            <p:nvPr/>
          </p:nvSpPr>
          <p:spPr>
            <a:xfrm>
              <a:off x="4797873" y="4484889"/>
              <a:ext cx="188624" cy="243168"/>
            </a:xfrm>
            <a:custGeom>
              <a:rect b="b" l="l" r="r" t="t"/>
              <a:pathLst>
                <a:path extrusionOk="0" h="2131" w="1653">
                  <a:moveTo>
                    <a:pt x="1464" y="1"/>
                  </a:moveTo>
                  <a:cubicBezTo>
                    <a:pt x="1004" y="1"/>
                    <a:pt x="635" y="358"/>
                    <a:pt x="394" y="726"/>
                  </a:cubicBezTo>
                  <a:cubicBezTo>
                    <a:pt x="146" y="1131"/>
                    <a:pt x="0" y="1625"/>
                    <a:pt x="158" y="2086"/>
                  </a:cubicBezTo>
                  <a:cubicBezTo>
                    <a:pt x="171" y="2117"/>
                    <a:pt x="199" y="2130"/>
                    <a:pt x="227" y="2130"/>
                  </a:cubicBezTo>
                  <a:cubicBezTo>
                    <a:pt x="272" y="2130"/>
                    <a:pt x="318" y="2096"/>
                    <a:pt x="304" y="2041"/>
                  </a:cubicBezTo>
                  <a:cubicBezTo>
                    <a:pt x="158" y="1625"/>
                    <a:pt x="293" y="1187"/>
                    <a:pt x="506" y="827"/>
                  </a:cubicBezTo>
                  <a:cubicBezTo>
                    <a:pt x="716" y="492"/>
                    <a:pt x="1052" y="147"/>
                    <a:pt x="1479" y="147"/>
                  </a:cubicBezTo>
                  <a:cubicBezTo>
                    <a:pt x="1510" y="147"/>
                    <a:pt x="1542" y="149"/>
                    <a:pt x="1574" y="152"/>
                  </a:cubicBezTo>
                  <a:cubicBezTo>
                    <a:pt x="1577" y="153"/>
                    <a:pt x="1580" y="153"/>
                    <a:pt x="1583" y="153"/>
                  </a:cubicBezTo>
                  <a:cubicBezTo>
                    <a:pt x="1653" y="153"/>
                    <a:pt x="1650" y="17"/>
                    <a:pt x="1563" y="6"/>
                  </a:cubicBezTo>
                  <a:cubicBezTo>
                    <a:pt x="1530" y="3"/>
                    <a:pt x="1496" y="1"/>
                    <a:pt x="1464"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9"/>
            <p:cNvSpPr/>
            <p:nvPr/>
          </p:nvSpPr>
          <p:spPr>
            <a:xfrm>
              <a:off x="5055194" y="4488199"/>
              <a:ext cx="49410" cy="19285"/>
            </a:xfrm>
            <a:custGeom>
              <a:rect b="b" l="l" r="r" t="t"/>
              <a:pathLst>
                <a:path extrusionOk="0" h="169" w="433">
                  <a:moveTo>
                    <a:pt x="190" y="0"/>
                  </a:moveTo>
                  <a:cubicBezTo>
                    <a:pt x="155" y="0"/>
                    <a:pt x="119" y="4"/>
                    <a:pt x="84" y="11"/>
                  </a:cubicBezTo>
                  <a:cubicBezTo>
                    <a:pt x="0" y="32"/>
                    <a:pt x="23" y="160"/>
                    <a:pt x="108" y="160"/>
                  </a:cubicBezTo>
                  <a:cubicBezTo>
                    <a:pt x="115" y="160"/>
                    <a:pt x="122" y="159"/>
                    <a:pt x="129" y="157"/>
                  </a:cubicBezTo>
                  <a:lnTo>
                    <a:pt x="331" y="157"/>
                  </a:lnTo>
                  <a:cubicBezTo>
                    <a:pt x="343" y="165"/>
                    <a:pt x="355" y="169"/>
                    <a:pt x="366" y="169"/>
                  </a:cubicBezTo>
                  <a:cubicBezTo>
                    <a:pt x="387" y="169"/>
                    <a:pt x="407" y="156"/>
                    <a:pt x="421" y="135"/>
                  </a:cubicBezTo>
                  <a:cubicBezTo>
                    <a:pt x="432" y="112"/>
                    <a:pt x="421" y="78"/>
                    <a:pt x="399" y="56"/>
                  </a:cubicBezTo>
                  <a:cubicBezTo>
                    <a:pt x="337" y="18"/>
                    <a:pt x="265" y="0"/>
                    <a:pt x="19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9"/>
            <p:cNvSpPr/>
            <p:nvPr/>
          </p:nvSpPr>
          <p:spPr>
            <a:xfrm>
              <a:off x="4857211" y="4808704"/>
              <a:ext cx="142181" cy="113425"/>
            </a:xfrm>
            <a:custGeom>
              <a:rect b="b" l="l" r="r" t="t"/>
              <a:pathLst>
                <a:path extrusionOk="0" h="994" w="1246">
                  <a:moveTo>
                    <a:pt x="97" y="0"/>
                  </a:moveTo>
                  <a:cubicBezTo>
                    <a:pt x="49" y="0"/>
                    <a:pt x="0" y="49"/>
                    <a:pt x="31" y="103"/>
                  </a:cubicBezTo>
                  <a:cubicBezTo>
                    <a:pt x="87" y="238"/>
                    <a:pt x="166" y="361"/>
                    <a:pt x="256" y="485"/>
                  </a:cubicBezTo>
                  <a:cubicBezTo>
                    <a:pt x="346" y="597"/>
                    <a:pt x="447" y="699"/>
                    <a:pt x="582" y="777"/>
                  </a:cubicBezTo>
                  <a:cubicBezTo>
                    <a:pt x="706" y="845"/>
                    <a:pt x="841" y="901"/>
                    <a:pt x="976" y="957"/>
                  </a:cubicBezTo>
                  <a:cubicBezTo>
                    <a:pt x="1015" y="973"/>
                    <a:pt x="1065" y="994"/>
                    <a:pt x="1114" y="994"/>
                  </a:cubicBezTo>
                  <a:cubicBezTo>
                    <a:pt x="1136" y="994"/>
                    <a:pt x="1157" y="990"/>
                    <a:pt x="1178" y="980"/>
                  </a:cubicBezTo>
                  <a:cubicBezTo>
                    <a:pt x="1234" y="946"/>
                    <a:pt x="1245" y="867"/>
                    <a:pt x="1200" y="822"/>
                  </a:cubicBezTo>
                  <a:cubicBezTo>
                    <a:pt x="1183" y="809"/>
                    <a:pt x="1163" y="803"/>
                    <a:pt x="1145" y="803"/>
                  </a:cubicBezTo>
                  <a:cubicBezTo>
                    <a:pt x="1116" y="803"/>
                    <a:pt x="1090" y="818"/>
                    <a:pt x="1077" y="845"/>
                  </a:cubicBezTo>
                  <a:lnTo>
                    <a:pt x="1043" y="834"/>
                  </a:lnTo>
                  <a:lnTo>
                    <a:pt x="964" y="800"/>
                  </a:lnTo>
                  <a:cubicBezTo>
                    <a:pt x="919" y="789"/>
                    <a:pt x="863" y="766"/>
                    <a:pt x="818" y="744"/>
                  </a:cubicBezTo>
                  <a:cubicBezTo>
                    <a:pt x="717" y="699"/>
                    <a:pt x="616" y="642"/>
                    <a:pt x="537" y="575"/>
                  </a:cubicBezTo>
                  <a:cubicBezTo>
                    <a:pt x="368" y="429"/>
                    <a:pt x="234" y="238"/>
                    <a:pt x="155" y="35"/>
                  </a:cubicBezTo>
                  <a:cubicBezTo>
                    <a:pt x="141" y="11"/>
                    <a:pt x="119" y="0"/>
                    <a:pt x="9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9"/>
            <p:cNvSpPr/>
            <p:nvPr/>
          </p:nvSpPr>
          <p:spPr>
            <a:xfrm>
              <a:off x="6037119" y="4222091"/>
              <a:ext cx="174246" cy="148001"/>
            </a:xfrm>
            <a:custGeom>
              <a:rect b="b" l="l" r="r" t="t"/>
              <a:pathLst>
                <a:path extrusionOk="0" h="1297" w="1527">
                  <a:moveTo>
                    <a:pt x="1334" y="0"/>
                  </a:moveTo>
                  <a:cubicBezTo>
                    <a:pt x="1223" y="0"/>
                    <a:pt x="1107" y="59"/>
                    <a:pt x="1012" y="106"/>
                  </a:cubicBezTo>
                  <a:cubicBezTo>
                    <a:pt x="855" y="184"/>
                    <a:pt x="720" y="286"/>
                    <a:pt x="585" y="398"/>
                  </a:cubicBezTo>
                  <a:cubicBezTo>
                    <a:pt x="450" y="511"/>
                    <a:pt x="338" y="645"/>
                    <a:pt x="225" y="780"/>
                  </a:cubicBezTo>
                  <a:cubicBezTo>
                    <a:pt x="135" y="904"/>
                    <a:pt x="1" y="1073"/>
                    <a:pt x="68" y="1253"/>
                  </a:cubicBezTo>
                  <a:cubicBezTo>
                    <a:pt x="81" y="1283"/>
                    <a:pt x="109" y="1297"/>
                    <a:pt x="138" y="1297"/>
                  </a:cubicBezTo>
                  <a:cubicBezTo>
                    <a:pt x="183" y="1297"/>
                    <a:pt x="228" y="1263"/>
                    <a:pt x="214" y="1208"/>
                  </a:cubicBezTo>
                  <a:cubicBezTo>
                    <a:pt x="158" y="1073"/>
                    <a:pt x="293" y="926"/>
                    <a:pt x="372" y="837"/>
                  </a:cubicBezTo>
                  <a:cubicBezTo>
                    <a:pt x="462" y="713"/>
                    <a:pt x="563" y="612"/>
                    <a:pt x="675" y="511"/>
                  </a:cubicBezTo>
                  <a:cubicBezTo>
                    <a:pt x="776" y="421"/>
                    <a:pt x="900" y="342"/>
                    <a:pt x="1024" y="263"/>
                  </a:cubicBezTo>
                  <a:cubicBezTo>
                    <a:pt x="1103" y="219"/>
                    <a:pt x="1223" y="141"/>
                    <a:pt x="1331" y="141"/>
                  </a:cubicBezTo>
                  <a:cubicBezTo>
                    <a:pt x="1361" y="141"/>
                    <a:pt x="1390" y="147"/>
                    <a:pt x="1417" y="162"/>
                  </a:cubicBezTo>
                  <a:cubicBezTo>
                    <a:pt x="1421" y="163"/>
                    <a:pt x="1425" y="163"/>
                    <a:pt x="1429" y="163"/>
                  </a:cubicBezTo>
                  <a:cubicBezTo>
                    <a:pt x="1489" y="163"/>
                    <a:pt x="1526" y="81"/>
                    <a:pt x="1473" y="38"/>
                  </a:cubicBezTo>
                  <a:cubicBezTo>
                    <a:pt x="1429" y="11"/>
                    <a:pt x="1382" y="0"/>
                    <a:pt x="1334"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9"/>
            <p:cNvSpPr/>
            <p:nvPr/>
          </p:nvSpPr>
          <p:spPr>
            <a:xfrm>
              <a:off x="6270590" y="4241490"/>
              <a:ext cx="60478" cy="61619"/>
            </a:xfrm>
            <a:custGeom>
              <a:rect b="b" l="l" r="r" t="t"/>
              <a:pathLst>
                <a:path extrusionOk="0" h="540" w="530">
                  <a:moveTo>
                    <a:pt x="83" y="0"/>
                  </a:moveTo>
                  <a:cubicBezTo>
                    <a:pt x="53" y="0"/>
                    <a:pt x="21" y="20"/>
                    <a:pt x="12" y="48"/>
                  </a:cubicBezTo>
                  <a:cubicBezTo>
                    <a:pt x="1" y="82"/>
                    <a:pt x="23" y="127"/>
                    <a:pt x="68" y="138"/>
                  </a:cubicBezTo>
                  <a:lnTo>
                    <a:pt x="79" y="149"/>
                  </a:lnTo>
                  <a:lnTo>
                    <a:pt x="113" y="161"/>
                  </a:lnTo>
                  <a:cubicBezTo>
                    <a:pt x="124" y="172"/>
                    <a:pt x="147" y="183"/>
                    <a:pt x="169" y="194"/>
                  </a:cubicBezTo>
                  <a:lnTo>
                    <a:pt x="181" y="206"/>
                  </a:lnTo>
                  <a:lnTo>
                    <a:pt x="203" y="228"/>
                  </a:lnTo>
                  <a:cubicBezTo>
                    <a:pt x="214" y="239"/>
                    <a:pt x="237" y="262"/>
                    <a:pt x="248" y="273"/>
                  </a:cubicBezTo>
                  <a:lnTo>
                    <a:pt x="271" y="296"/>
                  </a:lnTo>
                  <a:lnTo>
                    <a:pt x="282" y="318"/>
                  </a:lnTo>
                  <a:cubicBezTo>
                    <a:pt x="293" y="329"/>
                    <a:pt x="304" y="352"/>
                    <a:pt x="315" y="374"/>
                  </a:cubicBezTo>
                  <a:cubicBezTo>
                    <a:pt x="327" y="385"/>
                    <a:pt x="327" y="385"/>
                    <a:pt x="338" y="397"/>
                  </a:cubicBezTo>
                  <a:lnTo>
                    <a:pt x="349" y="419"/>
                  </a:lnTo>
                  <a:lnTo>
                    <a:pt x="349" y="430"/>
                  </a:lnTo>
                  <a:lnTo>
                    <a:pt x="349" y="453"/>
                  </a:lnTo>
                  <a:cubicBezTo>
                    <a:pt x="349" y="464"/>
                    <a:pt x="349" y="475"/>
                    <a:pt x="360" y="487"/>
                  </a:cubicBezTo>
                  <a:cubicBezTo>
                    <a:pt x="370" y="523"/>
                    <a:pt x="400" y="540"/>
                    <a:pt x="430" y="540"/>
                  </a:cubicBezTo>
                  <a:cubicBezTo>
                    <a:pt x="474" y="540"/>
                    <a:pt x="520" y="506"/>
                    <a:pt x="507" y="453"/>
                  </a:cubicBezTo>
                  <a:lnTo>
                    <a:pt x="529" y="453"/>
                  </a:lnTo>
                  <a:cubicBezTo>
                    <a:pt x="462" y="251"/>
                    <a:pt x="304" y="82"/>
                    <a:pt x="102" y="3"/>
                  </a:cubicBezTo>
                  <a:cubicBezTo>
                    <a:pt x="96" y="1"/>
                    <a:pt x="90" y="0"/>
                    <a:pt x="83"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9"/>
            <p:cNvSpPr/>
            <p:nvPr/>
          </p:nvSpPr>
          <p:spPr>
            <a:xfrm>
              <a:off x="6407751" y="4106839"/>
              <a:ext cx="322817" cy="312205"/>
            </a:xfrm>
            <a:custGeom>
              <a:rect b="b" l="l" r="r" t="t"/>
              <a:pathLst>
                <a:path extrusionOk="0" h="2736" w="2829">
                  <a:moveTo>
                    <a:pt x="2729" y="0"/>
                  </a:moveTo>
                  <a:cubicBezTo>
                    <a:pt x="2724" y="0"/>
                    <a:pt x="2717" y="1"/>
                    <a:pt x="2711" y="3"/>
                  </a:cubicBezTo>
                  <a:cubicBezTo>
                    <a:pt x="2430" y="70"/>
                    <a:pt x="2171" y="216"/>
                    <a:pt x="1958" y="408"/>
                  </a:cubicBezTo>
                  <a:cubicBezTo>
                    <a:pt x="1711" y="621"/>
                    <a:pt x="1474" y="846"/>
                    <a:pt x="1250" y="1093"/>
                  </a:cubicBezTo>
                  <a:cubicBezTo>
                    <a:pt x="1013" y="1341"/>
                    <a:pt x="789" y="1599"/>
                    <a:pt x="564" y="1858"/>
                  </a:cubicBezTo>
                  <a:cubicBezTo>
                    <a:pt x="350" y="2083"/>
                    <a:pt x="170" y="2341"/>
                    <a:pt x="24" y="2622"/>
                  </a:cubicBezTo>
                  <a:cubicBezTo>
                    <a:pt x="1" y="2684"/>
                    <a:pt x="53" y="2736"/>
                    <a:pt x="98" y="2736"/>
                  </a:cubicBezTo>
                  <a:cubicBezTo>
                    <a:pt x="118" y="2736"/>
                    <a:pt x="137" y="2725"/>
                    <a:pt x="148" y="2701"/>
                  </a:cubicBezTo>
                  <a:cubicBezTo>
                    <a:pt x="294" y="2420"/>
                    <a:pt x="474" y="2161"/>
                    <a:pt x="687" y="1925"/>
                  </a:cubicBezTo>
                  <a:cubicBezTo>
                    <a:pt x="890" y="1689"/>
                    <a:pt x="1103" y="1442"/>
                    <a:pt x="1328" y="1217"/>
                  </a:cubicBezTo>
                  <a:cubicBezTo>
                    <a:pt x="1542" y="992"/>
                    <a:pt x="1744" y="767"/>
                    <a:pt x="1980" y="565"/>
                  </a:cubicBezTo>
                  <a:cubicBezTo>
                    <a:pt x="2194" y="363"/>
                    <a:pt x="2453" y="216"/>
                    <a:pt x="2745" y="138"/>
                  </a:cubicBezTo>
                  <a:cubicBezTo>
                    <a:pt x="2828" y="127"/>
                    <a:pt x="2805" y="0"/>
                    <a:pt x="272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9"/>
            <p:cNvSpPr/>
            <p:nvPr/>
          </p:nvSpPr>
          <p:spPr>
            <a:xfrm>
              <a:off x="6844454" y="4067471"/>
              <a:ext cx="189308" cy="35716"/>
            </a:xfrm>
            <a:custGeom>
              <a:rect b="b" l="l" r="r" t="t"/>
              <a:pathLst>
                <a:path extrusionOk="0" h="313" w="1659">
                  <a:moveTo>
                    <a:pt x="859" y="1"/>
                  </a:moveTo>
                  <a:cubicBezTo>
                    <a:pt x="601" y="1"/>
                    <a:pt x="338" y="49"/>
                    <a:pt x="87" y="100"/>
                  </a:cubicBezTo>
                  <a:cubicBezTo>
                    <a:pt x="1" y="122"/>
                    <a:pt x="28" y="236"/>
                    <a:pt x="109" y="236"/>
                  </a:cubicBezTo>
                  <a:cubicBezTo>
                    <a:pt x="113" y="236"/>
                    <a:pt x="117" y="236"/>
                    <a:pt x="121" y="235"/>
                  </a:cubicBezTo>
                  <a:cubicBezTo>
                    <a:pt x="359" y="189"/>
                    <a:pt x="609" y="142"/>
                    <a:pt x="854" y="142"/>
                  </a:cubicBezTo>
                  <a:cubicBezTo>
                    <a:pt x="1083" y="142"/>
                    <a:pt x="1308" y="183"/>
                    <a:pt x="1515" y="303"/>
                  </a:cubicBezTo>
                  <a:cubicBezTo>
                    <a:pt x="1528" y="310"/>
                    <a:pt x="1541" y="312"/>
                    <a:pt x="1553" y="312"/>
                  </a:cubicBezTo>
                  <a:cubicBezTo>
                    <a:pt x="1621" y="312"/>
                    <a:pt x="1659" y="217"/>
                    <a:pt x="1582" y="179"/>
                  </a:cubicBezTo>
                  <a:cubicBezTo>
                    <a:pt x="1355" y="46"/>
                    <a:pt x="1109" y="1"/>
                    <a:pt x="859"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9"/>
            <p:cNvSpPr/>
            <p:nvPr/>
          </p:nvSpPr>
          <p:spPr>
            <a:xfrm>
              <a:off x="7078154" y="4173138"/>
              <a:ext cx="76454" cy="245793"/>
            </a:xfrm>
            <a:custGeom>
              <a:rect b="b" l="l" r="r" t="t"/>
              <a:pathLst>
                <a:path extrusionOk="0" h="2154" w="670">
                  <a:moveTo>
                    <a:pt x="99" y="1"/>
                  </a:moveTo>
                  <a:cubicBezTo>
                    <a:pt x="51" y="1"/>
                    <a:pt x="0" y="49"/>
                    <a:pt x="40" y="96"/>
                  </a:cubicBezTo>
                  <a:cubicBezTo>
                    <a:pt x="231" y="377"/>
                    <a:pt x="366" y="692"/>
                    <a:pt x="434" y="1018"/>
                  </a:cubicBezTo>
                  <a:cubicBezTo>
                    <a:pt x="501" y="1367"/>
                    <a:pt x="524" y="1726"/>
                    <a:pt x="524" y="2086"/>
                  </a:cubicBezTo>
                  <a:cubicBezTo>
                    <a:pt x="524" y="2131"/>
                    <a:pt x="557" y="2154"/>
                    <a:pt x="591" y="2154"/>
                  </a:cubicBezTo>
                  <a:cubicBezTo>
                    <a:pt x="625" y="2154"/>
                    <a:pt x="659" y="2131"/>
                    <a:pt x="659" y="2086"/>
                  </a:cubicBezTo>
                  <a:cubicBezTo>
                    <a:pt x="670" y="1715"/>
                    <a:pt x="636" y="1344"/>
                    <a:pt x="580" y="984"/>
                  </a:cubicBezTo>
                  <a:cubicBezTo>
                    <a:pt x="501" y="636"/>
                    <a:pt x="366" y="310"/>
                    <a:pt x="153" y="29"/>
                  </a:cubicBezTo>
                  <a:cubicBezTo>
                    <a:pt x="139" y="9"/>
                    <a:pt x="120" y="1"/>
                    <a:pt x="99"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9"/>
            <p:cNvSpPr/>
            <p:nvPr/>
          </p:nvSpPr>
          <p:spPr>
            <a:xfrm>
              <a:off x="7244756" y="4631408"/>
              <a:ext cx="134193" cy="45986"/>
            </a:xfrm>
            <a:custGeom>
              <a:rect b="b" l="l" r="r" t="t"/>
              <a:pathLst>
                <a:path extrusionOk="0" h="403" w="1176">
                  <a:moveTo>
                    <a:pt x="554" y="0"/>
                  </a:moveTo>
                  <a:cubicBezTo>
                    <a:pt x="365" y="0"/>
                    <a:pt x="183" y="78"/>
                    <a:pt x="53" y="218"/>
                  </a:cubicBezTo>
                  <a:cubicBezTo>
                    <a:pt x="0" y="270"/>
                    <a:pt x="50" y="336"/>
                    <a:pt x="107" y="336"/>
                  </a:cubicBezTo>
                  <a:cubicBezTo>
                    <a:pt x="123" y="336"/>
                    <a:pt x="139" y="331"/>
                    <a:pt x="154" y="319"/>
                  </a:cubicBezTo>
                  <a:cubicBezTo>
                    <a:pt x="268" y="200"/>
                    <a:pt x="414" y="143"/>
                    <a:pt x="560" y="143"/>
                  </a:cubicBezTo>
                  <a:cubicBezTo>
                    <a:pt x="732" y="143"/>
                    <a:pt x="904" y="223"/>
                    <a:pt x="1020" y="375"/>
                  </a:cubicBezTo>
                  <a:cubicBezTo>
                    <a:pt x="1036" y="395"/>
                    <a:pt x="1058" y="403"/>
                    <a:pt x="1078" y="403"/>
                  </a:cubicBezTo>
                  <a:cubicBezTo>
                    <a:pt x="1128" y="403"/>
                    <a:pt x="1175" y="355"/>
                    <a:pt x="1143" y="307"/>
                  </a:cubicBezTo>
                  <a:cubicBezTo>
                    <a:pt x="1020" y="128"/>
                    <a:pt x="829" y="26"/>
                    <a:pt x="626" y="4"/>
                  </a:cubicBezTo>
                  <a:cubicBezTo>
                    <a:pt x="602" y="1"/>
                    <a:pt x="578" y="0"/>
                    <a:pt x="554"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9"/>
            <p:cNvSpPr/>
            <p:nvPr/>
          </p:nvSpPr>
          <p:spPr>
            <a:xfrm>
              <a:off x="7387965" y="4737955"/>
              <a:ext cx="27044" cy="82616"/>
            </a:xfrm>
            <a:custGeom>
              <a:rect b="b" l="l" r="r" t="t"/>
              <a:pathLst>
                <a:path extrusionOk="0" h="724" w="237">
                  <a:moveTo>
                    <a:pt x="87" y="0"/>
                  </a:moveTo>
                  <a:cubicBezTo>
                    <a:pt x="81" y="0"/>
                    <a:pt x="74" y="1"/>
                    <a:pt x="68" y="3"/>
                  </a:cubicBezTo>
                  <a:cubicBezTo>
                    <a:pt x="35" y="15"/>
                    <a:pt x="12" y="48"/>
                    <a:pt x="23" y="93"/>
                  </a:cubicBezTo>
                  <a:cubicBezTo>
                    <a:pt x="91" y="262"/>
                    <a:pt x="91" y="453"/>
                    <a:pt x="23" y="622"/>
                  </a:cubicBezTo>
                  <a:cubicBezTo>
                    <a:pt x="1" y="655"/>
                    <a:pt x="12" y="689"/>
                    <a:pt x="46" y="712"/>
                  </a:cubicBezTo>
                  <a:cubicBezTo>
                    <a:pt x="58" y="720"/>
                    <a:pt x="71" y="723"/>
                    <a:pt x="84" y="723"/>
                  </a:cubicBezTo>
                  <a:cubicBezTo>
                    <a:pt x="107" y="723"/>
                    <a:pt x="129" y="711"/>
                    <a:pt x="136" y="689"/>
                  </a:cubicBezTo>
                  <a:cubicBezTo>
                    <a:pt x="226" y="487"/>
                    <a:pt x="237" y="262"/>
                    <a:pt x="158" y="48"/>
                  </a:cubicBezTo>
                  <a:cubicBezTo>
                    <a:pt x="149" y="21"/>
                    <a:pt x="117" y="0"/>
                    <a:pt x="8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9"/>
            <p:cNvSpPr/>
            <p:nvPr/>
          </p:nvSpPr>
          <p:spPr>
            <a:xfrm>
              <a:off x="7370506" y="4941073"/>
              <a:ext cx="71547" cy="183489"/>
            </a:xfrm>
            <a:custGeom>
              <a:rect b="b" l="l" r="r" t="t"/>
              <a:pathLst>
                <a:path extrusionOk="0" h="1608" w="627">
                  <a:moveTo>
                    <a:pt x="212" y="0"/>
                  </a:moveTo>
                  <a:cubicBezTo>
                    <a:pt x="164" y="0"/>
                    <a:pt x="114" y="53"/>
                    <a:pt x="154" y="101"/>
                  </a:cubicBezTo>
                  <a:cubicBezTo>
                    <a:pt x="469" y="517"/>
                    <a:pt x="435" y="1113"/>
                    <a:pt x="53" y="1484"/>
                  </a:cubicBezTo>
                  <a:cubicBezTo>
                    <a:pt x="1" y="1535"/>
                    <a:pt x="49" y="1607"/>
                    <a:pt x="99" y="1607"/>
                  </a:cubicBezTo>
                  <a:cubicBezTo>
                    <a:pt x="114" y="1607"/>
                    <a:pt x="130" y="1600"/>
                    <a:pt x="143" y="1585"/>
                  </a:cubicBezTo>
                  <a:cubicBezTo>
                    <a:pt x="570" y="1169"/>
                    <a:pt x="626" y="506"/>
                    <a:pt x="266" y="33"/>
                  </a:cubicBezTo>
                  <a:cubicBezTo>
                    <a:pt x="253" y="10"/>
                    <a:pt x="233" y="0"/>
                    <a:pt x="212"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9"/>
            <p:cNvSpPr/>
            <p:nvPr/>
          </p:nvSpPr>
          <p:spPr>
            <a:xfrm>
              <a:off x="7084087" y="5161307"/>
              <a:ext cx="193074" cy="56941"/>
            </a:xfrm>
            <a:custGeom>
              <a:rect b="b" l="l" r="r" t="t"/>
              <a:pathLst>
                <a:path extrusionOk="0" h="499" w="1692">
                  <a:moveTo>
                    <a:pt x="88" y="0"/>
                  </a:moveTo>
                  <a:cubicBezTo>
                    <a:pt x="36" y="0"/>
                    <a:pt x="0" y="92"/>
                    <a:pt x="56" y="138"/>
                  </a:cubicBezTo>
                  <a:cubicBezTo>
                    <a:pt x="280" y="318"/>
                    <a:pt x="550" y="442"/>
                    <a:pt x="831" y="487"/>
                  </a:cubicBezTo>
                  <a:cubicBezTo>
                    <a:pt x="879" y="495"/>
                    <a:pt x="927" y="498"/>
                    <a:pt x="975" y="498"/>
                  </a:cubicBezTo>
                  <a:cubicBezTo>
                    <a:pt x="1062" y="498"/>
                    <a:pt x="1149" y="486"/>
                    <a:pt x="1236" y="464"/>
                  </a:cubicBezTo>
                  <a:cubicBezTo>
                    <a:pt x="1371" y="431"/>
                    <a:pt x="1483" y="329"/>
                    <a:pt x="1618" y="284"/>
                  </a:cubicBezTo>
                  <a:cubicBezTo>
                    <a:pt x="1691" y="264"/>
                    <a:pt x="1668" y="147"/>
                    <a:pt x="1593" y="147"/>
                  </a:cubicBezTo>
                  <a:cubicBezTo>
                    <a:pt x="1587" y="147"/>
                    <a:pt x="1580" y="148"/>
                    <a:pt x="1573" y="149"/>
                  </a:cubicBezTo>
                  <a:cubicBezTo>
                    <a:pt x="1461" y="194"/>
                    <a:pt x="1360" y="273"/>
                    <a:pt x="1247" y="318"/>
                  </a:cubicBezTo>
                  <a:cubicBezTo>
                    <a:pt x="1155" y="343"/>
                    <a:pt x="1049" y="356"/>
                    <a:pt x="950" y="356"/>
                  </a:cubicBezTo>
                  <a:cubicBezTo>
                    <a:pt x="917" y="356"/>
                    <a:pt x="885" y="355"/>
                    <a:pt x="854" y="352"/>
                  </a:cubicBezTo>
                  <a:cubicBezTo>
                    <a:pt x="584" y="296"/>
                    <a:pt x="337" y="183"/>
                    <a:pt x="123" y="15"/>
                  </a:cubicBezTo>
                  <a:cubicBezTo>
                    <a:pt x="111" y="5"/>
                    <a:pt x="99" y="0"/>
                    <a:pt x="88"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9"/>
            <p:cNvSpPr/>
            <p:nvPr/>
          </p:nvSpPr>
          <p:spPr>
            <a:xfrm>
              <a:off x="6350125" y="5031905"/>
              <a:ext cx="174588" cy="220461"/>
            </a:xfrm>
            <a:custGeom>
              <a:rect b="b" l="l" r="r" t="t"/>
              <a:pathLst>
                <a:path extrusionOk="0" h="1932" w="1530">
                  <a:moveTo>
                    <a:pt x="181" y="0"/>
                  </a:moveTo>
                  <a:cubicBezTo>
                    <a:pt x="151" y="0"/>
                    <a:pt x="122" y="17"/>
                    <a:pt x="113" y="58"/>
                  </a:cubicBezTo>
                  <a:cubicBezTo>
                    <a:pt x="1" y="474"/>
                    <a:pt x="237" y="823"/>
                    <a:pt x="462" y="1149"/>
                  </a:cubicBezTo>
                  <a:cubicBezTo>
                    <a:pt x="563" y="1306"/>
                    <a:pt x="675" y="1441"/>
                    <a:pt x="810" y="1565"/>
                  </a:cubicBezTo>
                  <a:cubicBezTo>
                    <a:pt x="878" y="1632"/>
                    <a:pt x="945" y="1677"/>
                    <a:pt x="1013" y="1722"/>
                  </a:cubicBezTo>
                  <a:cubicBezTo>
                    <a:pt x="1058" y="1756"/>
                    <a:pt x="1102" y="1778"/>
                    <a:pt x="1147" y="1801"/>
                  </a:cubicBezTo>
                  <a:lnTo>
                    <a:pt x="1192" y="1823"/>
                  </a:lnTo>
                  <a:lnTo>
                    <a:pt x="1226" y="1834"/>
                  </a:lnTo>
                  <a:cubicBezTo>
                    <a:pt x="1226" y="1834"/>
                    <a:pt x="1237" y="1846"/>
                    <a:pt x="1249" y="1846"/>
                  </a:cubicBezTo>
                  <a:cubicBezTo>
                    <a:pt x="1232" y="1894"/>
                    <a:pt x="1269" y="1931"/>
                    <a:pt x="1311" y="1931"/>
                  </a:cubicBezTo>
                  <a:cubicBezTo>
                    <a:pt x="1328" y="1931"/>
                    <a:pt x="1345" y="1926"/>
                    <a:pt x="1361" y="1913"/>
                  </a:cubicBezTo>
                  <a:cubicBezTo>
                    <a:pt x="1530" y="1767"/>
                    <a:pt x="1215" y="1677"/>
                    <a:pt x="1136" y="1632"/>
                  </a:cubicBezTo>
                  <a:cubicBezTo>
                    <a:pt x="968" y="1531"/>
                    <a:pt x="821" y="1396"/>
                    <a:pt x="709" y="1238"/>
                  </a:cubicBezTo>
                  <a:cubicBezTo>
                    <a:pt x="585" y="1081"/>
                    <a:pt x="473" y="912"/>
                    <a:pt x="372" y="744"/>
                  </a:cubicBezTo>
                  <a:cubicBezTo>
                    <a:pt x="248" y="553"/>
                    <a:pt x="203" y="317"/>
                    <a:pt x="259" y="92"/>
                  </a:cubicBezTo>
                  <a:cubicBezTo>
                    <a:pt x="273" y="38"/>
                    <a:pt x="226" y="0"/>
                    <a:pt x="181"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9"/>
            <p:cNvSpPr/>
            <p:nvPr/>
          </p:nvSpPr>
          <p:spPr>
            <a:xfrm>
              <a:off x="6662561" y="5236050"/>
              <a:ext cx="150283" cy="57055"/>
            </a:xfrm>
            <a:custGeom>
              <a:rect b="b" l="l" r="r" t="t"/>
              <a:pathLst>
                <a:path extrusionOk="0" h="500" w="1317">
                  <a:moveTo>
                    <a:pt x="1214" y="1"/>
                  </a:moveTo>
                  <a:cubicBezTo>
                    <a:pt x="1197" y="1"/>
                    <a:pt x="1180" y="7"/>
                    <a:pt x="1164" y="23"/>
                  </a:cubicBezTo>
                  <a:cubicBezTo>
                    <a:pt x="951" y="236"/>
                    <a:pt x="653" y="351"/>
                    <a:pt x="355" y="351"/>
                  </a:cubicBezTo>
                  <a:cubicBezTo>
                    <a:pt x="275" y="351"/>
                    <a:pt x="196" y="343"/>
                    <a:pt x="118" y="326"/>
                  </a:cubicBezTo>
                  <a:cubicBezTo>
                    <a:pt x="111" y="325"/>
                    <a:pt x="105" y="324"/>
                    <a:pt x="99" y="324"/>
                  </a:cubicBezTo>
                  <a:cubicBezTo>
                    <a:pt x="24" y="324"/>
                    <a:pt x="1" y="441"/>
                    <a:pt x="73" y="473"/>
                  </a:cubicBezTo>
                  <a:cubicBezTo>
                    <a:pt x="161" y="491"/>
                    <a:pt x="250" y="500"/>
                    <a:pt x="338" y="500"/>
                  </a:cubicBezTo>
                  <a:cubicBezTo>
                    <a:pt x="679" y="500"/>
                    <a:pt x="1015" y="365"/>
                    <a:pt x="1265" y="124"/>
                  </a:cubicBezTo>
                  <a:cubicBezTo>
                    <a:pt x="1317" y="72"/>
                    <a:pt x="1269" y="1"/>
                    <a:pt x="1214"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9"/>
            <p:cNvSpPr/>
            <p:nvPr/>
          </p:nvSpPr>
          <p:spPr>
            <a:xfrm>
              <a:off x="6883823" y="5100030"/>
              <a:ext cx="33434" cy="41194"/>
            </a:xfrm>
            <a:custGeom>
              <a:rect b="b" l="l" r="r" t="t"/>
              <a:pathLst>
                <a:path extrusionOk="0" h="361" w="293">
                  <a:moveTo>
                    <a:pt x="210" y="0"/>
                  </a:moveTo>
                  <a:cubicBezTo>
                    <a:pt x="187" y="0"/>
                    <a:pt x="165" y="13"/>
                    <a:pt x="158" y="34"/>
                  </a:cubicBezTo>
                  <a:lnTo>
                    <a:pt x="23" y="259"/>
                  </a:lnTo>
                  <a:cubicBezTo>
                    <a:pt x="1" y="293"/>
                    <a:pt x="12" y="327"/>
                    <a:pt x="46" y="349"/>
                  </a:cubicBezTo>
                  <a:cubicBezTo>
                    <a:pt x="58" y="357"/>
                    <a:pt x="71" y="361"/>
                    <a:pt x="84" y="361"/>
                  </a:cubicBezTo>
                  <a:cubicBezTo>
                    <a:pt x="108" y="361"/>
                    <a:pt x="132" y="348"/>
                    <a:pt x="147" y="327"/>
                  </a:cubicBezTo>
                  <a:lnTo>
                    <a:pt x="270" y="113"/>
                  </a:lnTo>
                  <a:cubicBezTo>
                    <a:pt x="293" y="79"/>
                    <a:pt x="282" y="34"/>
                    <a:pt x="248" y="12"/>
                  </a:cubicBezTo>
                  <a:cubicBezTo>
                    <a:pt x="236" y="4"/>
                    <a:pt x="223" y="0"/>
                    <a:pt x="21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9"/>
            <p:cNvSpPr/>
            <p:nvPr/>
          </p:nvSpPr>
          <p:spPr>
            <a:xfrm>
              <a:off x="5872913" y="4951571"/>
              <a:ext cx="146403" cy="208935"/>
            </a:xfrm>
            <a:custGeom>
              <a:rect b="b" l="l" r="r" t="t"/>
              <a:pathLst>
                <a:path extrusionOk="0" h="1831" w="1283">
                  <a:moveTo>
                    <a:pt x="123" y="1"/>
                  </a:moveTo>
                  <a:cubicBezTo>
                    <a:pt x="94" y="1"/>
                    <a:pt x="66" y="17"/>
                    <a:pt x="57" y="54"/>
                  </a:cubicBezTo>
                  <a:cubicBezTo>
                    <a:pt x="1" y="447"/>
                    <a:pt x="113" y="852"/>
                    <a:pt x="372" y="1156"/>
                  </a:cubicBezTo>
                  <a:cubicBezTo>
                    <a:pt x="495" y="1313"/>
                    <a:pt x="619" y="1459"/>
                    <a:pt x="754" y="1594"/>
                  </a:cubicBezTo>
                  <a:cubicBezTo>
                    <a:pt x="855" y="1740"/>
                    <a:pt x="1012" y="1819"/>
                    <a:pt x="1181" y="1830"/>
                  </a:cubicBezTo>
                  <a:cubicBezTo>
                    <a:pt x="1278" y="1830"/>
                    <a:pt x="1282" y="1695"/>
                    <a:pt x="1202" y="1695"/>
                  </a:cubicBezTo>
                  <a:cubicBezTo>
                    <a:pt x="1199" y="1695"/>
                    <a:pt x="1196" y="1695"/>
                    <a:pt x="1192" y="1695"/>
                  </a:cubicBezTo>
                  <a:cubicBezTo>
                    <a:pt x="1035" y="1695"/>
                    <a:pt x="911" y="1571"/>
                    <a:pt x="810" y="1459"/>
                  </a:cubicBezTo>
                  <a:cubicBezTo>
                    <a:pt x="698" y="1335"/>
                    <a:pt x="585" y="1200"/>
                    <a:pt x="484" y="1066"/>
                  </a:cubicBezTo>
                  <a:cubicBezTo>
                    <a:pt x="282" y="785"/>
                    <a:pt x="124" y="436"/>
                    <a:pt x="203" y="87"/>
                  </a:cubicBezTo>
                  <a:cubicBezTo>
                    <a:pt x="210" y="34"/>
                    <a:pt x="165" y="1"/>
                    <a:pt x="123"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9"/>
            <p:cNvSpPr/>
            <p:nvPr/>
          </p:nvSpPr>
          <p:spPr>
            <a:xfrm>
              <a:off x="5295625" y="4870438"/>
              <a:ext cx="147658" cy="230959"/>
            </a:xfrm>
            <a:custGeom>
              <a:rect b="b" l="l" r="r" t="t"/>
              <a:pathLst>
                <a:path extrusionOk="0" h="2024" w="1294">
                  <a:moveTo>
                    <a:pt x="107" y="0"/>
                  </a:moveTo>
                  <a:cubicBezTo>
                    <a:pt x="71" y="0"/>
                    <a:pt x="34" y="23"/>
                    <a:pt x="34" y="68"/>
                  </a:cubicBezTo>
                  <a:cubicBezTo>
                    <a:pt x="0" y="495"/>
                    <a:pt x="102" y="922"/>
                    <a:pt x="315" y="1293"/>
                  </a:cubicBezTo>
                  <a:cubicBezTo>
                    <a:pt x="495" y="1619"/>
                    <a:pt x="787" y="1855"/>
                    <a:pt x="1147" y="1945"/>
                  </a:cubicBezTo>
                  <a:lnTo>
                    <a:pt x="1147" y="1956"/>
                  </a:lnTo>
                  <a:cubicBezTo>
                    <a:pt x="1147" y="2001"/>
                    <a:pt x="1181" y="2024"/>
                    <a:pt x="1215" y="2024"/>
                  </a:cubicBezTo>
                  <a:cubicBezTo>
                    <a:pt x="1248" y="2024"/>
                    <a:pt x="1282" y="2001"/>
                    <a:pt x="1282" y="1956"/>
                  </a:cubicBezTo>
                  <a:lnTo>
                    <a:pt x="1293" y="1900"/>
                  </a:lnTo>
                  <a:cubicBezTo>
                    <a:pt x="1293" y="1867"/>
                    <a:pt x="1271" y="1833"/>
                    <a:pt x="1237" y="1833"/>
                  </a:cubicBezTo>
                  <a:cubicBezTo>
                    <a:pt x="889" y="1743"/>
                    <a:pt x="596" y="1518"/>
                    <a:pt x="428" y="1203"/>
                  </a:cubicBezTo>
                  <a:cubicBezTo>
                    <a:pt x="237" y="855"/>
                    <a:pt x="147" y="461"/>
                    <a:pt x="180" y="68"/>
                  </a:cubicBezTo>
                  <a:cubicBezTo>
                    <a:pt x="180" y="23"/>
                    <a:pt x="144" y="0"/>
                    <a:pt x="10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9"/>
            <p:cNvSpPr/>
            <p:nvPr/>
          </p:nvSpPr>
          <p:spPr>
            <a:xfrm>
              <a:off x="5549066" y="5058379"/>
              <a:ext cx="172306" cy="59680"/>
            </a:xfrm>
            <a:custGeom>
              <a:rect b="b" l="l" r="r" t="t"/>
              <a:pathLst>
                <a:path extrusionOk="0" h="523" w="1510">
                  <a:moveTo>
                    <a:pt x="1398" y="1"/>
                  </a:moveTo>
                  <a:cubicBezTo>
                    <a:pt x="1383" y="1"/>
                    <a:pt x="1368" y="6"/>
                    <a:pt x="1355" y="17"/>
                  </a:cubicBezTo>
                  <a:cubicBezTo>
                    <a:pt x="1068" y="257"/>
                    <a:pt x="713" y="384"/>
                    <a:pt x="353" y="384"/>
                  </a:cubicBezTo>
                  <a:cubicBezTo>
                    <a:pt x="275" y="384"/>
                    <a:pt x="196" y="378"/>
                    <a:pt x="118" y="366"/>
                  </a:cubicBezTo>
                  <a:cubicBezTo>
                    <a:pt x="111" y="364"/>
                    <a:pt x="104" y="363"/>
                    <a:pt x="98" y="363"/>
                  </a:cubicBezTo>
                  <a:cubicBezTo>
                    <a:pt x="23" y="363"/>
                    <a:pt x="0" y="480"/>
                    <a:pt x="73" y="501"/>
                  </a:cubicBezTo>
                  <a:cubicBezTo>
                    <a:pt x="165" y="515"/>
                    <a:pt x="258" y="523"/>
                    <a:pt x="351" y="523"/>
                  </a:cubicBezTo>
                  <a:cubicBezTo>
                    <a:pt x="752" y="523"/>
                    <a:pt x="1145" y="386"/>
                    <a:pt x="1456" y="130"/>
                  </a:cubicBezTo>
                  <a:cubicBezTo>
                    <a:pt x="1509" y="76"/>
                    <a:pt x="1456" y="1"/>
                    <a:pt x="139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9"/>
            <p:cNvSpPr/>
            <p:nvPr/>
          </p:nvSpPr>
          <p:spPr>
            <a:xfrm>
              <a:off x="5769529" y="4951229"/>
              <a:ext cx="54773" cy="78964"/>
            </a:xfrm>
            <a:custGeom>
              <a:rect b="b" l="l" r="r" t="t"/>
              <a:pathLst>
                <a:path extrusionOk="0" h="692" w="480">
                  <a:moveTo>
                    <a:pt x="380" y="0"/>
                  </a:moveTo>
                  <a:cubicBezTo>
                    <a:pt x="356" y="0"/>
                    <a:pt x="336" y="12"/>
                    <a:pt x="322" y="34"/>
                  </a:cubicBezTo>
                  <a:cubicBezTo>
                    <a:pt x="311" y="57"/>
                    <a:pt x="311" y="79"/>
                    <a:pt x="322" y="113"/>
                  </a:cubicBezTo>
                  <a:cubicBezTo>
                    <a:pt x="311" y="135"/>
                    <a:pt x="288" y="158"/>
                    <a:pt x="277" y="180"/>
                  </a:cubicBezTo>
                  <a:lnTo>
                    <a:pt x="198" y="315"/>
                  </a:lnTo>
                  <a:lnTo>
                    <a:pt x="41" y="585"/>
                  </a:lnTo>
                  <a:cubicBezTo>
                    <a:pt x="1" y="641"/>
                    <a:pt x="52" y="692"/>
                    <a:pt x="101" y="692"/>
                  </a:cubicBezTo>
                  <a:cubicBezTo>
                    <a:pt x="121" y="692"/>
                    <a:pt x="140" y="683"/>
                    <a:pt x="153" y="664"/>
                  </a:cubicBezTo>
                  <a:lnTo>
                    <a:pt x="356" y="327"/>
                  </a:lnTo>
                  <a:cubicBezTo>
                    <a:pt x="389" y="282"/>
                    <a:pt x="423" y="225"/>
                    <a:pt x="446" y="180"/>
                  </a:cubicBezTo>
                  <a:cubicBezTo>
                    <a:pt x="479" y="124"/>
                    <a:pt x="468" y="46"/>
                    <a:pt x="423" y="12"/>
                  </a:cubicBezTo>
                  <a:cubicBezTo>
                    <a:pt x="407" y="4"/>
                    <a:pt x="393" y="0"/>
                    <a:pt x="38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9" name="Google Shape;2819;p59"/>
          <p:cNvGrpSpPr/>
          <p:nvPr/>
        </p:nvGrpSpPr>
        <p:grpSpPr>
          <a:xfrm>
            <a:off x="250675" y="2006001"/>
            <a:ext cx="168361" cy="263393"/>
            <a:chOff x="250675" y="2006001"/>
            <a:chExt cx="168361" cy="263393"/>
          </a:xfrm>
        </p:grpSpPr>
        <p:sp>
          <p:nvSpPr>
            <p:cNvPr id="2820" name="Google Shape;2820;p59"/>
            <p:cNvSpPr/>
            <p:nvPr/>
          </p:nvSpPr>
          <p:spPr>
            <a:xfrm>
              <a:off x="250675" y="2006001"/>
              <a:ext cx="168361" cy="263393"/>
            </a:xfrm>
            <a:custGeom>
              <a:rect b="b" l="l" r="r" t="t"/>
              <a:pathLst>
                <a:path extrusionOk="0" h="1602" w="1024">
                  <a:moveTo>
                    <a:pt x="608" y="0"/>
                  </a:moveTo>
                  <a:cubicBezTo>
                    <a:pt x="608" y="0"/>
                    <a:pt x="1" y="697"/>
                    <a:pt x="237" y="1270"/>
                  </a:cubicBezTo>
                  <a:cubicBezTo>
                    <a:pt x="332" y="1502"/>
                    <a:pt x="473" y="1602"/>
                    <a:pt x="609" y="1602"/>
                  </a:cubicBezTo>
                  <a:cubicBezTo>
                    <a:pt x="808" y="1602"/>
                    <a:pt x="995" y="1385"/>
                    <a:pt x="1001" y="1057"/>
                  </a:cubicBezTo>
                  <a:cubicBezTo>
                    <a:pt x="1024" y="506"/>
                    <a:pt x="608" y="0"/>
                    <a:pt x="6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9"/>
            <p:cNvSpPr/>
            <p:nvPr/>
          </p:nvSpPr>
          <p:spPr>
            <a:xfrm>
              <a:off x="317263" y="2087222"/>
              <a:ext cx="40775" cy="105554"/>
            </a:xfrm>
            <a:custGeom>
              <a:rect b="b" l="l" r="r" t="t"/>
              <a:pathLst>
                <a:path extrusionOk="0" h="642" w="248">
                  <a:moveTo>
                    <a:pt x="165" y="0"/>
                  </a:moveTo>
                  <a:cubicBezTo>
                    <a:pt x="141" y="0"/>
                    <a:pt x="120" y="13"/>
                    <a:pt x="113" y="34"/>
                  </a:cubicBezTo>
                  <a:cubicBezTo>
                    <a:pt x="23" y="203"/>
                    <a:pt x="0" y="405"/>
                    <a:pt x="45" y="597"/>
                  </a:cubicBezTo>
                  <a:cubicBezTo>
                    <a:pt x="59" y="628"/>
                    <a:pt x="85" y="641"/>
                    <a:pt x="110" y="641"/>
                  </a:cubicBezTo>
                  <a:cubicBezTo>
                    <a:pt x="149" y="641"/>
                    <a:pt x="187" y="610"/>
                    <a:pt x="180" y="563"/>
                  </a:cubicBezTo>
                  <a:cubicBezTo>
                    <a:pt x="135" y="405"/>
                    <a:pt x="158" y="248"/>
                    <a:pt x="225" y="102"/>
                  </a:cubicBezTo>
                  <a:cubicBezTo>
                    <a:pt x="248" y="68"/>
                    <a:pt x="237" y="23"/>
                    <a:pt x="203" y="12"/>
                  </a:cubicBezTo>
                  <a:cubicBezTo>
                    <a:pt x="191" y="4"/>
                    <a:pt x="178" y="0"/>
                    <a:pt x="1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2" name="Google Shape;2822;p59"/>
          <p:cNvGrpSpPr/>
          <p:nvPr/>
        </p:nvGrpSpPr>
        <p:grpSpPr>
          <a:xfrm>
            <a:off x="1343050" y="3411600"/>
            <a:ext cx="168361" cy="261749"/>
            <a:chOff x="1877913" y="1847725"/>
            <a:chExt cx="168361" cy="261749"/>
          </a:xfrm>
        </p:grpSpPr>
        <p:sp>
          <p:nvSpPr>
            <p:cNvPr id="2823" name="Google Shape;2823;p59"/>
            <p:cNvSpPr/>
            <p:nvPr/>
          </p:nvSpPr>
          <p:spPr>
            <a:xfrm>
              <a:off x="1877913" y="1847725"/>
              <a:ext cx="168361" cy="261749"/>
            </a:xfrm>
            <a:custGeom>
              <a:rect b="b" l="l" r="r" t="t"/>
              <a:pathLst>
                <a:path extrusionOk="0" h="1592" w="1024">
                  <a:moveTo>
                    <a:pt x="607" y="1"/>
                  </a:moveTo>
                  <a:cubicBezTo>
                    <a:pt x="607" y="1"/>
                    <a:pt x="0" y="698"/>
                    <a:pt x="236" y="1260"/>
                  </a:cubicBezTo>
                  <a:cubicBezTo>
                    <a:pt x="332" y="1492"/>
                    <a:pt x="473" y="1591"/>
                    <a:pt x="609" y="1591"/>
                  </a:cubicBezTo>
                  <a:cubicBezTo>
                    <a:pt x="809" y="1591"/>
                    <a:pt x="998" y="1375"/>
                    <a:pt x="1012" y="1046"/>
                  </a:cubicBezTo>
                  <a:cubicBezTo>
                    <a:pt x="1023" y="495"/>
                    <a:pt x="607" y="1"/>
                    <a:pt x="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9"/>
            <p:cNvSpPr/>
            <p:nvPr/>
          </p:nvSpPr>
          <p:spPr>
            <a:xfrm>
              <a:off x="1925922" y="1932728"/>
              <a:ext cx="48174" cy="106048"/>
            </a:xfrm>
            <a:custGeom>
              <a:rect b="b" l="l" r="r" t="t"/>
              <a:pathLst>
                <a:path extrusionOk="0" h="645" w="293">
                  <a:moveTo>
                    <a:pt x="210" y="0"/>
                  </a:moveTo>
                  <a:cubicBezTo>
                    <a:pt x="186" y="0"/>
                    <a:pt x="165" y="13"/>
                    <a:pt x="158" y="35"/>
                  </a:cubicBezTo>
                  <a:cubicBezTo>
                    <a:pt x="34" y="192"/>
                    <a:pt x="0" y="406"/>
                    <a:pt x="57" y="597"/>
                  </a:cubicBezTo>
                  <a:cubicBezTo>
                    <a:pt x="66" y="624"/>
                    <a:pt x="98" y="645"/>
                    <a:pt x="128" y="645"/>
                  </a:cubicBezTo>
                  <a:cubicBezTo>
                    <a:pt x="134" y="645"/>
                    <a:pt x="141" y="644"/>
                    <a:pt x="146" y="642"/>
                  </a:cubicBezTo>
                  <a:cubicBezTo>
                    <a:pt x="180" y="630"/>
                    <a:pt x="203" y="597"/>
                    <a:pt x="191" y="563"/>
                  </a:cubicBezTo>
                  <a:cubicBezTo>
                    <a:pt x="146" y="406"/>
                    <a:pt x="169" y="237"/>
                    <a:pt x="270" y="102"/>
                  </a:cubicBezTo>
                  <a:cubicBezTo>
                    <a:pt x="293" y="68"/>
                    <a:pt x="281" y="35"/>
                    <a:pt x="248" y="12"/>
                  </a:cubicBezTo>
                  <a:cubicBezTo>
                    <a:pt x="236" y="4"/>
                    <a:pt x="222" y="0"/>
                    <a:pt x="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5" name="Google Shape;2825;p59"/>
          <p:cNvGrpSpPr/>
          <p:nvPr/>
        </p:nvGrpSpPr>
        <p:grpSpPr>
          <a:xfrm>
            <a:off x="1210263" y="2154175"/>
            <a:ext cx="168361" cy="261749"/>
            <a:chOff x="1210263" y="2154175"/>
            <a:chExt cx="168361" cy="261749"/>
          </a:xfrm>
        </p:grpSpPr>
        <p:sp>
          <p:nvSpPr>
            <p:cNvPr id="2826" name="Google Shape;2826;p59"/>
            <p:cNvSpPr/>
            <p:nvPr/>
          </p:nvSpPr>
          <p:spPr>
            <a:xfrm>
              <a:off x="1210263" y="2154175"/>
              <a:ext cx="168361" cy="261749"/>
            </a:xfrm>
            <a:custGeom>
              <a:rect b="b" l="l" r="r" t="t"/>
              <a:pathLst>
                <a:path extrusionOk="0" h="1592" w="1024">
                  <a:moveTo>
                    <a:pt x="607" y="1"/>
                  </a:moveTo>
                  <a:cubicBezTo>
                    <a:pt x="607" y="1"/>
                    <a:pt x="0" y="698"/>
                    <a:pt x="236" y="1260"/>
                  </a:cubicBezTo>
                  <a:cubicBezTo>
                    <a:pt x="332" y="1492"/>
                    <a:pt x="473" y="1591"/>
                    <a:pt x="609" y="1591"/>
                  </a:cubicBezTo>
                  <a:cubicBezTo>
                    <a:pt x="809" y="1591"/>
                    <a:pt x="998" y="1375"/>
                    <a:pt x="1012" y="1046"/>
                  </a:cubicBezTo>
                  <a:cubicBezTo>
                    <a:pt x="1023" y="495"/>
                    <a:pt x="607" y="1"/>
                    <a:pt x="6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9"/>
            <p:cNvSpPr/>
            <p:nvPr/>
          </p:nvSpPr>
          <p:spPr>
            <a:xfrm>
              <a:off x="1258272" y="2239178"/>
              <a:ext cx="48174" cy="106048"/>
            </a:xfrm>
            <a:custGeom>
              <a:rect b="b" l="l" r="r" t="t"/>
              <a:pathLst>
                <a:path extrusionOk="0" h="645" w="293">
                  <a:moveTo>
                    <a:pt x="210" y="0"/>
                  </a:moveTo>
                  <a:cubicBezTo>
                    <a:pt x="186" y="0"/>
                    <a:pt x="165" y="13"/>
                    <a:pt x="158" y="35"/>
                  </a:cubicBezTo>
                  <a:cubicBezTo>
                    <a:pt x="34" y="192"/>
                    <a:pt x="0" y="406"/>
                    <a:pt x="57" y="597"/>
                  </a:cubicBezTo>
                  <a:cubicBezTo>
                    <a:pt x="66" y="624"/>
                    <a:pt x="98" y="645"/>
                    <a:pt x="128" y="645"/>
                  </a:cubicBezTo>
                  <a:cubicBezTo>
                    <a:pt x="134" y="645"/>
                    <a:pt x="141" y="644"/>
                    <a:pt x="146" y="642"/>
                  </a:cubicBezTo>
                  <a:cubicBezTo>
                    <a:pt x="180" y="630"/>
                    <a:pt x="203" y="597"/>
                    <a:pt x="191" y="563"/>
                  </a:cubicBezTo>
                  <a:cubicBezTo>
                    <a:pt x="146" y="406"/>
                    <a:pt x="169" y="237"/>
                    <a:pt x="270" y="102"/>
                  </a:cubicBezTo>
                  <a:cubicBezTo>
                    <a:pt x="293" y="68"/>
                    <a:pt x="281" y="35"/>
                    <a:pt x="248" y="12"/>
                  </a:cubicBezTo>
                  <a:cubicBezTo>
                    <a:pt x="236" y="4"/>
                    <a:pt x="222" y="0"/>
                    <a:pt x="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8" name="Google Shape;2828;p59"/>
          <p:cNvGrpSpPr/>
          <p:nvPr/>
        </p:nvGrpSpPr>
        <p:grpSpPr>
          <a:xfrm>
            <a:off x="2056063" y="2154175"/>
            <a:ext cx="168361" cy="261749"/>
            <a:chOff x="2056063" y="2154175"/>
            <a:chExt cx="168361" cy="261749"/>
          </a:xfrm>
        </p:grpSpPr>
        <p:sp>
          <p:nvSpPr>
            <p:cNvPr id="2829" name="Google Shape;2829;p59"/>
            <p:cNvSpPr/>
            <p:nvPr/>
          </p:nvSpPr>
          <p:spPr>
            <a:xfrm>
              <a:off x="2056063" y="2154175"/>
              <a:ext cx="168361" cy="261749"/>
            </a:xfrm>
            <a:custGeom>
              <a:rect b="b" l="l" r="r" t="t"/>
              <a:pathLst>
                <a:path extrusionOk="0" h="1592" w="1024">
                  <a:moveTo>
                    <a:pt x="607" y="1"/>
                  </a:moveTo>
                  <a:cubicBezTo>
                    <a:pt x="607" y="1"/>
                    <a:pt x="0" y="698"/>
                    <a:pt x="236" y="1260"/>
                  </a:cubicBezTo>
                  <a:cubicBezTo>
                    <a:pt x="332" y="1492"/>
                    <a:pt x="473" y="1591"/>
                    <a:pt x="609" y="1591"/>
                  </a:cubicBezTo>
                  <a:cubicBezTo>
                    <a:pt x="809" y="1591"/>
                    <a:pt x="998" y="1375"/>
                    <a:pt x="1012" y="1046"/>
                  </a:cubicBezTo>
                  <a:cubicBezTo>
                    <a:pt x="1023" y="495"/>
                    <a:pt x="607" y="1"/>
                    <a:pt x="6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9"/>
            <p:cNvSpPr/>
            <p:nvPr/>
          </p:nvSpPr>
          <p:spPr>
            <a:xfrm>
              <a:off x="2104072" y="2239178"/>
              <a:ext cx="48174" cy="106048"/>
            </a:xfrm>
            <a:custGeom>
              <a:rect b="b" l="l" r="r" t="t"/>
              <a:pathLst>
                <a:path extrusionOk="0" h="645" w="293">
                  <a:moveTo>
                    <a:pt x="210" y="0"/>
                  </a:moveTo>
                  <a:cubicBezTo>
                    <a:pt x="186" y="0"/>
                    <a:pt x="165" y="13"/>
                    <a:pt x="158" y="35"/>
                  </a:cubicBezTo>
                  <a:cubicBezTo>
                    <a:pt x="34" y="192"/>
                    <a:pt x="0" y="406"/>
                    <a:pt x="57" y="597"/>
                  </a:cubicBezTo>
                  <a:cubicBezTo>
                    <a:pt x="66" y="624"/>
                    <a:pt x="98" y="645"/>
                    <a:pt x="128" y="645"/>
                  </a:cubicBezTo>
                  <a:cubicBezTo>
                    <a:pt x="134" y="645"/>
                    <a:pt x="141" y="644"/>
                    <a:pt x="146" y="642"/>
                  </a:cubicBezTo>
                  <a:cubicBezTo>
                    <a:pt x="180" y="630"/>
                    <a:pt x="203" y="597"/>
                    <a:pt x="191" y="563"/>
                  </a:cubicBezTo>
                  <a:cubicBezTo>
                    <a:pt x="146" y="406"/>
                    <a:pt x="169" y="237"/>
                    <a:pt x="270" y="102"/>
                  </a:cubicBezTo>
                  <a:cubicBezTo>
                    <a:pt x="293" y="68"/>
                    <a:pt x="281" y="35"/>
                    <a:pt x="248" y="12"/>
                  </a:cubicBezTo>
                  <a:cubicBezTo>
                    <a:pt x="236" y="4"/>
                    <a:pt x="222" y="0"/>
                    <a:pt x="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1" name="Google Shape;2831;p59"/>
          <p:cNvGrpSpPr/>
          <p:nvPr/>
        </p:nvGrpSpPr>
        <p:grpSpPr>
          <a:xfrm>
            <a:off x="686962" y="2415916"/>
            <a:ext cx="170170" cy="263393"/>
            <a:chOff x="686962" y="2415916"/>
            <a:chExt cx="170170" cy="263393"/>
          </a:xfrm>
        </p:grpSpPr>
        <p:sp>
          <p:nvSpPr>
            <p:cNvPr id="2832" name="Google Shape;2832;p59"/>
            <p:cNvSpPr/>
            <p:nvPr/>
          </p:nvSpPr>
          <p:spPr>
            <a:xfrm>
              <a:off x="686962" y="2415916"/>
              <a:ext cx="170170" cy="263393"/>
            </a:xfrm>
            <a:custGeom>
              <a:rect b="b" l="l" r="r" t="t"/>
              <a:pathLst>
                <a:path extrusionOk="0" h="1602" w="1035">
                  <a:moveTo>
                    <a:pt x="619" y="1"/>
                  </a:moveTo>
                  <a:cubicBezTo>
                    <a:pt x="619" y="1"/>
                    <a:pt x="0" y="698"/>
                    <a:pt x="236" y="1271"/>
                  </a:cubicBezTo>
                  <a:cubicBezTo>
                    <a:pt x="336" y="1502"/>
                    <a:pt x="477" y="1602"/>
                    <a:pt x="612" y="1602"/>
                  </a:cubicBezTo>
                  <a:cubicBezTo>
                    <a:pt x="813" y="1602"/>
                    <a:pt x="999" y="1382"/>
                    <a:pt x="1012" y="1046"/>
                  </a:cubicBezTo>
                  <a:cubicBezTo>
                    <a:pt x="1035" y="496"/>
                    <a:pt x="619" y="1"/>
                    <a:pt x="61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9"/>
            <p:cNvSpPr/>
            <p:nvPr/>
          </p:nvSpPr>
          <p:spPr>
            <a:xfrm>
              <a:off x="742370" y="2500589"/>
              <a:ext cx="37158" cy="115913"/>
            </a:xfrm>
            <a:custGeom>
              <a:rect b="b" l="l" r="r" t="t"/>
              <a:pathLst>
                <a:path extrusionOk="0" h="705" w="226">
                  <a:moveTo>
                    <a:pt x="151" y="0"/>
                  </a:moveTo>
                  <a:cubicBezTo>
                    <a:pt x="124" y="0"/>
                    <a:pt x="100" y="20"/>
                    <a:pt x="90" y="48"/>
                  </a:cubicBezTo>
                  <a:cubicBezTo>
                    <a:pt x="12" y="250"/>
                    <a:pt x="0" y="453"/>
                    <a:pt x="45" y="655"/>
                  </a:cubicBezTo>
                  <a:cubicBezTo>
                    <a:pt x="54" y="690"/>
                    <a:pt x="76" y="704"/>
                    <a:pt x="101" y="704"/>
                  </a:cubicBezTo>
                  <a:cubicBezTo>
                    <a:pt x="108" y="704"/>
                    <a:pt x="116" y="703"/>
                    <a:pt x="124" y="700"/>
                  </a:cubicBezTo>
                  <a:cubicBezTo>
                    <a:pt x="158" y="700"/>
                    <a:pt x="180" y="655"/>
                    <a:pt x="169" y="621"/>
                  </a:cubicBezTo>
                  <a:cubicBezTo>
                    <a:pt x="135" y="442"/>
                    <a:pt x="147" y="262"/>
                    <a:pt x="214" y="82"/>
                  </a:cubicBezTo>
                  <a:cubicBezTo>
                    <a:pt x="225" y="48"/>
                    <a:pt x="203" y="14"/>
                    <a:pt x="169" y="3"/>
                  </a:cubicBezTo>
                  <a:cubicBezTo>
                    <a:pt x="163" y="1"/>
                    <a:pt x="157" y="0"/>
                    <a:pt x="1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4" name="Google Shape;2834;p59"/>
          <p:cNvGrpSpPr/>
          <p:nvPr/>
        </p:nvGrpSpPr>
        <p:grpSpPr>
          <a:xfrm>
            <a:off x="1509143" y="2578422"/>
            <a:ext cx="170170" cy="262078"/>
            <a:chOff x="1509143" y="2578422"/>
            <a:chExt cx="170170" cy="262078"/>
          </a:xfrm>
        </p:grpSpPr>
        <p:sp>
          <p:nvSpPr>
            <p:cNvPr id="2835" name="Google Shape;2835;p59"/>
            <p:cNvSpPr/>
            <p:nvPr/>
          </p:nvSpPr>
          <p:spPr>
            <a:xfrm>
              <a:off x="1509143" y="2578422"/>
              <a:ext cx="170170" cy="262078"/>
            </a:xfrm>
            <a:custGeom>
              <a:rect b="b" l="l" r="r" t="t"/>
              <a:pathLst>
                <a:path extrusionOk="0" h="1594" w="1035">
                  <a:moveTo>
                    <a:pt x="619" y="1"/>
                  </a:moveTo>
                  <a:cubicBezTo>
                    <a:pt x="619" y="1"/>
                    <a:pt x="0" y="698"/>
                    <a:pt x="236" y="1271"/>
                  </a:cubicBezTo>
                  <a:cubicBezTo>
                    <a:pt x="331" y="1496"/>
                    <a:pt x="471" y="1594"/>
                    <a:pt x="606" y="1594"/>
                  </a:cubicBezTo>
                  <a:cubicBezTo>
                    <a:pt x="808" y="1594"/>
                    <a:pt x="999" y="1376"/>
                    <a:pt x="1012" y="1046"/>
                  </a:cubicBezTo>
                  <a:cubicBezTo>
                    <a:pt x="1035" y="495"/>
                    <a:pt x="619" y="1"/>
                    <a:pt x="61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9"/>
            <p:cNvSpPr/>
            <p:nvPr/>
          </p:nvSpPr>
          <p:spPr>
            <a:xfrm>
              <a:off x="1568333" y="2662274"/>
              <a:ext cx="33705" cy="118379"/>
            </a:xfrm>
            <a:custGeom>
              <a:rect b="b" l="l" r="r" t="t"/>
              <a:pathLst>
                <a:path extrusionOk="0" h="720" w="205">
                  <a:moveTo>
                    <a:pt x="122" y="0"/>
                  </a:moveTo>
                  <a:cubicBezTo>
                    <a:pt x="94" y="0"/>
                    <a:pt x="66" y="16"/>
                    <a:pt x="56" y="53"/>
                  </a:cubicBezTo>
                  <a:cubicBezTo>
                    <a:pt x="23" y="177"/>
                    <a:pt x="0" y="312"/>
                    <a:pt x="0" y="435"/>
                  </a:cubicBezTo>
                  <a:cubicBezTo>
                    <a:pt x="0" y="536"/>
                    <a:pt x="0" y="694"/>
                    <a:pt x="113" y="716"/>
                  </a:cubicBezTo>
                  <a:cubicBezTo>
                    <a:pt x="119" y="718"/>
                    <a:pt x="125" y="719"/>
                    <a:pt x="131" y="719"/>
                  </a:cubicBezTo>
                  <a:cubicBezTo>
                    <a:pt x="161" y="719"/>
                    <a:pt x="193" y="699"/>
                    <a:pt x="203" y="671"/>
                  </a:cubicBezTo>
                  <a:cubicBezTo>
                    <a:pt x="203" y="626"/>
                    <a:pt x="169" y="593"/>
                    <a:pt x="135" y="593"/>
                  </a:cubicBezTo>
                  <a:lnTo>
                    <a:pt x="135" y="581"/>
                  </a:lnTo>
                  <a:cubicBezTo>
                    <a:pt x="135" y="570"/>
                    <a:pt x="135" y="559"/>
                    <a:pt x="135" y="548"/>
                  </a:cubicBezTo>
                  <a:cubicBezTo>
                    <a:pt x="124" y="503"/>
                    <a:pt x="124" y="446"/>
                    <a:pt x="135" y="390"/>
                  </a:cubicBezTo>
                  <a:cubicBezTo>
                    <a:pt x="135" y="289"/>
                    <a:pt x="158" y="188"/>
                    <a:pt x="191" y="87"/>
                  </a:cubicBezTo>
                  <a:cubicBezTo>
                    <a:pt x="205" y="34"/>
                    <a:pt x="163" y="0"/>
                    <a:pt x="1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7" name="Google Shape;2837;p59"/>
          <p:cNvGrpSpPr/>
          <p:nvPr/>
        </p:nvGrpSpPr>
        <p:grpSpPr>
          <a:xfrm rot="437357">
            <a:off x="-1545042" y="2805724"/>
            <a:ext cx="4520289" cy="3029851"/>
            <a:chOff x="-1358038" y="4900407"/>
            <a:chExt cx="3785678" cy="2537457"/>
          </a:xfrm>
        </p:grpSpPr>
        <p:sp>
          <p:nvSpPr>
            <p:cNvPr id="2838" name="Google Shape;2838;p59"/>
            <p:cNvSpPr/>
            <p:nvPr/>
          </p:nvSpPr>
          <p:spPr>
            <a:xfrm flipH="1" rot="717654">
              <a:off x="-1203315" y="5240459"/>
              <a:ext cx="3476232" cy="1857351"/>
            </a:xfrm>
            <a:custGeom>
              <a:rect b="b" l="l" r="r" t="t"/>
              <a:pathLst>
                <a:path extrusionOk="0" h="15426" w="28872">
                  <a:moveTo>
                    <a:pt x="15583" y="0"/>
                  </a:moveTo>
                  <a:cubicBezTo>
                    <a:pt x="12176" y="0"/>
                    <a:pt x="6881" y="518"/>
                    <a:pt x="3441" y="5532"/>
                  </a:cubicBezTo>
                  <a:cubicBezTo>
                    <a:pt x="0" y="10546"/>
                    <a:pt x="1012" y="14807"/>
                    <a:pt x="1012" y="14807"/>
                  </a:cubicBezTo>
                  <a:lnTo>
                    <a:pt x="2642" y="14481"/>
                  </a:lnTo>
                  <a:cubicBezTo>
                    <a:pt x="2642" y="14481"/>
                    <a:pt x="3677" y="10512"/>
                    <a:pt x="4497" y="8455"/>
                  </a:cubicBezTo>
                  <a:cubicBezTo>
                    <a:pt x="5318" y="6386"/>
                    <a:pt x="9984" y="3733"/>
                    <a:pt x="13233" y="3160"/>
                  </a:cubicBezTo>
                  <a:cubicBezTo>
                    <a:pt x="13671" y="3081"/>
                    <a:pt x="14105" y="3044"/>
                    <a:pt x="14534" y="3044"/>
                  </a:cubicBezTo>
                  <a:cubicBezTo>
                    <a:pt x="17292" y="3044"/>
                    <a:pt x="19860" y="4551"/>
                    <a:pt x="21991" y="6049"/>
                  </a:cubicBezTo>
                  <a:cubicBezTo>
                    <a:pt x="24464" y="7791"/>
                    <a:pt x="25768" y="12997"/>
                    <a:pt x="25768" y="12997"/>
                  </a:cubicBezTo>
                  <a:lnTo>
                    <a:pt x="27545" y="15425"/>
                  </a:lnTo>
                  <a:cubicBezTo>
                    <a:pt x="27545" y="15425"/>
                    <a:pt x="28871" y="12974"/>
                    <a:pt x="26499" y="7308"/>
                  </a:cubicBezTo>
                  <a:cubicBezTo>
                    <a:pt x="24127" y="1642"/>
                    <a:pt x="18989" y="0"/>
                    <a:pt x="155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9"/>
            <p:cNvSpPr/>
            <p:nvPr/>
          </p:nvSpPr>
          <p:spPr>
            <a:xfrm flipH="1" rot="717654">
              <a:off x="-940711" y="5491764"/>
              <a:ext cx="2990171" cy="1437744"/>
            </a:xfrm>
            <a:custGeom>
              <a:rect b="b" l="l" r="r" t="t"/>
              <a:pathLst>
                <a:path extrusionOk="0" h="11941" w="24835">
                  <a:moveTo>
                    <a:pt x="12535" y="1"/>
                  </a:moveTo>
                  <a:cubicBezTo>
                    <a:pt x="9983" y="1"/>
                    <a:pt x="7341" y="876"/>
                    <a:pt x="4902" y="2845"/>
                  </a:cubicBezTo>
                  <a:cubicBezTo>
                    <a:pt x="0" y="6802"/>
                    <a:pt x="214" y="11940"/>
                    <a:pt x="214" y="11940"/>
                  </a:cubicBezTo>
                  <a:lnTo>
                    <a:pt x="1922" y="11794"/>
                  </a:lnTo>
                  <a:cubicBezTo>
                    <a:pt x="1922" y="11794"/>
                    <a:pt x="3260" y="8938"/>
                    <a:pt x="3924" y="7623"/>
                  </a:cubicBezTo>
                  <a:cubicBezTo>
                    <a:pt x="4598" y="6308"/>
                    <a:pt x="8432" y="3699"/>
                    <a:pt x="11265" y="3328"/>
                  </a:cubicBezTo>
                  <a:cubicBezTo>
                    <a:pt x="11576" y="3289"/>
                    <a:pt x="11864" y="3270"/>
                    <a:pt x="12137" y="3270"/>
                  </a:cubicBezTo>
                  <a:cubicBezTo>
                    <a:pt x="14338" y="3270"/>
                    <a:pt x="15464" y="4487"/>
                    <a:pt x="18415" y="5678"/>
                  </a:cubicBezTo>
                  <a:cubicBezTo>
                    <a:pt x="21732" y="7016"/>
                    <a:pt x="22732" y="10692"/>
                    <a:pt x="22732" y="10692"/>
                  </a:cubicBezTo>
                  <a:lnTo>
                    <a:pt x="24835" y="11423"/>
                  </a:lnTo>
                  <a:cubicBezTo>
                    <a:pt x="24835" y="11423"/>
                    <a:pt x="23857" y="5554"/>
                    <a:pt x="19686" y="2451"/>
                  </a:cubicBezTo>
                  <a:cubicBezTo>
                    <a:pt x="17596" y="893"/>
                    <a:pt x="15112" y="1"/>
                    <a:pt x="125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9"/>
            <p:cNvSpPr/>
            <p:nvPr/>
          </p:nvSpPr>
          <p:spPr>
            <a:xfrm flipH="1" rot="717654">
              <a:off x="-752465" y="5725484"/>
              <a:ext cx="2554438" cy="1093629"/>
            </a:xfrm>
            <a:custGeom>
              <a:rect b="b" l="l" r="r" t="t"/>
              <a:pathLst>
                <a:path extrusionOk="0" h="9083" w="21216">
                  <a:moveTo>
                    <a:pt x="10647" y="0"/>
                  </a:moveTo>
                  <a:cubicBezTo>
                    <a:pt x="9388" y="0"/>
                    <a:pt x="8042" y="264"/>
                    <a:pt x="6634" y="875"/>
                  </a:cubicBezTo>
                  <a:cubicBezTo>
                    <a:pt x="462" y="3551"/>
                    <a:pt x="1" y="8970"/>
                    <a:pt x="1" y="8970"/>
                  </a:cubicBezTo>
                  <a:lnTo>
                    <a:pt x="2193" y="9015"/>
                  </a:lnTo>
                  <a:lnTo>
                    <a:pt x="3374" y="7193"/>
                  </a:lnTo>
                  <a:lnTo>
                    <a:pt x="6330" y="3720"/>
                  </a:lnTo>
                  <a:lnTo>
                    <a:pt x="10681" y="2505"/>
                  </a:lnTo>
                  <a:lnTo>
                    <a:pt x="14279" y="3933"/>
                  </a:lnTo>
                  <a:lnTo>
                    <a:pt x="18349" y="8385"/>
                  </a:lnTo>
                  <a:lnTo>
                    <a:pt x="21216" y="9082"/>
                  </a:lnTo>
                  <a:cubicBezTo>
                    <a:pt x="21216" y="9082"/>
                    <a:pt x="20901" y="8554"/>
                    <a:pt x="19540" y="5766"/>
                  </a:cubicBezTo>
                  <a:cubicBezTo>
                    <a:pt x="18203" y="3030"/>
                    <a:pt x="14921" y="0"/>
                    <a:pt x="1064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9"/>
            <p:cNvSpPr/>
            <p:nvPr/>
          </p:nvSpPr>
          <p:spPr>
            <a:xfrm flipH="1" rot="717654">
              <a:off x="-508714" y="5950303"/>
              <a:ext cx="2044056" cy="875698"/>
            </a:xfrm>
            <a:custGeom>
              <a:rect b="b" l="l" r="r" t="t"/>
              <a:pathLst>
                <a:path extrusionOk="0" h="7273" w="16977">
                  <a:moveTo>
                    <a:pt x="8817" y="0"/>
                  </a:moveTo>
                  <a:cubicBezTo>
                    <a:pt x="8470" y="0"/>
                    <a:pt x="8110" y="21"/>
                    <a:pt x="7735" y="66"/>
                  </a:cubicBezTo>
                  <a:cubicBezTo>
                    <a:pt x="551" y="909"/>
                    <a:pt x="0" y="7272"/>
                    <a:pt x="0" y="7272"/>
                  </a:cubicBezTo>
                  <a:lnTo>
                    <a:pt x="2103" y="7126"/>
                  </a:lnTo>
                  <a:lnTo>
                    <a:pt x="4655" y="3562"/>
                  </a:lnTo>
                  <a:lnTo>
                    <a:pt x="10107" y="2191"/>
                  </a:lnTo>
                  <a:lnTo>
                    <a:pt x="14998" y="7149"/>
                  </a:lnTo>
                  <a:lnTo>
                    <a:pt x="16977" y="6969"/>
                  </a:lnTo>
                  <a:cubicBezTo>
                    <a:pt x="16977" y="6969"/>
                    <a:pt x="15118" y="0"/>
                    <a:pt x="88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9"/>
            <p:cNvSpPr/>
            <p:nvPr/>
          </p:nvSpPr>
          <p:spPr>
            <a:xfrm flipH="1" rot="717654">
              <a:off x="-372828" y="6143991"/>
              <a:ext cx="1708257" cy="829463"/>
            </a:xfrm>
            <a:custGeom>
              <a:rect b="b" l="l" r="r" t="t"/>
              <a:pathLst>
                <a:path extrusionOk="0" h="6889" w="14188">
                  <a:moveTo>
                    <a:pt x="7429" y="0"/>
                  </a:moveTo>
                  <a:cubicBezTo>
                    <a:pt x="7340" y="0"/>
                    <a:pt x="7251" y="2"/>
                    <a:pt x="7161" y="7"/>
                  </a:cubicBezTo>
                  <a:cubicBezTo>
                    <a:pt x="2484" y="254"/>
                    <a:pt x="708" y="3110"/>
                    <a:pt x="225" y="5493"/>
                  </a:cubicBezTo>
                  <a:cubicBezTo>
                    <a:pt x="0" y="6593"/>
                    <a:pt x="303" y="6888"/>
                    <a:pt x="693" y="6888"/>
                  </a:cubicBezTo>
                  <a:cubicBezTo>
                    <a:pt x="1143" y="6888"/>
                    <a:pt x="1709" y="6494"/>
                    <a:pt x="1709" y="6494"/>
                  </a:cubicBezTo>
                  <a:cubicBezTo>
                    <a:pt x="1742" y="6404"/>
                    <a:pt x="2345" y="1929"/>
                    <a:pt x="6718" y="1929"/>
                  </a:cubicBezTo>
                  <a:cubicBezTo>
                    <a:pt x="6735" y="1929"/>
                    <a:pt x="6751" y="1929"/>
                    <a:pt x="6768" y="1929"/>
                  </a:cubicBezTo>
                  <a:cubicBezTo>
                    <a:pt x="11175" y="1963"/>
                    <a:pt x="12366" y="6336"/>
                    <a:pt x="12366" y="6336"/>
                  </a:cubicBezTo>
                  <a:lnTo>
                    <a:pt x="14188" y="5797"/>
                  </a:lnTo>
                  <a:cubicBezTo>
                    <a:pt x="14188" y="5797"/>
                    <a:pt x="11938" y="0"/>
                    <a:pt x="742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9"/>
            <p:cNvSpPr/>
            <p:nvPr/>
          </p:nvSpPr>
          <p:spPr>
            <a:xfrm flipH="1" rot="717654">
              <a:off x="1893118" y="6587873"/>
              <a:ext cx="136656" cy="462351"/>
            </a:xfrm>
            <a:custGeom>
              <a:rect b="b" l="l" r="r" t="t"/>
              <a:pathLst>
                <a:path extrusionOk="0" h="3840" w="1135">
                  <a:moveTo>
                    <a:pt x="1048" y="1"/>
                  </a:moveTo>
                  <a:cubicBezTo>
                    <a:pt x="1020" y="1"/>
                    <a:pt x="992" y="15"/>
                    <a:pt x="979" y="50"/>
                  </a:cubicBezTo>
                  <a:cubicBezTo>
                    <a:pt x="765" y="657"/>
                    <a:pt x="563" y="1276"/>
                    <a:pt x="394" y="1894"/>
                  </a:cubicBezTo>
                  <a:cubicBezTo>
                    <a:pt x="304" y="2209"/>
                    <a:pt x="225" y="2513"/>
                    <a:pt x="147" y="2816"/>
                  </a:cubicBezTo>
                  <a:cubicBezTo>
                    <a:pt x="45" y="3131"/>
                    <a:pt x="0" y="3457"/>
                    <a:pt x="23" y="3772"/>
                  </a:cubicBezTo>
                  <a:cubicBezTo>
                    <a:pt x="29" y="3817"/>
                    <a:pt x="65" y="3839"/>
                    <a:pt x="99" y="3839"/>
                  </a:cubicBezTo>
                  <a:cubicBezTo>
                    <a:pt x="133" y="3839"/>
                    <a:pt x="163" y="3817"/>
                    <a:pt x="158" y="3772"/>
                  </a:cubicBezTo>
                  <a:cubicBezTo>
                    <a:pt x="147" y="3457"/>
                    <a:pt x="192" y="3131"/>
                    <a:pt x="293" y="2827"/>
                  </a:cubicBezTo>
                  <a:cubicBezTo>
                    <a:pt x="371" y="2513"/>
                    <a:pt x="450" y="2209"/>
                    <a:pt x="540" y="1905"/>
                  </a:cubicBezTo>
                  <a:cubicBezTo>
                    <a:pt x="709" y="1287"/>
                    <a:pt x="900" y="680"/>
                    <a:pt x="1113" y="84"/>
                  </a:cubicBezTo>
                  <a:cubicBezTo>
                    <a:pt x="1134" y="36"/>
                    <a:pt x="1092" y="1"/>
                    <a:pt x="10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9"/>
            <p:cNvSpPr/>
            <p:nvPr/>
          </p:nvSpPr>
          <p:spPr>
            <a:xfrm flipH="1" rot="717654">
              <a:off x="1795194" y="6177264"/>
              <a:ext cx="148455" cy="197944"/>
            </a:xfrm>
            <a:custGeom>
              <a:rect b="b" l="l" r="r" t="t"/>
              <a:pathLst>
                <a:path extrusionOk="0" h="1644" w="1233">
                  <a:moveTo>
                    <a:pt x="1132" y="1"/>
                  </a:moveTo>
                  <a:cubicBezTo>
                    <a:pt x="1117" y="1"/>
                    <a:pt x="1101" y="7"/>
                    <a:pt x="1088" y="23"/>
                  </a:cubicBezTo>
                  <a:cubicBezTo>
                    <a:pt x="683" y="484"/>
                    <a:pt x="324" y="1001"/>
                    <a:pt x="31" y="1541"/>
                  </a:cubicBezTo>
                  <a:cubicBezTo>
                    <a:pt x="1" y="1594"/>
                    <a:pt x="49" y="1643"/>
                    <a:pt x="97" y="1643"/>
                  </a:cubicBezTo>
                  <a:cubicBezTo>
                    <a:pt x="119" y="1643"/>
                    <a:pt x="141" y="1633"/>
                    <a:pt x="155" y="1608"/>
                  </a:cubicBezTo>
                  <a:cubicBezTo>
                    <a:pt x="447" y="1080"/>
                    <a:pt x="785" y="574"/>
                    <a:pt x="1189" y="124"/>
                  </a:cubicBezTo>
                  <a:cubicBezTo>
                    <a:pt x="1232" y="72"/>
                    <a:pt x="1183" y="1"/>
                    <a:pt x="11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9"/>
            <p:cNvSpPr/>
            <p:nvPr/>
          </p:nvSpPr>
          <p:spPr>
            <a:xfrm flipH="1" rot="717654">
              <a:off x="1674546" y="5936363"/>
              <a:ext cx="106435" cy="92350"/>
            </a:xfrm>
            <a:custGeom>
              <a:rect b="b" l="l" r="r" t="t"/>
              <a:pathLst>
                <a:path extrusionOk="0" h="767" w="884">
                  <a:moveTo>
                    <a:pt x="778" y="0"/>
                  </a:moveTo>
                  <a:cubicBezTo>
                    <a:pt x="762" y="0"/>
                    <a:pt x="745" y="5"/>
                    <a:pt x="730" y="18"/>
                  </a:cubicBezTo>
                  <a:lnTo>
                    <a:pt x="44" y="648"/>
                  </a:lnTo>
                  <a:cubicBezTo>
                    <a:pt x="0" y="700"/>
                    <a:pt x="45" y="766"/>
                    <a:pt x="99" y="766"/>
                  </a:cubicBezTo>
                  <a:cubicBezTo>
                    <a:pt x="114" y="766"/>
                    <a:pt x="130" y="761"/>
                    <a:pt x="145" y="749"/>
                  </a:cubicBezTo>
                  <a:lnTo>
                    <a:pt x="831" y="108"/>
                  </a:lnTo>
                  <a:cubicBezTo>
                    <a:pt x="883" y="64"/>
                    <a:pt x="834" y="0"/>
                    <a:pt x="7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9"/>
            <p:cNvSpPr/>
            <p:nvPr/>
          </p:nvSpPr>
          <p:spPr>
            <a:xfrm flipH="1" rot="717654">
              <a:off x="1332051" y="5612036"/>
              <a:ext cx="296549" cy="189034"/>
            </a:xfrm>
            <a:custGeom>
              <a:rect b="b" l="l" r="r" t="t"/>
              <a:pathLst>
                <a:path extrusionOk="0" h="1570" w="2463">
                  <a:moveTo>
                    <a:pt x="2362" y="0"/>
                  </a:moveTo>
                  <a:cubicBezTo>
                    <a:pt x="2351" y="0"/>
                    <a:pt x="2340" y="3"/>
                    <a:pt x="2328" y="10"/>
                  </a:cubicBezTo>
                  <a:cubicBezTo>
                    <a:pt x="1889" y="224"/>
                    <a:pt x="1474" y="460"/>
                    <a:pt x="1058" y="696"/>
                  </a:cubicBezTo>
                  <a:cubicBezTo>
                    <a:pt x="855" y="819"/>
                    <a:pt x="653" y="943"/>
                    <a:pt x="450" y="1067"/>
                  </a:cubicBezTo>
                  <a:cubicBezTo>
                    <a:pt x="282" y="1168"/>
                    <a:pt x="124" y="1303"/>
                    <a:pt x="23" y="1471"/>
                  </a:cubicBezTo>
                  <a:cubicBezTo>
                    <a:pt x="0" y="1526"/>
                    <a:pt x="41" y="1569"/>
                    <a:pt x="86" y="1569"/>
                  </a:cubicBezTo>
                  <a:cubicBezTo>
                    <a:pt x="107" y="1569"/>
                    <a:pt x="129" y="1560"/>
                    <a:pt x="147" y="1539"/>
                  </a:cubicBezTo>
                  <a:cubicBezTo>
                    <a:pt x="259" y="1370"/>
                    <a:pt x="405" y="1235"/>
                    <a:pt x="597" y="1145"/>
                  </a:cubicBezTo>
                  <a:cubicBezTo>
                    <a:pt x="788" y="1022"/>
                    <a:pt x="979" y="909"/>
                    <a:pt x="1181" y="786"/>
                  </a:cubicBezTo>
                  <a:cubicBezTo>
                    <a:pt x="1575" y="561"/>
                    <a:pt x="1991" y="336"/>
                    <a:pt x="2395" y="134"/>
                  </a:cubicBezTo>
                  <a:cubicBezTo>
                    <a:pt x="2462" y="95"/>
                    <a:pt x="2424" y="0"/>
                    <a:pt x="23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9"/>
            <p:cNvSpPr/>
            <p:nvPr/>
          </p:nvSpPr>
          <p:spPr>
            <a:xfrm flipH="1" rot="717654">
              <a:off x="1044094" y="5447004"/>
              <a:ext cx="166756" cy="49606"/>
            </a:xfrm>
            <a:custGeom>
              <a:rect b="b" l="l" r="r" t="t"/>
              <a:pathLst>
                <a:path extrusionOk="0" h="412" w="1385">
                  <a:moveTo>
                    <a:pt x="1306" y="0"/>
                  </a:moveTo>
                  <a:cubicBezTo>
                    <a:pt x="879" y="11"/>
                    <a:pt x="452" y="101"/>
                    <a:pt x="69" y="281"/>
                  </a:cubicBezTo>
                  <a:cubicBezTo>
                    <a:pt x="1" y="320"/>
                    <a:pt x="43" y="411"/>
                    <a:pt x="108" y="411"/>
                  </a:cubicBezTo>
                  <a:cubicBezTo>
                    <a:pt x="117" y="411"/>
                    <a:pt x="127" y="409"/>
                    <a:pt x="137" y="405"/>
                  </a:cubicBezTo>
                  <a:cubicBezTo>
                    <a:pt x="508" y="236"/>
                    <a:pt x="901" y="146"/>
                    <a:pt x="1306" y="146"/>
                  </a:cubicBezTo>
                  <a:cubicBezTo>
                    <a:pt x="1385" y="135"/>
                    <a:pt x="1385" y="11"/>
                    <a:pt x="13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9"/>
            <p:cNvSpPr/>
            <p:nvPr/>
          </p:nvSpPr>
          <p:spPr>
            <a:xfrm flipH="1" rot="717654">
              <a:off x="514043" y="5304443"/>
              <a:ext cx="356027" cy="28897"/>
            </a:xfrm>
            <a:custGeom>
              <a:rect b="b" l="l" r="r" t="t"/>
              <a:pathLst>
                <a:path extrusionOk="0" h="240" w="2957">
                  <a:moveTo>
                    <a:pt x="1758" y="1"/>
                  </a:moveTo>
                  <a:cubicBezTo>
                    <a:pt x="1200" y="1"/>
                    <a:pt x="645" y="36"/>
                    <a:pt x="90" y="104"/>
                  </a:cubicBezTo>
                  <a:cubicBezTo>
                    <a:pt x="4" y="114"/>
                    <a:pt x="0" y="239"/>
                    <a:pt x="80" y="239"/>
                  </a:cubicBezTo>
                  <a:cubicBezTo>
                    <a:pt x="83" y="239"/>
                    <a:pt x="86" y="239"/>
                    <a:pt x="90" y="239"/>
                  </a:cubicBezTo>
                  <a:cubicBezTo>
                    <a:pt x="619" y="174"/>
                    <a:pt x="1148" y="143"/>
                    <a:pt x="1679" y="143"/>
                  </a:cubicBezTo>
                  <a:cubicBezTo>
                    <a:pt x="2074" y="143"/>
                    <a:pt x="2469" y="160"/>
                    <a:pt x="2867" y="194"/>
                  </a:cubicBezTo>
                  <a:cubicBezTo>
                    <a:pt x="2957" y="194"/>
                    <a:pt x="2957" y="59"/>
                    <a:pt x="2867" y="47"/>
                  </a:cubicBezTo>
                  <a:cubicBezTo>
                    <a:pt x="2496" y="16"/>
                    <a:pt x="2126" y="1"/>
                    <a:pt x="17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9"/>
            <p:cNvSpPr/>
            <p:nvPr/>
          </p:nvSpPr>
          <p:spPr>
            <a:xfrm flipH="1" rot="717654">
              <a:off x="177436" y="5238859"/>
              <a:ext cx="131238" cy="50449"/>
            </a:xfrm>
            <a:custGeom>
              <a:rect b="b" l="l" r="r" t="t"/>
              <a:pathLst>
                <a:path extrusionOk="0" h="419" w="1090">
                  <a:moveTo>
                    <a:pt x="91" y="1"/>
                  </a:moveTo>
                  <a:cubicBezTo>
                    <a:pt x="1" y="1"/>
                    <a:pt x="1" y="147"/>
                    <a:pt x="91" y="147"/>
                  </a:cubicBezTo>
                  <a:cubicBezTo>
                    <a:pt x="394" y="169"/>
                    <a:pt x="687" y="259"/>
                    <a:pt x="945" y="405"/>
                  </a:cubicBezTo>
                  <a:cubicBezTo>
                    <a:pt x="960" y="415"/>
                    <a:pt x="975" y="419"/>
                    <a:pt x="988" y="419"/>
                  </a:cubicBezTo>
                  <a:cubicBezTo>
                    <a:pt x="1054" y="419"/>
                    <a:pt x="1089" y="319"/>
                    <a:pt x="1024" y="282"/>
                  </a:cubicBezTo>
                  <a:cubicBezTo>
                    <a:pt x="732" y="124"/>
                    <a:pt x="417" y="34"/>
                    <a:pt x="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9"/>
            <p:cNvSpPr/>
            <p:nvPr/>
          </p:nvSpPr>
          <p:spPr>
            <a:xfrm flipH="1" rot="717654">
              <a:off x="-11796" y="5263116"/>
              <a:ext cx="61044" cy="41660"/>
            </a:xfrm>
            <a:custGeom>
              <a:rect b="b" l="l" r="r" t="t"/>
              <a:pathLst>
                <a:path extrusionOk="0" h="346" w="507">
                  <a:moveTo>
                    <a:pt x="495" y="248"/>
                  </a:moveTo>
                  <a:cubicBezTo>
                    <a:pt x="496" y="252"/>
                    <a:pt x="497" y="256"/>
                    <a:pt x="497" y="259"/>
                  </a:cubicBezTo>
                  <a:lnTo>
                    <a:pt x="497" y="259"/>
                  </a:lnTo>
                  <a:cubicBezTo>
                    <a:pt x="501" y="267"/>
                    <a:pt x="504" y="274"/>
                    <a:pt x="507" y="282"/>
                  </a:cubicBezTo>
                  <a:lnTo>
                    <a:pt x="495" y="248"/>
                  </a:lnTo>
                  <a:close/>
                  <a:moveTo>
                    <a:pt x="94" y="0"/>
                  </a:moveTo>
                  <a:cubicBezTo>
                    <a:pt x="86" y="0"/>
                    <a:pt x="77" y="1"/>
                    <a:pt x="68" y="1"/>
                  </a:cubicBezTo>
                  <a:cubicBezTo>
                    <a:pt x="34" y="1"/>
                    <a:pt x="1" y="24"/>
                    <a:pt x="1" y="69"/>
                  </a:cubicBezTo>
                  <a:cubicBezTo>
                    <a:pt x="1" y="102"/>
                    <a:pt x="34" y="136"/>
                    <a:pt x="68" y="136"/>
                  </a:cubicBezTo>
                  <a:lnTo>
                    <a:pt x="203" y="136"/>
                  </a:lnTo>
                  <a:cubicBezTo>
                    <a:pt x="226" y="147"/>
                    <a:pt x="237" y="147"/>
                    <a:pt x="248" y="159"/>
                  </a:cubicBezTo>
                  <a:lnTo>
                    <a:pt x="270" y="181"/>
                  </a:lnTo>
                  <a:lnTo>
                    <a:pt x="282" y="181"/>
                  </a:lnTo>
                  <a:cubicBezTo>
                    <a:pt x="293" y="192"/>
                    <a:pt x="304" y="215"/>
                    <a:pt x="327" y="226"/>
                  </a:cubicBezTo>
                  <a:lnTo>
                    <a:pt x="327" y="237"/>
                  </a:lnTo>
                  <a:lnTo>
                    <a:pt x="349" y="260"/>
                  </a:lnTo>
                  <a:lnTo>
                    <a:pt x="360" y="282"/>
                  </a:lnTo>
                  <a:lnTo>
                    <a:pt x="360" y="293"/>
                  </a:lnTo>
                  <a:cubicBezTo>
                    <a:pt x="369" y="329"/>
                    <a:pt x="396" y="346"/>
                    <a:pt x="424" y="346"/>
                  </a:cubicBezTo>
                  <a:cubicBezTo>
                    <a:pt x="463" y="346"/>
                    <a:pt x="504" y="313"/>
                    <a:pt x="497" y="259"/>
                  </a:cubicBezTo>
                  <a:lnTo>
                    <a:pt x="497" y="259"/>
                  </a:lnTo>
                  <a:cubicBezTo>
                    <a:pt x="427" y="101"/>
                    <a:pt x="267" y="0"/>
                    <a:pt x="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9"/>
            <p:cNvSpPr/>
            <p:nvPr/>
          </p:nvSpPr>
          <p:spPr>
            <a:xfrm flipH="1" rot="717654">
              <a:off x="-463919" y="5323005"/>
              <a:ext cx="288482" cy="231055"/>
            </a:xfrm>
            <a:custGeom>
              <a:rect b="b" l="l" r="r" t="t"/>
              <a:pathLst>
                <a:path extrusionOk="0" h="1919" w="2396">
                  <a:moveTo>
                    <a:pt x="87" y="1"/>
                  </a:moveTo>
                  <a:cubicBezTo>
                    <a:pt x="18" y="1"/>
                    <a:pt x="0" y="112"/>
                    <a:pt x="81" y="152"/>
                  </a:cubicBezTo>
                  <a:cubicBezTo>
                    <a:pt x="969" y="478"/>
                    <a:pt x="1553" y="1288"/>
                    <a:pt x="2239" y="1906"/>
                  </a:cubicBezTo>
                  <a:cubicBezTo>
                    <a:pt x="2252" y="1914"/>
                    <a:pt x="2266" y="1918"/>
                    <a:pt x="2279" y="1918"/>
                  </a:cubicBezTo>
                  <a:cubicBezTo>
                    <a:pt x="2339" y="1918"/>
                    <a:pt x="2395" y="1848"/>
                    <a:pt x="2340" y="1793"/>
                  </a:cubicBezTo>
                  <a:cubicBezTo>
                    <a:pt x="1643" y="1164"/>
                    <a:pt x="1036" y="354"/>
                    <a:pt x="114" y="6"/>
                  </a:cubicBezTo>
                  <a:cubicBezTo>
                    <a:pt x="104" y="2"/>
                    <a:pt x="95" y="1"/>
                    <a:pt x="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9"/>
            <p:cNvSpPr/>
            <p:nvPr/>
          </p:nvSpPr>
          <p:spPr>
            <a:xfrm flipH="1" rot="717654">
              <a:off x="-667018" y="5589988"/>
              <a:ext cx="69712" cy="88015"/>
            </a:xfrm>
            <a:custGeom>
              <a:rect b="b" l="l" r="r" t="t"/>
              <a:pathLst>
                <a:path extrusionOk="0" h="731" w="579">
                  <a:moveTo>
                    <a:pt x="93" y="0"/>
                  </a:moveTo>
                  <a:cubicBezTo>
                    <a:pt x="46" y="0"/>
                    <a:pt x="0" y="54"/>
                    <a:pt x="39" y="108"/>
                  </a:cubicBezTo>
                  <a:lnTo>
                    <a:pt x="443" y="692"/>
                  </a:lnTo>
                  <a:cubicBezTo>
                    <a:pt x="452" y="718"/>
                    <a:pt x="479" y="730"/>
                    <a:pt x="507" y="730"/>
                  </a:cubicBezTo>
                  <a:cubicBezTo>
                    <a:pt x="516" y="730"/>
                    <a:pt x="525" y="729"/>
                    <a:pt x="533" y="726"/>
                  </a:cubicBezTo>
                  <a:cubicBezTo>
                    <a:pt x="567" y="704"/>
                    <a:pt x="578" y="659"/>
                    <a:pt x="556" y="625"/>
                  </a:cubicBezTo>
                  <a:lnTo>
                    <a:pt x="151" y="40"/>
                  </a:lnTo>
                  <a:cubicBezTo>
                    <a:pt x="137" y="12"/>
                    <a:pt x="115" y="0"/>
                    <a:pt x="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9"/>
            <p:cNvSpPr/>
            <p:nvPr/>
          </p:nvSpPr>
          <p:spPr>
            <a:xfrm flipH="1" rot="717654">
              <a:off x="-877942" y="5735594"/>
              <a:ext cx="120040" cy="241049"/>
            </a:xfrm>
            <a:custGeom>
              <a:rect b="b" l="l" r="r" t="t"/>
              <a:pathLst>
                <a:path extrusionOk="0" h="2002" w="997">
                  <a:moveTo>
                    <a:pt x="97" y="0"/>
                  </a:moveTo>
                  <a:cubicBezTo>
                    <a:pt x="49" y="0"/>
                    <a:pt x="1" y="49"/>
                    <a:pt x="31" y="103"/>
                  </a:cubicBezTo>
                  <a:cubicBezTo>
                    <a:pt x="357" y="699"/>
                    <a:pt x="627" y="1317"/>
                    <a:pt x="841" y="1958"/>
                  </a:cubicBezTo>
                  <a:cubicBezTo>
                    <a:pt x="854" y="1988"/>
                    <a:pt x="882" y="2002"/>
                    <a:pt x="910" y="2002"/>
                  </a:cubicBezTo>
                  <a:cubicBezTo>
                    <a:pt x="954" y="2002"/>
                    <a:pt x="996" y="1968"/>
                    <a:pt x="976" y="1913"/>
                  </a:cubicBezTo>
                  <a:cubicBezTo>
                    <a:pt x="751" y="1261"/>
                    <a:pt x="481" y="642"/>
                    <a:pt x="155" y="35"/>
                  </a:cubicBezTo>
                  <a:cubicBezTo>
                    <a:pt x="141" y="11"/>
                    <a:pt x="119" y="0"/>
                    <a:pt x="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9"/>
            <p:cNvSpPr/>
            <p:nvPr/>
          </p:nvSpPr>
          <p:spPr>
            <a:xfrm flipH="1" rot="717654">
              <a:off x="-1022686" y="6118179"/>
              <a:ext cx="39371" cy="86811"/>
            </a:xfrm>
            <a:custGeom>
              <a:rect b="b" l="l" r="r" t="t"/>
              <a:pathLst>
                <a:path extrusionOk="0" h="721" w="327">
                  <a:moveTo>
                    <a:pt x="84" y="0"/>
                  </a:moveTo>
                  <a:cubicBezTo>
                    <a:pt x="70" y="0"/>
                    <a:pt x="57" y="4"/>
                    <a:pt x="45" y="12"/>
                  </a:cubicBezTo>
                  <a:cubicBezTo>
                    <a:pt x="11" y="35"/>
                    <a:pt x="0" y="80"/>
                    <a:pt x="23" y="113"/>
                  </a:cubicBezTo>
                  <a:cubicBezTo>
                    <a:pt x="101" y="282"/>
                    <a:pt x="157" y="462"/>
                    <a:pt x="180" y="653"/>
                  </a:cubicBezTo>
                  <a:cubicBezTo>
                    <a:pt x="180" y="687"/>
                    <a:pt x="214" y="720"/>
                    <a:pt x="247" y="720"/>
                  </a:cubicBezTo>
                  <a:cubicBezTo>
                    <a:pt x="292" y="720"/>
                    <a:pt x="326" y="687"/>
                    <a:pt x="326" y="653"/>
                  </a:cubicBezTo>
                  <a:cubicBezTo>
                    <a:pt x="292" y="439"/>
                    <a:pt x="236" y="226"/>
                    <a:pt x="146" y="35"/>
                  </a:cubicBezTo>
                  <a:cubicBezTo>
                    <a:pt x="132" y="13"/>
                    <a:pt x="108" y="0"/>
                    <a:pt x="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9"/>
            <p:cNvSpPr/>
            <p:nvPr/>
          </p:nvSpPr>
          <p:spPr>
            <a:xfrm flipH="1" rot="717654">
              <a:off x="1445445" y="5740983"/>
              <a:ext cx="89458" cy="53098"/>
            </a:xfrm>
            <a:custGeom>
              <a:rect b="b" l="l" r="r" t="t"/>
              <a:pathLst>
                <a:path extrusionOk="0" h="441" w="743">
                  <a:moveTo>
                    <a:pt x="657" y="1"/>
                  </a:moveTo>
                  <a:cubicBezTo>
                    <a:pt x="644" y="1"/>
                    <a:pt x="631" y="5"/>
                    <a:pt x="619" y="12"/>
                  </a:cubicBezTo>
                  <a:lnTo>
                    <a:pt x="45" y="316"/>
                  </a:lnTo>
                  <a:cubicBezTo>
                    <a:pt x="12" y="327"/>
                    <a:pt x="0" y="372"/>
                    <a:pt x="12" y="406"/>
                  </a:cubicBezTo>
                  <a:cubicBezTo>
                    <a:pt x="26" y="428"/>
                    <a:pt x="50" y="440"/>
                    <a:pt x="74" y="440"/>
                  </a:cubicBezTo>
                  <a:cubicBezTo>
                    <a:pt x="87" y="440"/>
                    <a:pt x="101" y="436"/>
                    <a:pt x="113" y="428"/>
                  </a:cubicBezTo>
                  <a:lnTo>
                    <a:pt x="686" y="125"/>
                  </a:lnTo>
                  <a:cubicBezTo>
                    <a:pt x="720" y="114"/>
                    <a:pt x="742" y="69"/>
                    <a:pt x="720" y="35"/>
                  </a:cubicBezTo>
                  <a:cubicBezTo>
                    <a:pt x="705" y="13"/>
                    <a:pt x="681" y="1"/>
                    <a:pt x="6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9"/>
            <p:cNvSpPr/>
            <p:nvPr/>
          </p:nvSpPr>
          <p:spPr>
            <a:xfrm flipH="1" rot="717654">
              <a:off x="1787660" y="6218200"/>
              <a:ext cx="55746" cy="57794"/>
            </a:xfrm>
            <a:custGeom>
              <a:rect b="b" l="l" r="r" t="t"/>
              <a:pathLst>
                <a:path extrusionOk="0" h="480" w="463">
                  <a:moveTo>
                    <a:pt x="377" y="0"/>
                  </a:moveTo>
                  <a:cubicBezTo>
                    <a:pt x="364" y="0"/>
                    <a:pt x="351" y="4"/>
                    <a:pt x="339" y="12"/>
                  </a:cubicBezTo>
                  <a:cubicBezTo>
                    <a:pt x="215" y="102"/>
                    <a:pt x="114" y="226"/>
                    <a:pt x="46" y="372"/>
                  </a:cubicBezTo>
                  <a:cubicBezTo>
                    <a:pt x="0" y="426"/>
                    <a:pt x="54" y="479"/>
                    <a:pt x="103" y="479"/>
                  </a:cubicBezTo>
                  <a:cubicBezTo>
                    <a:pt x="126" y="479"/>
                    <a:pt x="148" y="468"/>
                    <a:pt x="159" y="439"/>
                  </a:cubicBezTo>
                  <a:cubicBezTo>
                    <a:pt x="181" y="405"/>
                    <a:pt x="193" y="372"/>
                    <a:pt x="215" y="349"/>
                  </a:cubicBezTo>
                  <a:lnTo>
                    <a:pt x="238" y="304"/>
                  </a:lnTo>
                  <a:lnTo>
                    <a:pt x="260" y="282"/>
                  </a:lnTo>
                  <a:cubicBezTo>
                    <a:pt x="283" y="248"/>
                    <a:pt x="305" y="226"/>
                    <a:pt x="328" y="203"/>
                  </a:cubicBezTo>
                  <a:lnTo>
                    <a:pt x="373" y="169"/>
                  </a:lnTo>
                  <a:lnTo>
                    <a:pt x="384" y="147"/>
                  </a:lnTo>
                  <a:lnTo>
                    <a:pt x="395" y="147"/>
                  </a:lnTo>
                  <a:cubicBezTo>
                    <a:pt x="440" y="124"/>
                    <a:pt x="462" y="68"/>
                    <a:pt x="440" y="34"/>
                  </a:cubicBezTo>
                  <a:cubicBezTo>
                    <a:pt x="425" y="13"/>
                    <a:pt x="402" y="0"/>
                    <a:pt x="3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9"/>
            <p:cNvSpPr/>
            <p:nvPr/>
          </p:nvSpPr>
          <p:spPr>
            <a:xfrm flipH="1" rot="717654">
              <a:off x="1869058" y="6608865"/>
              <a:ext cx="96080" cy="272595"/>
            </a:xfrm>
            <a:custGeom>
              <a:rect b="b" l="l" r="r" t="t"/>
              <a:pathLst>
                <a:path extrusionOk="0" h="2264" w="798">
                  <a:moveTo>
                    <a:pt x="707" y="1"/>
                  </a:moveTo>
                  <a:cubicBezTo>
                    <a:pt x="679" y="1"/>
                    <a:pt x="650" y="14"/>
                    <a:pt x="637" y="45"/>
                  </a:cubicBezTo>
                  <a:cubicBezTo>
                    <a:pt x="368" y="742"/>
                    <a:pt x="154" y="1450"/>
                    <a:pt x="8" y="2170"/>
                  </a:cubicBezTo>
                  <a:cubicBezTo>
                    <a:pt x="1" y="2225"/>
                    <a:pt x="50" y="2264"/>
                    <a:pt x="93" y="2264"/>
                  </a:cubicBezTo>
                  <a:cubicBezTo>
                    <a:pt x="120" y="2264"/>
                    <a:pt x="145" y="2249"/>
                    <a:pt x="154" y="2215"/>
                  </a:cubicBezTo>
                  <a:cubicBezTo>
                    <a:pt x="300" y="1484"/>
                    <a:pt x="502" y="776"/>
                    <a:pt x="783" y="90"/>
                  </a:cubicBezTo>
                  <a:cubicBezTo>
                    <a:pt x="797" y="35"/>
                    <a:pt x="752" y="1"/>
                    <a:pt x="7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9"/>
            <p:cNvSpPr/>
            <p:nvPr/>
          </p:nvSpPr>
          <p:spPr>
            <a:xfrm flipH="1" rot="717654">
              <a:off x="591662" y="5360698"/>
              <a:ext cx="179398" cy="34195"/>
            </a:xfrm>
            <a:custGeom>
              <a:rect b="b" l="l" r="r" t="t"/>
              <a:pathLst>
                <a:path extrusionOk="0" h="284" w="1490">
                  <a:moveTo>
                    <a:pt x="526" y="0"/>
                  </a:moveTo>
                  <a:cubicBezTo>
                    <a:pt x="380" y="0"/>
                    <a:pt x="234" y="11"/>
                    <a:pt x="90" y="33"/>
                  </a:cubicBezTo>
                  <a:cubicBezTo>
                    <a:pt x="0" y="45"/>
                    <a:pt x="34" y="168"/>
                    <a:pt x="124" y="168"/>
                  </a:cubicBezTo>
                  <a:cubicBezTo>
                    <a:pt x="252" y="151"/>
                    <a:pt x="380" y="142"/>
                    <a:pt x="509" y="142"/>
                  </a:cubicBezTo>
                  <a:cubicBezTo>
                    <a:pt x="800" y="142"/>
                    <a:pt x="1091" y="187"/>
                    <a:pt x="1372" y="281"/>
                  </a:cubicBezTo>
                  <a:cubicBezTo>
                    <a:pt x="1379" y="282"/>
                    <a:pt x="1385" y="283"/>
                    <a:pt x="1392" y="283"/>
                  </a:cubicBezTo>
                  <a:cubicBezTo>
                    <a:pt x="1466" y="283"/>
                    <a:pt x="1490" y="167"/>
                    <a:pt x="1417" y="146"/>
                  </a:cubicBezTo>
                  <a:cubicBezTo>
                    <a:pt x="1130" y="47"/>
                    <a:pt x="827" y="0"/>
                    <a:pt x="5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9"/>
            <p:cNvSpPr/>
            <p:nvPr/>
          </p:nvSpPr>
          <p:spPr>
            <a:xfrm flipH="1" rot="717654">
              <a:off x="-347619" y="5410965"/>
              <a:ext cx="132803" cy="114384"/>
            </a:xfrm>
            <a:custGeom>
              <a:rect b="b" l="l" r="r" t="t"/>
              <a:pathLst>
                <a:path extrusionOk="0" h="950" w="1103">
                  <a:moveTo>
                    <a:pt x="101" y="1"/>
                  </a:moveTo>
                  <a:cubicBezTo>
                    <a:pt x="39" y="1"/>
                    <a:pt x="0" y="96"/>
                    <a:pt x="67" y="134"/>
                  </a:cubicBezTo>
                  <a:cubicBezTo>
                    <a:pt x="405" y="336"/>
                    <a:pt x="697" y="595"/>
                    <a:pt x="944" y="910"/>
                  </a:cubicBezTo>
                  <a:cubicBezTo>
                    <a:pt x="955" y="938"/>
                    <a:pt x="977" y="950"/>
                    <a:pt x="1000" y="950"/>
                  </a:cubicBezTo>
                  <a:cubicBezTo>
                    <a:pt x="1049" y="950"/>
                    <a:pt x="1103" y="896"/>
                    <a:pt x="1057" y="842"/>
                  </a:cubicBezTo>
                  <a:cubicBezTo>
                    <a:pt x="809" y="505"/>
                    <a:pt x="495" y="224"/>
                    <a:pt x="135" y="10"/>
                  </a:cubicBezTo>
                  <a:cubicBezTo>
                    <a:pt x="123" y="4"/>
                    <a:pt x="112" y="1"/>
                    <a:pt x="1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9"/>
            <p:cNvSpPr/>
            <p:nvPr/>
          </p:nvSpPr>
          <p:spPr>
            <a:xfrm flipH="1" rot="717654">
              <a:off x="-822405" y="5839097"/>
              <a:ext cx="58034" cy="105113"/>
            </a:xfrm>
            <a:custGeom>
              <a:rect b="b" l="l" r="r" t="t"/>
              <a:pathLst>
                <a:path extrusionOk="0" h="873" w="482">
                  <a:moveTo>
                    <a:pt x="68" y="0"/>
                  </a:moveTo>
                  <a:cubicBezTo>
                    <a:pt x="23" y="11"/>
                    <a:pt x="1" y="56"/>
                    <a:pt x="12" y="90"/>
                  </a:cubicBezTo>
                  <a:cubicBezTo>
                    <a:pt x="113" y="337"/>
                    <a:pt x="214" y="596"/>
                    <a:pt x="327" y="832"/>
                  </a:cubicBezTo>
                  <a:cubicBezTo>
                    <a:pt x="341" y="861"/>
                    <a:pt x="363" y="872"/>
                    <a:pt x="385" y="872"/>
                  </a:cubicBezTo>
                  <a:cubicBezTo>
                    <a:pt x="433" y="872"/>
                    <a:pt x="481" y="818"/>
                    <a:pt x="450" y="765"/>
                  </a:cubicBezTo>
                  <a:cubicBezTo>
                    <a:pt x="338" y="528"/>
                    <a:pt x="237" y="292"/>
                    <a:pt x="147" y="56"/>
                  </a:cubicBezTo>
                  <a:cubicBezTo>
                    <a:pt x="136" y="11"/>
                    <a:pt x="102" y="0"/>
                    <a:pt x="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9"/>
            <p:cNvSpPr/>
            <p:nvPr/>
          </p:nvSpPr>
          <p:spPr>
            <a:xfrm flipH="1" rot="717654">
              <a:off x="-1022890" y="6212697"/>
              <a:ext cx="34676" cy="135093"/>
            </a:xfrm>
            <a:custGeom>
              <a:rect b="b" l="l" r="r" t="t"/>
              <a:pathLst>
                <a:path extrusionOk="0" h="1122" w="288">
                  <a:moveTo>
                    <a:pt x="86" y="1"/>
                  </a:moveTo>
                  <a:cubicBezTo>
                    <a:pt x="44" y="1"/>
                    <a:pt x="0" y="34"/>
                    <a:pt x="7" y="87"/>
                  </a:cubicBezTo>
                  <a:cubicBezTo>
                    <a:pt x="74" y="402"/>
                    <a:pt x="119" y="728"/>
                    <a:pt x="153" y="1054"/>
                  </a:cubicBezTo>
                  <a:cubicBezTo>
                    <a:pt x="153" y="1099"/>
                    <a:pt x="187" y="1122"/>
                    <a:pt x="220" y="1122"/>
                  </a:cubicBezTo>
                  <a:cubicBezTo>
                    <a:pt x="254" y="1122"/>
                    <a:pt x="288" y="1099"/>
                    <a:pt x="288" y="1054"/>
                  </a:cubicBezTo>
                  <a:cubicBezTo>
                    <a:pt x="265" y="717"/>
                    <a:pt x="220" y="380"/>
                    <a:pt x="153" y="54"/>
                  </a:cubicBezTo>
                  <a:cubicBezTo>
                    <a:pt x="144" y="17"/>
                    <a:pt x="116" y="1"/>
                    <a:pt x="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2" name="Google Shape;2862;p59"/>
          <p:cNvGrpSpPr/>
          <p:nvPr/>
        </p:nvGrpSpPr>
        <p:grpSpPr>
          <a:xfrm flipH="1" rot="-437357">
            <a:off x="6379758" y="2805724"/>
            <a:ext cx="4520289" cy="3029851"/>
            <a:chOff x="-1358038" y="4900407"/>
            <a:chExt cx="3785678" cy="2537457"/>
          </a:xfrm>
        </p:grpSpPr>
        <p:sp>
          <p:nvSpPr>
            <p:cNvPr id="2863" name="Google Shape;2863;p59"/>
            <p:cNvSpPr/>
            <p:nvPr/>
          </p:nvSpPr>
          <p:spPr>
            <a:xfrm flipH="1" rot="717654">
              <a:off x="-1203315" y="5240459"/>
              <a:ext cx="3476232" cy="1857351"/>
            </a:xfrm>
            <a:custGeom>
              <a:rect b="b" l="l" r="r" t="t"/>
              <a:pathLst>
                <a:path extrusionOk="0" h="15426" w="28872">
                  <a:moveTo>
                    <a:pt x="15583" y="0"/>
                  </a:moveTo>
                  <a:cubicBezTo>
                    <a:pt x="12176" y="0"/>
                    <a:pt x="6881" y="518"/>
                    <a:pt x="3441" y="5532"/>
                  </a:cubicBezTo>
                  <a:cubicBezTo>
                    <a:pt x="0" y="10546"/>
                    <a:pt x="1012" y="14807"/>
                    <a:pt x="1012" y="14807"/>
                  </a:cubicBezTo>
                  <a:lnTo>
                    <a:pt x="2642" y="14481"/>
                  </a:lnTo>
                  <a:cubicBezTo>
                    <a:pt x="2642" y="14481"/>
                    <a:pt x="3677" y="10512"/>
                    <a:pt x="4497" y="8455"/>
                  </a:cubicBezTo>
                  <a:cubicBezTo>
                    <a:pt x="5318" y="6386"/>
                    <a:pt x="9984" y="3733"/>
                    <a:pt x="13233" y="3160"/>
                  </a:cubicBezTo>
                  <a:cubicBezTo>
                    <a:pt x="13671" y="3081"/>
                    <a:pt x="14105" y="3044"/>
                    <a:pt x="14534" y="3044"/>
                  </a:cubicBezTo>
                  <a:cubicBezTo>
                    <a:pt x="17292" y="3044"/>
                    <a:pt x="19860" y="4551"/>
                    <a:pt x="21991" y="6049"/>
                  </a:cubicBezTo>
                  <a:cubicBezTo>
                    <a:pt x="24464" y="7791"/>
                    <a:pt x="25768" y="12997"/>
                    <a:pt x="25768" y="12997"/>
                  </a:cubicBezTo>
                  <a:lnTo>
                    <a:pt x="27545" y="15425"/>
                  </a:lnTo>
                  <a:cubicBezTo>
                    <a:pt x="27545" y="15425"/>
                    <a:pt x="28871" y="12974"/>
                    <a:pt x="26499" y="7308"/>
                  </a:cubicBezTo>
                  <a:cubicBezTo>
                    <a:pt x="24127" y="1642"/>
                    <a:pt x="18989" y="0"/>
                    <a:pt x="155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9"/>
            <p:cNvSpPr/>
            <p:nvPr/>
          </p:nvSpPr>
          <p:spPr>
            <a:xfrm flipH="1" rot="717654">
              <a:off x="-940711" y="5491764"/>
              <a:ext cx="2990171" cy="1437744"/>
            </a:xfrm>
            <a:custGeom>
              <a:rect b="b" l="l" r="r" t="t"/>
              <a:pathLst>
                <a:path extrusionOk="0" h="11941" w="24835">
                  <a:moveTo>
                    <a:pt x="12535" y="1"/>
                  </a:moveTo>
                  <a:cubicBezTo>
                    <a:pt x="9983" y="1"/>
                    <a:pt x="7341" y="876"/>
                    <a:pt x="4902" y="2845"/>
                  </a:cubicBezTo>
                  <a:cubicBezTo>
                    <a:pt x="0" y="6802"/>
                    <a:pt x="214" y="11940"/>
                    <a:pt x="214" y="11940"/>
                  </a:cubicBezTo>
                  <a:lnTo>
                    <a:pt x="1922" y="11794"/>
                  </a:lnTo>
                  <a:cubicBezTo>
                    <a:pt x="1922" y="11794"/>
                    <a:pt x="3260" y="8938"/>
                    <a:pt x="3924" y="7623"/>
                  </a:cubicBezTo>
                  <a:cubicBezTo>
                    <a:pt x="4598" y="6308"/>
                    <a:pt x="8432" y="3699"/>
                    <a:pt x="11265" y="3328"/>
                  </a:cubicBezTo>
                  <a:cubicBezTo>
                    <a:pt x="11576" y="3289"/>
                    <a:pt x="11864" y="3270"/>
                    <a:pt x="12137" y="3270"/>
                  </a:cubicBezTo>
                  <a:cubicBezTo>
                    <a:pt x="14338" y="3270"/>
                    <a:pt x="15464" y="4487"/>
                    <a:pt x="18415" y="5678"/>
                  </a:cubicBezTo>
                  <a:cubicBezTo>
                    <a:pt x="21732" y="7016"/>
                    <a:pt x="22732" y="10692"/>
                    <a:pt x="22732" y="10692"/>
                  </a:cubicBezTo>
                  <a:lnTo>
                    <a:pt x="24835" y="11423"/>
                  </a:lnTo>
                  <a:cubicBezTo>
                    <a:pt x="24835" y="11423"/>
                    <a:pt x="23857" y="5554"/>
                    <a:pt x="19686" y="2451"/>
                  </a:cubicBezTo>
                  <a:cubicBezTo>
                    <a:pt x="17596" y="893"/>
                    <a:pt x="15112" y="1"/>
                    <a:pt x="125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9"/>
            <p:cNvSpPr/>
            <p:nvPr/>
          </p:nvSpPr>
          <p:spPr>
            <a:xfrm flipH="1" rot="717654">
              <a:off x="-752465" y="5725484"/>
              <a:ext cx="2554438" cy="1093629"/>
            </a:xfrm>
            <a:custGeom>
              <a:rect b="b" l="l" r="r" t="t"/>
              <a:pathLst>
                <a:path extrusionOk="0" h="9083" w="21216">
                  <a:moveTo>
                    <a:pt x="10647" y="0"/>
                  </a:moveTo>
                  <a:cubicBezTo>
                    <a:pt x="9388" y="0"/>
                    <a:pt x="8042" y="264"/>
                    <a:pt x="6634" y="875"/>
                  </a:cubicBezTo>
                  <a:cubicBezTo>
                    <a:pt x="462" y="3551"/>
                    <a:pt x="1" y="8970"/>
                    <a:pt x="1" y="8970"/>
                  </a:cubicBezTo>
                  <a:lnTo>
                    <a:pt x="2193" y="9015"/>
                  </a:lnTo>
                  <a:lnTo>
                    <a:pt x="3374" y="7193"/>
                  </a:lnTo>
                  <a:lnTo>
                    <a:pt x="6330" y="3720"/>
                  </a:lnTo>
                  <a:lnTo>
                    <a:pt x="10681" y="2505"/>
                  </a:lnTo>
                  <a:lnTo>
                    <a:pt x="14279" y="3933"/>
                  </a:lnTo>
                  <a:lnTo>
                    <a:pt x="18349" y="8385"/>
                  </a:lnTo>
                  <a:lnTo>
                    <a:pt x="21216" y="9082"/>
                  </a:lnTo>
                  <a:cubicBezTo>
                    <a:pt x="21216" y="9082"/>
                    <a:pt x="20901" y="8554"/>
                    <a:pt x="19540" y="5766"/>
                  </a:cubicBezTo>
                  <a:cubicBezTo>
                    <a:pt x="18203" y="3030"/>
                    <a:pt x="14921" y="0"/>
                    <a:pt x="1064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9"/>
            <p:cNvSpPr/>
            <p:nvPr/>
          </p:nvSpPr>
          <p:spPr>
            <a:xfrm flipH="1" rot="717654">
              <a:off x="-508714" y="5950303"/>
              <a:ext cx="2044056" cy="875698"/>
            </a:xfrm>
            <a:custGeom>
              <a:rect b="b" l="l" r="r" t="t"/>
              <a:pathLst>
                <a:path extrusionOk="0" h="7273" w="16977">
                  <a:moveTo>
                    <a:pt x="8817" y="0"/>
                  </a:moveTo>
                  <a:cubicBezTo>
                    <a:pt x="8470" y="0"/>
                    <a:pt x="8110" y="21"/>
                    <a:pt x="7735" y="66"/>
                  </a:cubicBezTo>
                  <a:cubicBezTo>
                    <a:pt x="551" y="909"/>
                    <a:pt x="0" y="7272"/>
                    <a:pt x="0" y="7272"/>
                  </a:cubicBezTo>
                  <a:lnTo>
                    <a:pt x="2103" y="7126"/>
                  </a:lnTo>
                  <a:lnTo>
                    <a:pt x="4655" y="3562"/>
                  </a:lnTo>
                  <a:lnTo>
                    <a:pt x="10107" y="2191"/>
                  </a:lnTo>
                  <a:lnTo>
                    <a:pt x="14998" y="7149"/>
                  </a:lnTo>
                  <a:lnTo>
                    <a:pt x="16977" y="6969"/>
                  </a:lnTo>
                  <a:cubicBezTo>
                    <a:pt x="16977" y="6969"/>
                    <a:pt x="15118" y="0"/>
                    <a:pt x="88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9"/>
            <p:cNvSpPr/>
            <p:nvPr/>
          </p:nvSpPr>
          <p:spPr>
            <a:xfrm flipH="1" rot="717654">
              <a:off x="-372828" y="6143991"/>
              <a:ext cx="1708257" cy="829463"/>
            </a:xfrm>
            <a:custGeom>
              <a:rect b="b" l="l" r="r" t="t"/>
              <a:pathLst>
                <a:path extrusionOk="0" h="6889" w="14188">
                  <a:moveTo>
                    <a:pt x="7429" y="0"/>
                  </a:moveTo>
                  <a:cubicBezTo>
                    <a:pt x="7340" y="0"/>
                    <a:pt x="7251" y="2"/>
                    <a:pt x="7161" y="7"/>
                  </a:cubicBezTo>
                  <a:cubicBezTo>
                    <a:pt x="2484" y="254"/>
                    <a:pt x="708" y="3110"/>
                    <a:pt x="225" y="5493"/>
                  </a:cubicBezTo>
                  <a:cubicBezTo>
                    <a:pt x="0" y="6593"/>
                    <a:pt x="303" y="6888"/>
                    <a:pt x="693" y="6888"/>
                  </a:cubicBezTo>
                  <a:cubicBezTo>
                    <a:pt x="1143" y="6888"/>
                    <a:pt x="1709" y="6494"/>
                    <a:pt x="1709" y="6494"/>
                  </a:cubicBezTo>
                  <a:cubicBezTo>
                    <a:pt x="1742" y="6404"/>
                    <a:pt x="2345" y="1929"/>
                    <a:pt x="6718" y="1929"/>
                  </a:cubicBezTo>
                  <a:cubicBezTo>
                    <a:pt x="6735" y="1929"/>
                    <a:pt x="6751" y="1929"/>
                    <a:pt x="6768" y="1929"/>
                  </a:cubicBezTo>
                  <a:cubicBezTo>
                    <a:pt x="11175" y="1963"/>
                    <a:pt x="12366" y="6336"/>
                    <a:pt x="12366" y="6336"/>
                  </a:cubicBezTo>
                  <a:lnTo>
                    <a:pt x="14188" y="5797"/>
                  </a:lnTo>
                  <a:cubicBezTo>
                    <a:pt x="14188" y="5797"/>
                    <a:pt x="11938" y="0"/>
                    <a:pt x="742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9"/>
            <p:cNvSpPr/>
            <p:nvPr/>
          </p:nvSpPr>
          <p:spPr>
            <a:xfrm flipH="1" rot="717654">
              <a:off x="1893118" y="6587873"/>
              <a:ext cx="136656" cy="462351"/>
            </a:xfrm>
            <a:custGeom>
              <a:rect b="b" l="l" r="r" t="t"/>
              <a:pathLst>
                <a:path extrusionOk="0" h="3840" w="1135">
                  <a:moveTo>
                    <a:pt x="1048" y="1"/>
                  </a:moveTo>
                  <a:cubicBezTo>
                    <a:pt x="1020" y="1"/>
                    <a:pt x="992" y="15"/>
                    <a:pt x="979" y="50"/>
                  </a:cubicBezTo>
                  <a:cubicBezTo>
                    <a:pt x="765" y="657"/>
                    <a:pt x="563" y="1276"/>
                    <a:pt x="394" y="1894"/>
                  </a:cubicBezTo>
                  <a:cubicBezTo>
                    <a:pt x="304" y="2209"/>
                    <a:pt x="225" y="2513"/>
                    <a:pt x="147" y="2816"/>
                  </a:cubicBezTo>
                  <a:cubicBezTo>
                    <a:pt x="45" y="3131"/>
                    <a:pt x="0" y="3457"/>
                    <a:pt x="23" y="3772"/>
                  </a:cubicBezTo>
                  <a:cubicBezTo>
                    <a:pt x="29" y="3817"/>
                    <a:pt x="65" y="3839"/>
                    <a:pt x="99" y="3839"/>
                  </a:cubicBezTo>
                  <a:cubicBezTo>
                    <a:pt x="133" y="3839"/>
                    <a:pt x="163" y="3817"/>
                    <a:pt x="158" y="3772"/>
                  </a:cubicBezTo>
                  <a:cubicBezTo>
                    <a:pt x="147" y="3457"/>
                    <a:pt x="192" y="3131"/>
                    <a:pt x="293" y="2827"/>
                  </a:cubicBezTo>
                  <a:cubicBezTo>
                    <a:pt x="371" y="2513"/>
                    <a:pt x="450" y="2209"/>
                    <a:pt x="540" y="1905"/>
                  </a:cubicBezTo>
                  <a:cubicBezTo>
                    <a:pt x="709" y="1287"/>
                    <a:pt x="900" y="680"/>
                    <a:pt x="1113" y="84"/>
                  </a:cubicBezTo>
                  <a:cubicBezTo>
                    <a:pt x="1134" y="36"/>
                    <a:pt x="1092" y="1"/>
                    <a:pt x="10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9"/>
            <p:cNvSpPr/>
            <p:nvPr/>
          </p:nvSpPr>
          <p:spPr>
            <a:xfrm flipH="1" rot="717654">
              <a:off x="1795194" y="6177264"/>
              <a:ext cx="148455" cy="197944"/>
            </a:xfrm>
            <a:custGeom>
              <a:rect b="b" l="l" r="r" t="t"/>
              <a:pathLst>
                <a:path extrusionOk="0" h="1644" w="1233">
                  <a:moveTo>
                    <a:pt x="1132" y="1"/>
                  </a:moveTo>
                  <a:cubicBezTo>
                    <a:pt x="1117" y="1"/>
                    <a:pt x="1101" y="7"/>
                    <a:pt x="1088" y="23"/>
                  </a:cubicBezTo>
                  <a:cubicBezTo>
                    <a:pt x="683" y="484"/>
                    <a:pt x="324" y="1001"/>
                    <a:pt x="31" y="1541"/>
                  </a:cubicBezTo>
                  <a:cubicBezTo>
                    <a:pt x="1" y="1594"/>
                    <a:pt x="49" y="1643"/>
                    <a:pt x="97" y="1643"/>
                  </a:cubicBezTo>
                  <a:cubicBezTo>
                    <a:pt x="119" y="1643"/>
                    <a:pt x="141" y="1633"/>
                    <a:pt x="155" y="1608"/>
                  </a:cubicBezTo>
                  <a:cubicBezTo>
                    <a:pt x="447" y="1080"/>
                    <a:pt x="785" y="574"/>
                    <a:pt x="1189" y="124"/>
                  </a:cubicBezTo>
                  <a:cubicBezTo>
                    <a:pt x="1232" y="72"/>
                    <a:pt x="1183" y="1"/>
                    <a:pt x="11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9"/>
            <p:cNvSpPr/>
            <p:nvPr/>
          </p:nvSpPr>
          <p:spPr>
            <a:xfrm flipH="1" rot="717654">
              <a:off x="1674546" y="5936363"/>
              <a:ext cx="106435" cy="92350"/>
            </a:xfrm>
            <a:custGeom>
              <a:rect b="b" l="l" r="r" t="t"/>
              <a:pathLst>
                <a:path extrusionOk="0" h="767" w="884">
                  <a:moveTo>
                    <a:pt x="778" y="0"/>
                  </a:moveTo>
                  <a:cubicBezTo>
                    <a:pt x="762" y="0"/>
                    <a:pt x="745" y="5"/>
                    <a:pt x="730" y="18"/>
                  </a:cubicBezTo>
                  <a:lnTo>
                    <a:pt x="44" y="648"/>
                  </a:lnTo>
                  <a:cubicBezTo>
                    <a:pt x="0" y="700"/>
                    <a:pt x="45" y="766"/>
                    <a:pt x="99" y="766"/>
                  </a:cubicBezTo>
                  <a:cubicBezTo>
                    <a:pt x="114" y="766"/>
                    <a:pt x="130" y="761"/>
                    <a:pt x="145" y="749"/>
                  </a:cubicBezTo>
                  <a:lnTo>
                    <a:pt x="831" y="108"/>
                  </a:lnTo>
                  <a:cubicBezTo>
                    <a:pt x="883" y="64"/>
                    <a:pt x="834" y="0"/>
                    <a:pt x="7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9"/>
            <p:cNvSpPr/>
            <p:nvPr/>
          </p:nvSpPr>
          <p:spPr>
            <a:xfrm flipH="1" rot="717654">
              <a:off x="1332051" y="5612036"/>
              <a:ext cx="296549" cy="189034"/>
            </a:xfrm>
            <a:custGeom>
              <a:rect b="b" l="l" r="r" t="t"/>
              <a:pathLst>
                <a:path extrusionOk="0" h="1570" w="2463">
                  <a:moveTo>
                    <a:pt x="2362" y="0"/>
                  </a:moveTo>
                  <a:cubicBezTo>
                    <a:pt x="2351" y="0"/>
                    <a:pt x="2340" y="3"/>
                    <a:pt x="2328" y="10"/>
                  </a:cubicBezTo>
                  <a:cubicBezTo>
                    <a:pt x="1889" y="224"/>
                    <a:pt x="1474" y="460"/>
                    <a:pt x="1058" y="696"/>
                  </a:cubicBezTo>
                  <a:cubicBezTo>
                    <a:pt x="855" y="819"/>
                    <a:pt x="653" y="943"/>
                    <a:pt x="450" y="1067"/>
                  </a:cubicBezTo>
                  <a:cubicBezTo>
                    <a:pt x="282" y="1168"/>
                    <a:pt x="124" y="1303"/>
                    <a:pt x="23" y="1471"/>
                  </a:cubicBezTo>
                  <a:cubicBezTo>
                    <a:pt x="0" y="1526"/>
                    <a:pt x="41" y="1569"/>
                    <a:pt x="86" y="1569"/>
                  </a:cubicBezTo>
                  <a:cubicBezTo>
                    <a:pt x="107" y="1569"/>
                    <a:pt x="129" y="1560"/>
                    <a:pt x="147" y="1539"/>
                  </a:cubicBezTo>
                  <a:cubicBezTo>
                    <a:pt x="259" y="1370"/>
                    <a:pt x="405" y="1235"/>
                    <a:pt x="597" y="1145"/>
                  </a:cubicBezTo>
                  <a:cubicBezTo>
                    <a:pt x="788" y="1022"/>
                    <a:pt x="979" y="909"/>
                    <a:pt x="1181" y="786"/>
                  </a:cubicBezTo>
                  <a:cubicBezTo>
                    <a:pt x="1575" y="561"/>
                    <a:pt x="1991" y="336"/>
                    <a:pt x="2395" y="134"/>
                  </a:cubicBezTo>
                  <a:cubicBezTo>
                    <a:pt x="2462" y="95"/>
                    <a:pt x="2424" y="0"/>
                    <a:pt x="23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9"/>
            <p:cNvSpPr/>
            <p:nvPr/>
          </p:nvSpPr>
          <p:spPr>
            <a:xfrm flipH="1" rot="717654">
              <a:off x="1044094" y="5447004"/>
              <a:ext cx="166756" cy="49606"/>
            </a:xfrm>
            <a:custGeom>
              <a:rect b="b" l="l" r="r" t="t"/>
              <a:pathLst>
                <a:path extrusionOk="0" h="412" w="1385">
                  <a:moveTo>
                    <a:pt x="1306" y="0"/>
                  </a:moveTo>
                  <a:cubicBezTo>
                    <a:pt x="879" y="11"/>
                    <a:pt x="452" y="101"/>
                    <a:pt x="69" y="281"/>
                  </a:cubicBezTo>
                  <a:cubicBezTo>
                    <a:pt x="1" y="320"/>
                    <a:pt x="43" y="411"/>
                    <a:pt x="108" y="411"/>
                  </a:cubicBezTo>
                  <a:cubicBezTo>
                    <a:pt x="117" y="411"/>
                    <a:pt x="127" y="409"/>
                    <a:pt x="137" y="405"/>
                  </a:cubicBezTo>
                  <a:cubicBezTo>
                    <a:pt x="508" y="236"/>
                    <a:pt x="901" y="146"/>
                    <a:pt x="1306" y="146"/>
                  </a:cubicBezTo>
                  <a:cubicBezTo>
                    <a:pt x="1385" y="135"/>
                    <a:pt x="1385" y="11"/>
                    <a:pt x="13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9"/>
            <p:cNvSpPr/>
            <p:nvPr/>
          </p:nvSpPr>
          <p:spPr>
            <a:xfrm flipH="1" rot="717654">
              <a:off x="514043" y="5304443"/>
              <a:ext cx="356027" cy="28897"/>
            </a:xfrm>
            <a:custGeom>
              <a:rect b="b" l="l" r="r" t="t"/>
              <a:pathLst>
                <a:path extrusionOk="0" h="240" w="2957">
                  <a:moveTo>
                    <a:pt x="1758" y="1"/>
                  </a:moveTo>
                  <a:cubicBezTo>
                    <a:pt x="1200" y="1"/>
                    <a:pt x="645" y="36"/>
                    <a:pt x="90" y="104"/>
                  </a:cubicBezTo>
                  <a:cubicBezTo>
                    <a:pt x="4" y="114"/>
                    <a:pt x="0" y="239"/>
                    <a:pt x="80" y="239"/>
                  </a:cubicBezTo>
                  <a:cubicBezTo>
                    <a:pt x="83" y="239"/>
                    <a:pt x="86" y="239"/>
                    <a:pt x="90" y="239"/>
                  </a:cubicBezTo>
                  <a:cubicBezTo>
                    <a:pt x="619" y="174"/>
                    <a:pt x="1148" y="143"/>
                    <a:pt x="1679" y="143"/>
                  </a:cubicBezTo>
                  <a:cubicBezTo>
                    <a:pt x="2074" y="143"/>
                    <a:pt x="2469" y="160"/>
                    <a:pt x="2867" y="194"/>
                  </a:cubicBezTo>
                  <a:cubicBezTo>
                    <a:pt x="2957" y="194"/>
                    <a:pt x="2957" y="59"/>
                    <a:pt x="2867" y="47"/>
                  </a:cubicBezTo>
                  <a:cubicBezTo>
                    <a:pt x="2496" y="16"/>
                    <a:pt x="2126" y="1"/>
                    <a:pt x="17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9"/>
            <p:cNvSpPr/>
            <p:nvPr/>
          </p:nvSpPr>
          <p:spPr>
            <a:xfrm flipH="1" rot="717654">
              <a:off x="177436" y="5238859"/>
              <a:ext cx="131238" cy="50449"/>
            </a:xfrm>
            <a:custGeom>
              <a:rect b="b" l="l" r="r" t="t"/>
              <a:pathLst>
                <a:path extrusionOk="0" h="419" w="1090">
                  <a:moveTo>
                    <a:pt x="91" y="1"/>
                  </a:moveTo>
                  <a:cubicBezTo>
                    <a:pt x="1" y="1"/>
                    <a:pt x="1" y="147"/>
                    <a:pt x="91" y="147"/>
                  </a:cubicBezTo>
                  <a:cubicBezTo>
                    <a:pt x="394" y="169"/>
                    <a:pt x="687" y="259"/>
                    <a:pt x="945" y="405"/>
                  </a:cubicBezTo>
                  <a:cubicBezTo>
                    <a:pt x="960" y="415"/>
                    <a:pt x="975" y="419"/>
                    <a:pt x="988" y="419"/>
                  </a:cubicBezTo>
                  <a:cubicBezTo>
                    <a:pt x="1054" y="419"/>
                    <a:pt x="1089" y="319"/>
                    <a:pt x="1024" y="282"/>
                  </a:cubicBezTo>
                  <a:cubicBezTo>
                    <a:pt x="732" y="124"/>
                    <a:pt x="417" y="34"/>
                    <a:pt x="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9"/>
            <p:cNvSpPr/>
            <p:nvPr/>
          </p:nvSpPr>
          <p:spPr>
            <a:xfrm flipH="1" rot="717654">
              <a:off x="-11796" y="5263116"/>
              <a:ext cx="61044" cy="41660"/>
            </a:xfrm>
            <a:custGeom>
              <a:rect b="b" l="l" r="r" t="t"/>
              <a:pathLst>
                <a:path extrusionOk="0" h="346" w="507">
                  <a:moveTo>
                    <a:pt x="495" y="248"/>
                  </a:moveTo>
                  <a:cubicBezTo>
                    <a:pt x="496" y="252"/>
                    <a:pt x="497" y="256"/>
                    <a:pt x="497" y="259"/>
                  </a:cubicBezTo>
                  <a:lnTo>
                    <a:pt x="497" y="259"/>
                  </a:lnTo>
                  <a:cubicBezTo>
                    <a:pt x="501" y="267"/>
                    <a:pt x="504" y="274"/>
                    <a:pt x="507" y="282"/>
                  </a:cubicBezTo>
                  <a:lnTo>
                    <a:pt x="495" y="248"/>
                  </a:lnTo>
                  <a:close/>
                  <a:moveTo>
                    <a:pt x="94" y="0"/>
                  </a:moveTo>
                  <a:cubicBezTo>
                    <a:pt x="86" y="0"/>
                    <a:pt x="77" y="1"/>
                    <a:pt x="68" y="1"/>
                  </a:cubicBezTo>
                  <a:cubicBezTo>
                    <a:pt x="34" y="1"/>
                    <a:pt x="1" y="24"/>
                    <a:pt x="1" y="69"/>
                  </a:cubicBezTo>
                  <a:cubicBezTo>
                    <a:pt x="1" y="102"/>
                    <a:pt x="34" y="136"/>
                    <a:pt x="68" y="136"/>
                  </a:cubicBezTo>
                  <a:lnTo>
                    <a:pt x="203" y="136"/>
                  </a:lnTo>
                  <a:cubicBezTo>
                    <a:pt x="226" y="147"/>
                    <a:pt x="237" y="147"/>
                    <a:pt x="248" y="159"/>
                  </a:cubicBezTo>
                  <a:lnTo>
                    <a:pt x="270" y="181"/>
                  </a:lnTo>
                  <a:lnTo>
                    <a:pt x="282" y="181"/>
                  </a:lnTo>
                  <a:cubicBezTo>
                    <a:pt x="293" y="192"/>
                    <a:pt x="304" y="215"/>
                    <a:pt x="327" y="226"/>
                  </a:cubicBezTo>
                  <a:lnTo>
                    <a:pt x="327" y="237"/>
                  </a:lnTo>
                  <a:lnTo>
                    <a:pt x="349" y="260"/>
                  </a:lnTo>
                  <a:lnTo>
                    <a:pt x="360" y="282"/>
                  </a:lnTo>
                  <a:lnTo>
                    <a:pt x="360" y="293"/>
                  </a:lnTo>
                  <a:cubicBezTo>
                    <a:pt x="369" y="329"/>
                    <a:pt x="396" y="346"/>
                    <a:pt x="424" y="346"/>
                  </a:cubicBezTo>
                  <a:cubicBezTo>
                    <a:pt x="463" y="346"/>
                    <a:pt x="504" y="313"/>
                    <a:pt x="497" y="259"/>
                  </a:cubicBezTo>
                  <a:lnTo>
                    <a:pt x="497" y="259"/>
                  </a:lnTo>
                  <a:cubicBezTo>
                    <a:pt x="427" y="101"/>
                    <a:pt x="267" y="0"/>
                    <a:pt x="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9"/>
            <p:cNvSpPr/>
            <p:nvPr/>
          </p:nvSpPr>
          <p:spPr>
            <a:xfrm flipH="1" rot="717654">
              <a:off x="-463919" y="5323005"/>
              <a:ext cx="288482" cy="231055"/>
            </a:xfrm>
            <a:custGeom>
              <a:rect b="b" l="l" r="r" t="t"/>
              <a:pathLst>
                <a:path extrusionOk="0" h="1919" w="2396">
                  <a:moveTo>
                    <a:pt x="87" y="1"/>
                  </a:moveTo>
                  <a:cubicBezTo>
                    <a:pt x="18" y="1"/>
                    <a:pt x="0" y="112"/>
                    <a:pt x="81" y="152"/>
                  </a:cubicBezTo>
                  <a:cubicBezTo>
                    <a:pt x="969" y="478"/>
                    <a:pt x="1553" y="1288"/>
                    <a:pt x="2239" y="1906"/>
                  </a:cubicBezTo>
                  <a:cubicBezTo>
                    <a:pt x="2252" y="1914"/>
                    <a:pt x="2266" y="1918"/>
                    <a:pt x="2279" y="1918"/>
                  </a:cubicBezTo>
                  <a:cubicBezTo>
                    <a:pt x="2339" y="1918"/>
                    <a:pt x="2395" y="1848"/>
                    <a:pt x="2340" y="1793"/>
                  </a:cubicBezTo>
                  <a:cubicBezTo>
                    <a:pt x="1643" y="1164"/>
                    <a:pt x="1036" y="354"/>
                    <a:pt x="114" y="6"/>
                  </a:cubicBezTo>
                  <a:cubicBezTo>
                    <a:pt x="104" y="2"/>
                    <a:pt x="95" y="1"/>
                    <a:pt x="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9"/>
            <p:cNvSpPr/>
            <p:nvPr/>
          </p:nvSpPr>
          <p:spPr>
            <a:xfrm flipH="1" rot="717654">
              <a:off x="-667018" y="5589988"/>
              <a:ext cx="69712" cy="88015"/>
            </a:xfrm>
            <a:custGeom>
              <a:rect b="b" l="l" r="r" t="t"/>
              <a:pathLst>
                <a:path extrusionOk="0" h="731" w="579">
                  <a:moveTo>
                    <a:pt x="93" y="0"/>
                  </a:moveTo>
                  <a:cubicBezTo>
                    <a:pt x="46" y="0"/>
                    <a:pt x="0" y="54"/>
                    <a:pt x="39" y="108"/>
                  </a:cubicBezTo>
                  <a:lnTo>
                    <a:pt x="443" y="692"/>
                  </a:lnTo>
                  <a:cubicBezTo>
                    <a:pt x="452" y="718"/>
                    <a:pt x="479" y="730"/>
                    <a:pt x="507" y="730"/>
                  </a:cubicBezTo>
                  <a:cubicBezTo>
                    <a:pt x="516" y="730"/>
                    <a:pt x="525" y="729"/>
                    <a:pt x="533" y="726"/>
                  </a:cubicBezTo>
                  <a:cubicBezTo>
                    <a:pt x="567" y="704"/>
                    <a:pt x="578" y="659"/>
                    <a:pt x="556" y="625"/>
                  </a:cubicBezTo>
                  <a:lnTo>
                    <a:pt x="151" y="40"/>
                  </a:lnTo>
                  <a:cubicBezTo>
                    <a:pt x="137" y="12"/>
                    <a:pt x="115" y="0"/>
                    <a:pt x="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9"/>
            <p:cNvSpPr/>
            <p:nvPr/>
          </p:nvSpPr>
          <p:spPr>
            <a:xfrm flipH="1" rot="717654">
              <a:off x="-877942" y="5735594"/>
              <a:ext cx="120040" cy="241049"/>
            </a:xfrm>
            <a:custGeom>
              <a:rect b="b" l="l" r="r" t="t"/>
              <a:pathLst>
                <a:path extrusionOk="0" h="2002" w="997">
                  <a:moveTo>
                    <a:pt x="97" y="0"/>
                  </a:moveTo>
                  <a:cubicBezTo>
                    <a:pt x="49" y="0"/>
                    <a:pt x="1" y="49"/>
                    <a:pt x="31" y="103"/>
                  </a:cubicBezTo>
                  <a:cubicBezTo>
                    <a:pt x="357" y="699"/>
                    <a:pt x="627" y="1317"/>
                    <a:pt x="841" y="1958"/>
                  </a:cubicBezTo>
                  <a:cubicBezTo>
                    <a:pt x="854" y="1988"/>
                    <a:pt x="882" y="2002"/>
                    <a:pt x="910" y="2002"/>
                  </a:cubicBezTo>
                  <a:cubicBezTo>
                    <a:pt x="954" y="2002"/>
                    <a:pt x="996" y="1968"/>
                    <a:pt x="976" y="1913"/>
                  </a:cubicBezTo>
                  <a:cubicBezTo>
                    <a:pt x="751" y="1261"/>
                    <a:pt x="481" y="642"/>
                    <a:pt x="155" y="35"/>
                  </a:cubicBezTo>
                  <a:cubicBezTo>
                    <a:pt x="141" y="11"/>
                    <a:pt x="119" y="0"/>
                    <a:pt x="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9"/>
            <p:cNvSpPr/>
            <p:nvPr/>
          </p:nvSpPr>
          <p:spPr>
            <a:xfrm flipH="1" rot="717654">
              <a:off x="-1022686" y="6118179"/>
              <a:ext cx="39371" cy="86811"/>
            </a:xfrm>
            <a:custGeom>
              <a:rect b="b" l="l" r="r" t="t"/>
              <a:pathLst>
                <a:path extrusionOk="0" h="721" w="327">
                  <a:moveTo>
                    <a:pt x="84" y="0"/>
                  </a:moveTo>
                  <a:cubicBezTo>
                    <a:pt x="70" y="0"/>
                    <a:pt x="57" y="4"/>
                    <a:pt x="45" y="12"/>
                  </a:cubicBezTo>
                  <a:cubicBezTo>
                    <a:pt x="11" y="35"/>
                    <a:pt x="0" y="80"/>
                    <a:pt x="23" y="113"/>
                  </a:cubicBezTo>
                  <a:cubicBezTo>
                    <a:pt x="101" y="282"/>
                    <a:pt x="157" y="462"/>
                    <a:pt x="180" y="653"/>
                  </a:cubicBezTo>
                  <a:cubicBezTo>
                    <a:pt x="180" y="687"/>
                    <a:pt x="214" y="720"/>
                    <a:pt x="247" y="720"/>
                  </a:cubicBezTo>
                  <a:cubicBezTo>
                    <a:pt x="292" y="720"/>
                    <a:pt x="326" y="687"/>
                    <a:pt x="326" y="653"/>
                  </a:cubicBezTo>
                  <a:cubicBezTo>
                    <a:pt x="292" y="439"/>
                    <a:pt x="236" y="226"/>
                    <a:pt x="146" y="35"/>
                  </a:cubicBezTo>
                  <a:cubicBezTo>
                    <a:pt x="132" y="13"/>
                    <a:pt x="108" y="0"/>
                    <a:pt x="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9"/>
            <p:cNvSpPr/>
            <p:nvPr/>
          </p:nvSpPr>
          <p:spPr>
            <a:xfrm flipH="1" rot="717654">
              <a:off x="1445445" y="5740983"/>
              <a:ext cx="89458" cy="53098"/>
            </a:xfrm>
            <a:custGeom>
              <a:rect b="b" l="l" r="r" t="t"/>
              <a:pathLst>
                <a:path extrusionOk="0" h="441" w="743">
                  <a:moveTo>
                    <a:pt x="657" y="1"/>
                  </a:moveTo>
                  <a:cubicBezTo>
                    <a:pt x="644" y="1"/>
                    <a:pt x="631" y="5"/>
                    <a:pt x="619" y="12"/>
                  </a:cubicBezTo>
                  <a:lnTo>
                    <a:pt x="45" y="316"/>
                  </a:lnTo>
                  <a:cubicBezTo>
                    <a:pt x="12" y="327"/>
                    <a:pt x="0" y="372"/>
                    <a:pt x="12" y="406"/>
                  </a:cubicBezTo>
                  <a:cubicBezTo>
                    <a:pt x="26" y="428"/>
                    <a:pt x="50" y="440"/>
                    <a:pt x="74" y="440"/>
                  </a:cubicBezTo>
                  <a:cubicBezTo>
                    <a:pt x="87" y="440"/>
                    <a:pt x="101" y="436"/>
                    <a:pt x="113" y="428"/>
                  </a:cubicBezTo>
                  <a:lnTo>
                    <a:pt x="686" y="125"/>
                  </a:lnTo>
                  <a:cubicBezTo>
                    <a:pt x="720" y="114"/>
                    <a:pt x="742" y="69"/>
                    <a:pt x="720" y="35"/>
                  </a:cubicBezTo>
                  <a:cubicBezTo>
                    <a:pt x="705" y="13"/>
                    <a:pt x="681" y="1"/>
                    <a:pt x="6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9"/>
            <p:cNvSpPr/>
            <p:nvPr/>
          </p:nvSpPr>
          <p:spPr>
            <a:xfrm flipH="1" rot="717654">
              <a:off x="1787660" y="6218200"/>
              <a:ext cx="55746" cy="57794"/>
            </a:xfrm>
            <a:custGeom>
              <a:rect b="b" l="l" r="r" t="t"/>
              <a:pathLst>
                <a:path extrusionOk="0" h="480" w="463">
                  <a:moveTo>
                    <a:pt x="377" y="0"/>
                  </a:moveTo>
                  <a:cubicBezTo>
                    <a:pt x="364" y="0"/>
                    <a:pt x="351" y="4"/>
                    <a:pt x="339" y="12"/>
                  </a:cubicBezTo>
                  <a:cubicBezTo>
                    <a:pt x="215" y="102"/>
                    <a:pt x="114" y="226"/>
                    <a:pt x="46" y="372"/>
                  </a:cubicBezTo>
                  <a:cubicBezTo>
                    <a:pt x="0" y="426"/>
                    <a:pt x="54" y="479"/>
                    <a:pt x="103" y="479"/>
                  </a:cubicBezTo>
                  <a:cubicBezTo>
                    <a:pt x="126" y="479"/>
                    <a:pt x="148" y="468"/>
                    <a:pt x="159" y="439"/>
                  </a:cubicBezTo>
                  <a:cubicBezTo>
                    <a:pt x="181" y="405"/>
                    <a:pt x="193" y="372"/>
                    <a:pt x="215" y="349"/>
                  </a:cubicBezTo>
                  <a:lnTo>
                    <a:pt x="238" y="304"/>
                  </a:lnTo>
                  <a:lnTo>
                    <a:pt x="260" y="282"/>
                  </a:lnTo>
                  <a:cubicBezTo>
                    <a:pt x="283" y="248"/>
                    <a:pt x="305" y="226"/>
                    <a:pt x="328" y="203"/>
                  </a:cubicBezTo>
                  <a:lnTo>
                    <a:pt x="373" y="169"/>
                  </a:lnTo>
                  <a:lnTo>
                    <a:pt x="384" y="147"/>
                  </a:lnTo>
                  <a:lnTo>
                    <a:pt x="395" y="147"/>
                  </a:lnTo>
                  <a:cubicBezTo>
                    <a:pt x="440" y="124"/>
                    <a:pt x="462" y="68"/>
                    <a:pt x="440" y="34"/>
                  </a:cubicBezTo>
                  <a:cubicBezTo>
                    <a:pt x="425" y="13"/>
                    <a:pt x="402" y="0"/>
                    <a:pt x="3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9"/>
            <p:cNvSpPr/>
            <p:nvPr/>
          </p:nvSpPr>
          <p:spPr>
            <a:xfrm flipH="1" rot="717654">
              <a:off x="1869058" y="6608865"/>
              <a:ext cx="96080" cy="272595"/>
            </a:xfrm>
            <a:custGeom>
              <a:rect b="b" l="l" r="r" t="t"/>
              <a:pathLst>
                <a:path extrusionOk="0" h="2264" w="798">
                  <a:moveTo>
                    <a:pt x="707" y="1"/>
                  </a:moveTo>
                  <a:cubicBezTo>
                    <a:pt x="679" y="1"/>
                    <a:pt x="650" y="14"/>
                    <a:pt x="637" y="45"/>
                  </a:cubicBezTo>
                  <a:cubicBezTo>
                    <a:pt x="368" y="742"/>
                    <a:pt x="154" y="1450"/>
                    <a:pt x="8" y="2170"/>
                  </a:cubicBezTo>
                  <a:cubicBezTo>
                    <a:pt x="1" y="2225"/>
                    <a:pt x="50" y="2264"/>
                    <a:pt x="93" y="2264"/>
                  </a:cubicBezTo>
                  <a:cubicBezTo>
                    <a:pt x="120" y="2264"/>
                    <a:pt x="145" y="2249"/>
                    <a:pt x="154" y="2215"/>
                  </a:cubicBezTo>
                  <a:cubicBezTo>
                    <a:pt x="300" y="1484"/>
                    <a:pt x="502" y="776"/>
                    <a:pt x="783" y="90"/>
                  </a:cubicBezTo>
                  <a:cubicBezTo>
                    <a:pt x="797" y="35"/>
                    <a:pt x="752" y="1"/>
                    <a:pt x="7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9"/>
            <p:cNvSpPr/>
            <p:nvPr/>
          </p:nvSpPr>
          <p:spPr>
            <a:xfrm flipH="1" rot="717654">
              <a:off x="591662" y="5360698"/>
              <a:ext cx="179398" cy="34195"/>
            </a:xfrm>
            <a:custGeom>
              <a:rect b="b" l="l" r="r" t="t"/>
              <a:pathLst>
                <a:path extrusionOk="0" h="284" w="1490">
                  <a:moveTo>
                    <a:pt x="526" y="0"/>
                  </a:moveTo>
                  <a:cubicBezTo>
                    <a:pt x="380" y="0"/>
                    <a:pt x="234" y="11"/>
                    <a:pt x="90" y="33"/>
                  </a:cubicBezTo>
                  <a:cubicBezTo>
                    <a:pt x="0" y="45"/>
                    <a:pt x="34" y="168"/>
                    <a:pt x="124" y="168"/>
                  </a:cubicBezTo>
                  <a:cubicBezTo>
                    <a:pt x="252" y="151"/>
                    <a:pt x="380" y="142"/>
                    <a:pt x="509" y="142"/>
                  </a:cubicBezTo>
                  <a:cubicBezTo>
                    <a:pt x="800" y="142"/>
                    <a:pt x="1091" y="187"/>
                    <a:pt x="1372" y="281"/>
                  </a:cubicBezTo>
                  <a:cubicBezTo>
                    <a:pt x="1379" y="282"/>
                    <a:pt x="1385" y="283"/>
                    <a:pt x="1392" y="283"/>
                  </a:cubicBezTo>
                  <a:cubicBezTo>
                    <a:pt x="1466" y="283"/>
                    <a:pt x="1490" y="167"/>
                    <a:pt x="1417" y="146"/>
                  </a:cubicBezTo>
                  <a:cubicBezTo>
                    <a:pt x="1130" y="47"/>
                    <a:pt x="827" y="0"/>
                    <a:pt x="5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9"/>
            <p:cNvSpPr/>
            <p:nvPr/>
          </p:nvSpPr>
          <p:spPr>
            <a:xfrm flipH="1" rot="717654">
              <a:off x="-347619" y="5410965"/>
              <a:ext cx="132803" cy="114384"/>
            </a:xfrm>
            <a:custGeom>
              <a:rect b="b" l="l" r="r" t="t"/>
              <a:pathLst>
                <a:path extrusionOk="0" h="950" w="1103">
                  <a:moveTo>
                    <a:pt x="101" y="1"/>
                  </a:moveTo>
                  <a:cubicBezTo>
                    <a:pt x="39" y="1"/>
                    <a:pt x="0" y="96"/>
                    <a:pt x="67" y="134"/>
                  </a:cubicBezTo>
                  <a:cubicBezTo>
                    <a:pt x="405" y="336"/>
                    <a:pt x="697" y="595"/>
                    <a:pt x="944" y="910"/>
                  </a:cubicBezTo>
                  <a:cubicBezTo>
                    <a:pt x="955" y="938"/>
                    <a:pt x="977" y="950"/>
                    <a:pt x="1000" y="950"/>
                  </a:cubicBezTo>
                  <a:cubicBezTo>
                    <a:pt x="1049" y="950"/>
                    <a:pt x="1103" y="896"/>
                    <a:pt x="1057" y="842"/>
                  </a:cubicBezTo>
                  <a:cubicBezTo>
                    <a:pt x="809" y="505"/>
                    <a:pt x="495" y="224"/>
                    <a:pt x="135" y="10"/>
                  </a:cubicBezTo>
                  <a:cubicBezTo>
                    <a:pt x="123" y="4"/>
                    <a:pt x="112" y="1"/>
                    <a:pt x="1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9"/>
            <p:cNvSpPr/>
            <p:nvPr/>
          </p:nvSpPr>
          <p:spPr>
            <a:xfrm flipH="1" rot="717654">
              <a:off x="-822405" y="5839097"/>
              <a:ext cx="58034" cy="105113"/>
            </a:xfrm>
            <a:custGeom>
              <a:rect b="b" l="l" r="r" t="t"/>
              <a:pathLst>
                <a:path extrusionOk="0" h="873" w="482">
                  <a:moveTo>
                    <a:pt x="68" y="0"/>
                  </a:moveTo>
                  <a:cubicBezTo>
                    <a:pt x="23" y="11"/>
                    <a:pt x="1" y="56"/>
                    <a:pt x="12" y="90"/>
                  </a:cubicBezTo>
                  <a:cubicBezTo>
                    <a:pt x="113" y="337"/>
                    <a:pt x="214" y="596"/>
                    <a:pt x="327" y="832"/>
                  </a:cubicBezTo>
                  <a:cubicBezTo>
                    <a:pt x="341" y="861"/>
                    <a:pt x="363" y="872"/>
                    <a:pt x="385" y="872"/>
                  </a:cubicBezTo>
                  <a:cubicBezTo>
                    <a:pt x="433" y="872"/>
                    <a:pt x="481" y="818"/>
                    <a:pt x="450" y="765"/>
                  </a:cubicBezTo>
                  <a:cubicBezTo>
                    <a:pt x="338" y="528"/>
                    <a:pt x="237" y="292"/>
                    <a:pt x="147" y="56"/>
                  </a:cubicBezTo>
                  <a:cubicBezTo>
                    <a:pt x="136" y="11"/>
                    <a:pt x="102" y="0"/>
                    <a:pt x="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9"/>
            <p:cNvSpPr/>
            <p:nvPr/>
          </p:nvSpPr>
          <p:spPr>
            <a:xfrm flipH="1" rot="717654">
              <a:off x="-1022890" y="6212697"/>
              <a:ext cx="34676" cy="135093"/>
            </a:xfrm>
            <a:custGeom>
              <a:rect b="b" l="l" r="r" t="t"/>
              <a:pathLst>
                <a:path extrusionOk="0" h="1122" w="288">
                  <a:moveTo>
                    <a:pt x="86" y="1"/>
                  </a:moveTo>
                  <a:cubicBezTo>
                    <a:pt x="44" y="1"/>
                    <a:pt x="0" y="34"/>
                    <a:pt x="7" y="87"/>
                  </a:cubicBezTo>
                  <a:cubicBezTo>
                    <a:pt x="74" y="402"/>
                    <a:pt x="119" y="728"/>
                    <a:pt x="153" y="1054"/>
                  </a:cubicBezTo>
                  <a:cubicBezTo>
                    <a:pt x="153" y="1099"/>
                    <a:pt x="187" y="1122"/>
                    <a:pt x="220" y="1122"/>
                  </a:cubicBezTo>
                  <a:cubicBezTo>
                    <a:pt x="254" y="1122"/>
                    <a:pt x="288" y="1099"/>
                    <a:pt x="288" y="1054"/>
                  </a:cubicBezTo>
                  <a:cubicBezTo>
                    <a:pt x="265" y="717"/>
                    <a:pt x="220" y="380"/>
                    <a:pt x="153" y="54"/>
                  </a:cubicBezTo>
                  <a:cubicBezTo>
                    <a:pt x="144" y="17"/>
                    <a:pt x="116" y="1"/>
                    <a:pt x="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7" name="Google Shape;2887;p59"/>
          <p:cNvGrpSpPr/>
          <p:nvPr/>
        </p:nvGrpSpPr>
        <p:grpSpPr>
          <a:xfrm>
            <a:off x="6435681" y="-214430"/>
            <a:ext cx="3150894" cy="3180434"/>
            <a:chOff x="-4257137" y="276283"/>
            <a:chExt cx="3150894" cy="3180434"/>
          </a:xfrm>
        </p:grpSpPr>
        <p:grpSp>
          <p:nvGrpSpPr>
            <p:cNvPr id="2888" name="Google Shape;2888;p59"/>
            <p:cNvGrpSpPr/>
            <p:nvPr/>
          </p:nvGrpSpPr>
          <p:grpSpPr>
            <a:xfrm>
              <a:off x="-4257137" y="276283"/>
              <a:ext cx="3150894" cy="3180434"/>
              <a:chOff x="-4257137" y="276283"/>
              <a:chExt cx="3150894" cy="3180434"/>
            </a:xfrm>
          </p:grpSpPr>
          <p:sp>
            <p:nvSpPr>
              <p:cNvPr id="2889" name="Google Shape;2889;p59"/>
              <p:cNvSpPr/>
              <p:nvPr/>
            </p:nvSpPr>
            <p:spPr>
              <a:xfrm>
                <a:off x="-4257137" y="276283"/>
                <a:ext cx="3150894" cy="1914683"/>
              </a:xfrm>
              <a:custGeom>
                <a:rect b="b" l="l" r="r" t="t"/>
                <a:pathLst>
                  <a:path extrusionOk="0" h="11799" w="19417">
                    <a:moveTo>
                      <a:pt x="13647" y="1"/>
                    </a:moveTo>
                    <a:cubicBezTo>
                      <a:pt x="12173" y="1"/>
                      <a:pt x="11344" y="1479"/>
                      <a:pt x="11344" y="1479"/>
                    </a:cubicBezTo>
                    <a:cubicBezTo>
                      <a:pt x="11344" y="1479"/>
                      <a:pt x="10880" y="106"/>
                      <a:pt x="9424" y="106"/>
                    </a:cubicBezTo>
                    <a:cubicBezTo>
                      <a:pt x="9344" y="106"/>
                      <a:pt x="9261" y="110"/>
                      <a:pt x="9175" y="119"/>
                    </a:cubicBezTo>
                    <a:cubicBezTo>
                      <a:pt x="7511" y="288"/>
                      <a:pt x="7117" y="1873"/>
                      <a:pt x="7117" y="1873"/>
                    </a:cubicBezTo>
                    <a:cubicBezTo>
                      <a:pt x="7117" y="1873"/>
                      <a:pt x="6425" y="646"/>
                      <a:pt x="5205" y="646"/>
                    </a:cubicBezTo>
                    <a:cubicBezTo>
                      <a:pt x="4967" y="646"/>
                      <a:pt x="4708" y="693"/>
                      <a:pt x="4430" y="805"/>
                    </a:cubicBezTo>
                    <a:cubicBezTo>
                      <a:pt x="2733" y="1479"/>
                      <a:pt x="3047" y="3481"/>
                      <a:pt x="3047" y="3481"/>
                    </a:cubicBezTo>
                    <a:cubicBezTo>
                      <a:pt x="3047" y="3481"/>
                      <a:pt x="2620" y="3334"/>
                      <a:pt x="2123" y="3334"/>
                    </a:cubicBezTo>
                    <a:cubicBezTo>
                      <a:pt x="1616" y="3334"/>
                      <a:pt x="1038" y="3486"/>
                      <a:pt x="765" y="4099"/>
                    </a:cubicBezTo>
                    <a:cubicBezTo>
                      <a:pt x="439" y="4796"/>
                      <a:pt x="619" y="5605"/>
                      <a:pt x="1181" y="6111"/>
                    </a:cubicBezTo>
                    <a:cubicBezTo>
                      <a:pt x="1" y="7157"/>
                      <a:pt x="394" y="8450"/>
                      <a:pt x="1012" y="9079"/>
                    </a:cubicBezTo>
                    <a:cubicBezTo>
                      <a:pt x="1238" y="9305"/>
                      <a:pt x="1576" y="9376"/>
                      <a:pt x="1916" y="9376"/>
                    </a:cubicBezTo>
                    <a:cubicBezTo>
                      <a:pt x="2508" y="9376"/>
                      <a:pt x="3104" y="9158"/>
                      <a:pt x="3104" y="9158"/>
                    </a:cubicBezTo>
                    <a:cubicBezTo>
                      <a:pt x="3104" y="9158"/>
                      <a:pt x="3362" y="11249"/>
                      <a:pt x="4970" y="11508"/>
                    </a:cubicBezTo>
                    <a:cubicBezTo>
                      <a:pt x="5069" y="11523"/>
                      <a:pt x="5164" y="11530"/>
                      <a:pt x="5257" y="11530"/>
                    </a:cubicBezTo>
                    <a:cubicBezTo>
                      <a:pt x="6669" y="11530"/>
                      <a:pt x="7342" y="9866"/>
                      <a:pt x="7342" y="9866"/>
                    </a:cubicBezTo>
                    <a:cubicBezTo>
                      <a:pt x="7342" y="9866"/>
                      <a:pt x="7733" y="11389"/>
                      <a:pt x="9018" y="11389"/>
                    </a:cubicBezTo>
                    <a:cubicBezTo>
                      <a:pt x="9058" y="11389"/>
                      <a:pt x="9099" y="11387"/>
                      <a:pt x="9141" y="11384"/>
                    </a:cubicBezTo>
                    <a:cubicBezTo>
                      <a:pt x="10524" y="11272"/>
                      <a:pt x="10895" y="10260"/>
                      <a:pt x="10895" y="10260"/>
                    </a:cubicBezTo>
                    <a:cubicBezTo>
                      <a:pt x="10895" y="10260"/>
                      <a:pt x="11586" y="11798"/>
                      <a:pt x="12939" y="11798"/>
                    </a:cubicBezTo>
                    <a:cubicBezTo>
                      <a:pt x="13129" y="11798"/>
                      <a:pt x="13332" y="11768"/>
                      <a:pt x="13548" y="11699"/>
                    </a:cubicBezTo>
                    <a:cubicBezTo>
                      <a:pt x="15302" y="11137"/>
                      <a:pt x="15133" y="9046"/>
                      <a:pt x="15133" y="9046"/>
                    </a:cubicBezTo>
                    <a:lnTo>
                      <a:pt x="15133" y="9046"/>
                    </a:lnTo>
                    <a:cubicBezTo>
                      <a:pt x="15133" y="9046"/>
                      <a:pt x="15940" y="9401"/>
                      <a:pt x="16723" y="9401"/>
                    </a:cubicBezTo>
                    <a:cubicBezTo>
                      <a:pt x="17284" y="9401"/>
                      <a:pt x="17833" y="9219"/>
                      <a:pt x="18067" y="8596"/>
                    </a:cubicBezTo>
                    <a:cubicBezTo>
                      <a:pt x="18405" y="7741"/>
                      <a:pt x="18169" y="6763"/>
                      <a:pt x="17471" y="6168"/>
                    </a:cubicBezTo>
                    <a:cubicBezTo>
                      <a:pt x="17471" y="6168"/>
                      <a:pt x="19416" y="4830"/>
                      <a:pt x="18596" y="3458"/>
                    </a:cubicBezTo>
                    <a:cubicBezTo>
                      <a:pt x="18186" y="2758"/>
                      <a:pt x="17462" y="2585"/>
                      <a:pt x="16847" y="2585"/>
                    </a:cubicBezTo>
                    <a:cubicBezTo>
                      <a:pt x="16248" y="2585"/>
                      <a:pt x="15751" y="2750"/>
                      <a:pt x="15751" y="2750"/>
                    </a:cubicBezTo>
                    <a:cubicBezTo>
                      <a:pt x="15751" y="2750"/>
                      <a:pt x="16055" y="524"/>
                      <a:pt x="14222" y="74"/>
                    </a:cubicBezTo>
                    <a:cubicBezTo>
                      <a:pt x="14021" y="23"/>
                      <a:pt x="13829" y="1"/>
                      <a:pt x="136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9"/>
              <p:cNvSpPr/>
              <p:nvPr/>
            </p:nvSpPr>
            <p:spPr>
              <a:xfrm>
                <a:off x="-3301174" y="2289633"/>
                <a:ext cx="166170" cy="259965"/>
              </a:xfrm>
              <a:custGeom>
                <a:rect b="b" l="l" r="r" t="t"/>
                <a:pathLst>
                  <a:path extrusionOk="0" h="1602" w="1024">
                    <a:moveTo>
                      <a:pt x="608" y="0"/>
                    </a:moveTo>
                    <a:cubicBezTo>
                      <a:pt x="608" y="0"/>
                      <a:pt x="1" y="697"/>
                      <a:pt x="237" y="1270"/>
                    </a:cubicBezTo>
                    <a:cubicBezTo>
                      <a:pt x="332" y="1502"/>
                      <a:pt x="473" y="1602"/>
                      <a:pt x="609" y="1602"/>
                    </a:cubicBezTo>
                    <a:cubicBezTo>
                      <a:pt x="808" y="1602"/>
                      <a:pt x="995" y="1385"/>
                      <a:pt x="1001" y="1057"/>
                    </a:cubicBezTo>
                    <a:cubicBezTo>
                      <a:pt x="1024" y="506"/>
                      <a:pt x="608" y="0"/>
                      <a:pt x="6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9"/>
              <p:cNvSpPr/>
              <p:nvPr/>
            </p:nvSpPr>
            <p:spPr>
              <a:xfrm>
                <a:off x="-2627893" y="2386187"/>
                <a:ext cx="167955" cy="259965"/>
              </a:xfrm>
              <a:custGeom>
                <a:rect b="b" l="l" r="r" t="t"/>
                <a:pathLst>
                  <a:path extrusionOk="0" h="1602" w="1035">
                    <a:moveTo>
                      <a:pt x="619" y="1"/>
                    </a:moveTo>
                    <a:cubicBezTo>
                      <a:pt x="619" y="1"/>
                      <a:pt x="0" y="698"/>
                      <a:pt x="236" y="1271"/>
                    </a:cubicBezTo>
                    <a:cubicBezTo>
                      <a:pt x="336" y="1502"/>
                      <a:pt x="477" y="1602"/>
                      <a:pt x="612" y="1602"/>
                    </a:cubicBezTo>
                    <a:cubicBezTo>
                      <a:pt x="813" y="1602"/>
                      <a:pt x="999" y="1382"/>
                      <a:pt x="1012" y="1046"/>
                    </a:cubicBezTo>
                    <a:cubicBezTo>
                      <a:pt x="1035" y="496"/>
                      <a:pt x="619" y="1"/>
                      <a:pt x="61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9"/>
              <p:cNvSpPr/>
              <p:nvPr/>
            </p:nvSpPr>
            <p:spPr>
              <a:xfrm>
                <a:off x="-1982037" y="2203789"/>
                <a:ext cx="166170" cy="258342"/>
              </a:xfrm>
              <a:custGeom>
                <a:rect b="b" l="l" r="r" t="t"/>
                <a:pathLst>
                  <a:path extrusionOk="0" h="1592" w="1024">
                    <a:moveTo>
                      <a:pt x="607" y="1"/>
                    </a:moveTo>
                    <a:cubicBezTo>
                      <a:pt x="607" y="1"/>
                      <a:pt x="0" y="698"/>
                      <a:pt x="236" y="1260"/>
                    </a:cubicBezTo>
                    <a:cubicBezTo>
                      <a:pt x="332" y="1492"/>
                      <a:pt x="473" y="1591"/>
                      <a:pt x="609" y="1591"/>
                    </a:cubicBezTo>
                    <a:cubicBezTo>
                      <a:pt x="809" y="1591"/>
                      <a:pt x="998" y="1375"/>
                      <a:pt x="1012" y="1046"/>
                    </a:cubicBezTo>
                    <a:cubicBezTo>
                      <a:pt x="1023" y="495"/>
                      <a:pt x="607" y="1"/>
                      <a:pt x="6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9"/>
              <p:cNvSpPr/>
              <p:nvPr/>
            </p:nvSpPr>
            <p:spPr>
              <a:xfrm>
                <a:off x="-2219284" y="2796743"/>
                <a:ext cx="166170" cy="259965"/>
              </a:xfrm>
              <a:custGeom>
                <a:rect b="b" l="l" r="r" t="t"/>
                <a:pathLst>
                  <a:path extrusionOk="0" h="1602" w="1024">
                    <a:moveTo>
                      <a:pt x="608" y="0"/>
                    </a:moveTo>
                    <a:cubicBezTo>
                      <a:pt x="608" y="0"/>
                      <a:pt x="1" y="698"/>
                      <a:pt x="237" y="1271"/>
                    </a:cubicBezTo>
                    <a:cubicBezTo>
                      <a:pt x="332" y="1502"/>
                      <a:pt x="470" y="1601"/>
                      <a:pt x="604" y="1601"/>
                    </a:cubicBezTo>
                    <a:cubicBezTo>
                      <a:pt x="802" y="1601"/>
                      <a:pt x="988" y="1382"/>
                      <a:pt x="1001" y="1046"/>
                    </a:cubicBezTo>
                    <a:cubicBezTo>
                      <a:pt x="1024" y="495"/>
                      <a:pt x="608" y="0"/>
                      <a:pt x="6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9"/>
              <p:cNvSpPr/>
              <p:nvPr/>
            </p:nvSpPr>
            <p:spPr>
              <a:xfrm>
                <a:off x="-2963641" y="2822221"/>
                <a:ext cx="166170" cy="259965"/>
              </a:xfrm>
              <a:custGeom>
                <a:rect b="b" l="l" r="r" t="t"/>
                <a:pathLst>
                  <a:path extrusionOk="0" h="1602" w="1024">
                    <a:moveTo>
                      <a:pt x="608" y="1"/>
                    </a:moveTo>
                    <a:cubicBezTo>
                      <a:pt x="608" y="1"/>
                      <a:pt x="1" y="698"/>
                      <a:pt x="237" y="1271"/>
                    </a:cubicBezTo>
                    <a:cubicBezTo>
                      <a:pt x="332" y="1502"/>
                      <a:pt x="472" y="1602"/>
                      <a:pt x="607" y="1602"/>
                    </a:cubicBezTo>
                    <a:cubicBezTo>
                      <a:pt x="807" y="1602"/>
                      <a:pt x="994" y="1382"/>
                      <a:pt x="1001" y="1046"/>
                    </a:cubicBezTo>
                    <a:cubicBezTo>
                      <a:pt x="1024" y="496"/>
                      <a:pt x="608" y="1"/>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9"/>
              <p:cNvSpPr/>
              <p:nvPr/>
            </p:nvSpPr>
            <p:spPr>
              <a:xfrm>
                <a:off x="-2611503" y="3198050"/>
                <a:ext cx="167955" cy="258666"/>
              </a:xfrm>
              <a:custGeom>
                <a:rect b="b" l="l" r="r" t="t"/>
                <a:pathLst>
                  <a:path extrusionOk="0" h="1594" w="1035">
                    <a:moveTo>
                      <a:pt x="619" y="1"/>
                    </a:moveTo>
                    <a:cubicBezTo>
                      <a:pt x="619" y="1"/>
                      <a:pt x="0" y="698"/>
                      <a:pt x="236" y="1271"/>
                    </a:cubicBezTo>
                    <a:cubicBezTo>
                      <a:pt x="331" y="1496"/>
                      <a:pt x="471" y="1594"/>
                      <a:pt x="606" y="1594"/>
                    </a:cubicBezTo>
                    <a:cubicBezTo>
                      <a:pt x="808" y="1594"/>
                      <a:pt x="999" y="1376"/>
                      <a:pt x="1012" y="1046"/>
                    </a:cubicBezTo>
                    <a:cubicBezTo>
                      <a:pt x="1035" y="495"/>
                      <a:pt x="619" y="1"/>
                      <a:pt x="61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9"/>
              <p:cNvSpPr/>
              <p:nvPr/>
            </p:nvSpPr>
            <p:spPr>
              <a:xfrm>
                <a:off x="-2814023" y="1304459"/>
                <a:ext cx="197164" cy="139719"/>
              </a:xfrm>
              <a:custGeom>
                <a:rect b="b" l="l" r="r" t="t"/>
                <a:pathLst>
                  <a:path extrusionOk="0" h="861" w="1215">
                    <a:moveTo>
                      <a:pt x="89" y="0"/>
                    </a:moveTo>
                    <a:cubicBezTo>
                      <a:pt x="54" y="0"/>
                      <a:pt x="17" y="23"/>
                      <a:pt x="12" y="68"/>
                    </a:cubicBezTo>
                    <a:cubicBezTo>
                      <a:pt x="0" y="326"/>
                      <a:pt x="124" y="585"/>
                      <a:pt x="349" y="742"/>
                    </a:cubicBezTo>
                    <a:cubicBezTo>
                      <a:pt x="442" y="817"/>
                      <a:pt x="558" y="860"/>
                      <a:pt x="679" y="860"/>
                    </a:cubicBezTo>
                    <a:cubicBezTo>
                      <a:pt x="704" y="860"/>
                      <a:pt x="729" y="858"/>
                      <a:pt x="754" y="855"/>
                    </a:cubicBezTo>
                    <a:cubicBezTo>
                      <a:pt x="900" y="821"/>
                      <a:pt x="1012" y="731"/>
                      <a:pt x="1080" y="596"/>
                    </a:cubicBezTo>
                    <a:cubicBezTo>
                      <a:pt x="1170" y="427"/>
                      <a:pt x="1215" y="248"/>
                      <a:pt x="1203" y="68"/>
                    </a:cubicBezTo>
                    <a:cubicBezTo>
                      <a:pt x="1203" y="23"/>
                      <a:pt x="1170" y="0"/>
                      <a:pt x="1136" y="0"/>
                    </a:cubicBezTo>
                    <a:cubicBezTo>
                      <a:pt x="1102" y="0"/>
                      <a:pt x="1069" y="23"/>
                      <a:pt x="1069" y="68"/>
                    </a:cubicBezTo>
                    <a:cubicBezTo>
                      <a:pt x="1080" y="236"/>
                      <a:pt x="1035" y="416"/>
                      <a:pt x="945" y="562"/>
                    </a:cubicBezTo>
                    <a:cubicBezTo>
                      <a:pt x="911" y="619"/>
                      <a:pt x="866" y="675"/>
                      <a:pt x="810" y="708"/>
                    </a:cubicBezTo>
                    <a:cubicBezTo>
                      <a:pt x="771" y="720"/>
                      <a:pt x="728" y="725"/>
                      <a:pt x="686" y="725"/>
                    </a:cubicBezTo>
                    <a:cubicBezTo>
                      <a:pt x="644" y="725"/>
                      <a:pt x="602" y="720"/>
                      <a:pt x="563" y="708"/>
                    </a:cubicBezTo>
                    <a:cubicBezTo>
                      <a:pt x="304" y="596"/>
                      <a:pt x="135" y="337"/>
                      <a:pt x="158" y="68"/>
                    </a:cubicBezTo>
                    <a:cubicBezTo>
                      <a:pt x="158" y="23"/>
                      <a:pt x="124" y="0"/>
                      <a:pt x="89"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9"/>
              <p:cNvSpPr/>
              <p:nvPr/>
            </p:nvSpPr>
            <p:spPr>
              <a:xfrm>
                <a:off x="-2797633" y="1116545"/>
                <a:ext cx="51279" cy="73348"/>
              </a:xfrm>
              <a:custGeom>
                <a:rect b="b" l="l" r="r" t="t"/>
                <a:pathLst>
                  <a:path extrusionOk="0" h="452" w="316">
                    <a:moveTo>
                      <a:pt x="214" y="0"/>
                    </a:moveTo>
                    <a:cubicBezTo>
                      <a:pt x="169" y="0"/>
                      <a:pt x="124" y="23"/>
                      <a:pt x="102" y="56"/>
                    </a:cubicBezTo>
                    <a:cubicBezTo>
                      <a:pt x="91" y="68"/>
                      <a:pt x="91" y="79"/>
                      <a:pt x="91" y="90"/>
                    </a:cubicBezTo>
                    <a:cubicBezTo>
                      <a:pt x="79" y="90"/>
                      <a:pt x="68" y="101"/>
                      <a:pt x="68" y="113"/>
                    </a:cubicBezTo>
                    <a:cubicBezTo>
                      <a:pt x="12" y="180"/>
                      <a:pt x="1" y="281"/>
                      <a:pt x="34" y="360"/>
                    </a:cubicBezTo>
                    <a:cubicBezTo>
                      <a:pt x="59" y="418"/>
                      <a:pt x="115" y="452"/>
                      <a:pt x="174" y="452"/>
                    </a:cubicBezTo>
                    <a:cubicBezTo>
                      <a:pt x="195" y="452"/>
                      <a:pt x="216" y="447"/>
                      <a:pt x="237" y="439"/>
                    </a:cubicBezTo>
                    <a:cubicBezTo>
                      <a:pt x="315" y="394"/>
                      <a:pt x="315" y="304"/>
                      <a:pt x="315" y="225"/>
                    </a:cubicBezTo>
                    <a:lnTo>
                      <a:pt x="315" y="113"/>
                    </a:lnTo>
                    <a:cubicBezTo>
                      <a:pt x="315" y="56"/>
                      <a:pt x="270" y="0"/>
                      <a:pt x="214" y="0"/>
                    </a:cubicBezTo>
                    <a:close/>
                  </a:path>
                </a:pathLst>
              </a:custGeom>
              <a:solidFill>
                <a:srgbClr val="4577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9"/>
              <p:cNvSpPr/>
              <p:nvPr/>
            </p:nvSpPr>
            <p:spPr>
              <a:xfrm>
                <a:off x="-2770209" y="1169446"/>
                <a:ext cx="162" cy="162"/>
              </a:xfrm>
              <a:custGeom>
                <a:rect b="b" l="l" r="r" t="t"/>
                <a:pathLst>
                  <a:path extrusionOk="0" h="1" w="1">
                    <a:moveTo>
                      <a:pt x="0" y="0"/>
                    </a:moveTo>
                    <a:lnTo>
                      <a:pt x="0" y="0"/>
                    </a:lnTo>
                    <a:lnTo>
                      <a:pt x="0"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9"/>
              <p:cNvSpPr/>
              <p:nvPr/>
            </p:nvSpPr>
            <p:spPr>
              <a:xfrm>
                <a:off x="-2771994" y="1167499"/>
                <a:ext cx="162" cy="162"/>
              </a:xfrm>
              <a:custGeom>
                <a:rect b="b" l="l" r="r" t="t"/>
                <a:pathLst>
                  <a:path extrusionOk="0" h="1" w="1">
                    <a:moveTo>
                      <a:pt x="0" y="1"/>
                    </a:move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9"/>
              <p:cNvSpPr/>
              <p:nvPr/>
            </p:nvSpPr>
            <p:spPr>
              <a:xfrm>
                <a:off x="-2702702" y="1119466"/>
                <a:ext cx="43977" cy="63612"/>
              </a:xfrm>
              <a:custGeom>
                <a:rect b="b" l="l" r="r" t="t"/>
                <a:pathLst>
                  <a:path extrusionOk="0" h="392" w="271">
                    <a:moveTo>
                      <a:pt x="160" y="0"/>
                    </a:moveTo>
                    <a:cubicBezTo>
                      <a:pt x="152" y="0"/>
                      <a:pt x="144" y="2"/>
                      <a:pt x="135" y="5"/>
                    </a:cubicBezTo>
                    <a:cubicBezTo>
                      <a:pt x="124" y="5"/>
                      <a:pt x="113" y="5"/>
                      <a:pt x="101" y="16"/>
                    </a:cubicBezTo>
                    <a:cubicBezTo>
                      <a:pt x="101" y="27"/>
                      <a:pt x="90" y="38"/>
                      <a:pt x="90" y="50"/>
                    </a:cubicBezTo>
                    <a:cubicBezTo>
                      <a:pt x="79" y="50"/>
                      <a:pt x="79" y="61"/>
                      <a:pt x="79" y="72"/>
                    </a:cubicBezTo>
                    <a:cubicBezTo>
                      <a:pt x="12" y="151"/>
                      <a:pt x="0" y="263"/>
                      <a:pt x="68" y="353"/>
                    </a:cubicBezTo>
                    <a:cubicBezTo>
                      <a:pt x="89" y="380"/>
                      <a:pt x="118" y="391"/>
                      <a:pt x="147" y="391"/>
                    </a:cubicBezTo>
                    <a:cubicBezTo>
                      <a:pt x="180" y="391"/>
                      <a:pt x="213" y="377"/>
                      <a:pt x="236" y="353"/>
                    </a:cubicBezTo>
                    <a:cubicBezTo>
                      <a:pt x="259" y="308"/>
                      <a:pt x="270" y="252"/>
                      <a:pt x="270" y="196"/>
                    </a:cubicBezTo>
                    <a:cubicBezTo>
                      <a:pt x="259" y="140"/>
                      <a:pt x="248" y="83"/>
                      <a:pt x="214" y="27"/>
                    </a:cubicBezTo>
                    <a:cubicBezTo>
                      <a:pt x="197" y="11"/>
                      <a:pt x="181" y="0"/>
                      <a:pt x="16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9"/>
              <p:cNvSpPr/>
              <p:nvPr/>
            </p:nvSpPr>
            <p:spPr>
              <a:xfrm>
                <a:off x="-3740777" y="512718"/>
                <a:ext cx="151565" cy="315949"/>
              </a:xfrm>
              <a:custGeom>
                <a:rect b="b" l="l" r="r" t="t"/>
                <a:pathLst>
                  <a:path extrusionOk="0" h="1947" w="934">
                    <a:moveTo>
                      <a:pt x="842" y="1"/>
                    </a:moveTo>
                    <a:cubicBezTo>
                      <a:pt x="831" y="1"/>
                      <a:pt x="821" y="4"/>
                      <a:pt x="810" y="11"/>
                    </a:cubicBezTo>
                    <a:cubicBezTo>
                      <a:pt x="517" y="202"/>
                      <a:pt x="360" y="528"/>
                      <a:pt x="225" y="832"/>
                    </a:cubicBezTo>
                    <a:cubicBezTo>
                      <a:pt x="90" y="1180"/>
                      <a:pt x="0" y="1563"/>
                      <a:pt x="169" y="1911"/>
                    </a:cubicBezTo>
                    <a:cubicBezTo>
                      <a:pt x="180" y="1936"/>
                      <a:pt x="198" y="1946"/>
                      <a:pt x="217" y="1946"/>
                    </a:cubicBezTo>
                    <a:cubicBezTo>
                      <a:pt x="259" y="1946"/>
                      <a:pt x="304" y="1898"/>
                      <a:pt x="281" y="1844"/>
                    </a:cubicBezTo>
                    <a:cubicBezTo>
                      <a:pt x="124" y="1529"/>
                      <a:pt x="236" y="1169"/>
                      <a:pt x="360" y="854"/>
                    </a:cubicBezTo>
                    <a:cubicBezTo>
                      <a:pt x="484" y="585"/>
                      <a:pt x="619" y="292"/>
                      <a:pt x="877" y="135"/>
                    </a:cubicBezTo>
                    <a:cubicBezTo>
                      <a:pt x="934" y="88"/>
                      <a:pt x="895" y="1"/>
                      <a:pt x="842"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9"/>
              <p:cNvSpPr/>
              <p:nvPr/>
            </p:nvSpPr>
            <p:spPr>
              <a:xfrm>
                <a:off x="-3490711" y="438883"/>
                <a:ext cx="189699" cy="46248"/>
              </a:xfrm>
              <a:custGeom>
                <a:rect b="b" l="l" r="r" t="t"/>
                <a:pathLst>
                  <a:path extrusionOk="0" h="285" w="1169">
                    <a:moveTo>
                      <a:pt x="564" y="1"/>
                    </a:moveTo>
                    <a:cubicBezTo>
                      <a:pt x="394" y="1"/>
                      <a:pt x="223" y="43"/>
                      <a:pt x="67" y="129"/>
                    </a:cubicBezTo>
                    <a:cubicBezTo>
                      <a:pt x="0" y="158"/>
                      <a:pt x="39" y="251"/>
                      <a:pt x="100" y="251"/>
                    </a:cubicBezTo>
                    <a:cubicBezTo>
                      <a:pt x="111" y="251"/>
                      <a:pt x="123" y="248"/>
                      <a:pt x="134" y="241"/>
                    </a:cubicBezTo>
                    <a:cubicBezTo>
                      <a:pt x="266" y="168"/>
                      <a:pt x="411" y="131"/>
                      <a:pt x="557" y="131"/>
                    </a:cubicBezTo>
                    <a:cubicBezTo>
                      <a:pt x="724" y="131"/>
                      <a:pt x="890" y="179"/>
                      <a:pt x="1034" y="275"/>
                    </a:cubicBezTo>
                    <a:cubicBezTo>
                      <a:pt x="1046" y="282"/>
                      <a:pt x="1057" y="285"/>
                      <a:pt x="1068" y="285"/>
                    </a:cubicBezTo>
                    <a:cubicBezTo>
                      <a:pt x="1129" y="285"/>
                      <a:pt x="1168" y="190"/>
                      <a:pt x="1101" y="151"/>
                    </a:cubicBezTo>
                    <a:cubicBezTo>
                      <a:pt x="937" y="52"/>
                      <a:pt x="751" y="1"/>
                      <a:pt x="564"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9"/>
              <p:cNvSpPr/>
              <p:nvPr/>
            </p:nvSpPr>
            <p:spPr>
              <a:xfrm>
                <a:off x="-4120339" y="912240"/>
                <a:ext cx="113106" cy="193432"/>
              </a:xfrm>
              <a:custGeom>
                <a:rect b="b" l="l" r="r" t="t"/>
                <a:pathLst>
                  <a:path extrusionOk="0" h="1192" w="697">
                    <a:moveTo>
                      <a:pt x="600" y="1"/>
                    </a:moveTo>
                    <a:cubicBezTo>
                      <a:pt x="588" y="1"/>
                      <a:pt x="576" y="4"/>
                      <a:pt x="563" y="11"/>
                    </a:cubicBezTo>
                    <a:cubicBezTo>
                      <a:pt x="181" y="247"/>
                      <a:pt x="1" y="708"/>
                      <a:pt x="136" y="1147"/>
                    </a:cubicBezTo>
                    <a:cubicBezTo>
                      <a:pt x="145" y="1178"/>
                      <a:pt x="171" y="1192"/>
                      <a:pt x="198" y="1192"/>
                    </a:cubicBezTo>
                    <a:cubicBezTo>
                      <a:pt x="239" y="1192"/>
                      <a:pt x="280" y="1160"/>
                      <a:pt x="259" y="1113"/>
                    </a:cubicBezTo>
                    <a:cubicBezTo>
                      <a:pt x="147" y="742"/>
                      <a:pt x="304" y="337"/>
                      <a:pt x="630" y="124"/>
                    </a:cubicBezTo>
                    <a:cubicBezTo>
                      <a:pt x="696" y="86"/>
                      <a:pt x="660" y="1"/>
                      <a:pt x="600"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9"/>
              <p:cNvSpPr/>
              <p:nvPr/>
            </p:nvSpPr>
            <p:spPr>
              <a:xfrm>
                <a:off x="-3945731" y="861935"/>
                <a:ext cx="123654" cy="34565"/>
              </a:xfrm>
              <a:custGeom>
                <a:rect b="b" l="l" r="r" t="t"/>
                <a:pathLst>
                  <a:path extrusionOk="0" h="213" w="762">
                    <a:moveTo>
                      <a:pt x="385" y="1"/>
                    </a:moveTo>
                    <a:cubicBezTo>
                      <a:pt x="274" y="1"/>
                      <a:pt x="162" y="29"/>
                      <a:pt x="60" y="85"/>
                    </a:cubicBezTo>
                    <a:cubicBezTo>
                      <a:pt x="0" y="135"/>
                      <a:pt x="38" y="212"/>
                      <a:pt x="103" y="212"/>
                    </a:cubicBezTo>
                    <a:cubicBezTo>
                      <a:pt x="111" y="212"/>
                      <a:pt x="119" y="211"/>
                      <a:pt x="128" y="209"/>
                    </a:cubicBezTo>
                    <a:cubicBezTo>
                      <a:pt x="206" y="158"/>
                      <a:pt x="294" y="133"/>
                      <a:pt x="381" y="133"/>
                    </a:cubicBezTo>
                    <a:cubicBezTo>
                      <a:pt x="468" y="133"/>
                      <a:pt x="555" y="158"/>
                      <a:pt x="634" y="209"/>
                    </a:cubicBezTo>
                    <a:cubicBezTo>
                      <a:pt x="642" y="211"/>
                      <a:pt x="650" y="212"/>
                      <a:pt x="658" y="212"/>
                    </a:cubicBezTo>
                    <a:cubicBezTo>
                      <a:pt x="723" y="212"/>
                      <a:pt x="761" y="135"/>
                      <a:pt x="701" y="85"/>
                    </a:cubicBezTo>
                    <a:cubicBezTo>
                      <a:pt x="606" y="29"/>
                      <a:pt x="496" y="1"/>
                      <a:pt x="38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9"/>
              <p:cNvSpPr/>
              <p:nvPr/>
            </p:nvSpPr>
            <p:spPr>
              <a:xfrm>
                <a:off x="-3059546" y="350443"/>
                <a:ext cx="205440" cy="252500"/>
              </a:xfrm>
              <a:custGeom>
                <a:rect b="b" l="l" r="r" t="t"/>
                <a:pathLst>
                  <a:path extrusionOk="0" h="1556" w="1266">
                    <a:moveTo>
                      <a:pt x="1165" y="1"/>
                    </a:moveTo>
                    <a:cubicBezTo>
                      <a:pt x="1155" y="1"/>
                      <a:pt x="1143" y="4"/>
                      <a:pt x="1131" y="11"/>
                    </a:cubicBezTo>
                    <a:cubicBezTo>
                      <a:pt x="637" y="370"/>
                      <a:pt x="131" y="831"/>
                      <a:pt x="7" y="1472"/>
                    </a:cubicBezTo>
                    <a:cubicBezTo>
                      <a:pt x="0" y="1520"/>
                      <a:pt x="48" y="1556"/>
                      <a:pt x="88" y="1556"/>
                    </a:cubicBezTo>
                    <a:cubicBezTo>
                      <a:pt x="114" y="1556"/>
                      <a:pt x="137" y="1541"/>
                      <a:pt x="142" y="1506"/>
                    </a:cubicBezTo>
                    <a:cubicBezTo>
                      <a:pt x="243" y="899"/>
                      <a:pt x="726" y="472"/>
                      <a:pt x="1199" y="134"/>
                    </a:cubicBezTo>
                    <a:cubicBezTo>
                      <a:pt x="1266" y="96"/>
                      <a:pt x="1227" y="1"/>
                      <a:pt x="116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9"/>
              <p:cNvSpPr/>
              <p:nvPr/>
            </p:nvSpPr>
            <p:spPr>
              <a:xfrm>
                <a:off x="-2753332" y="335513"/>
                <a:ext cx="163898" cy="55823"/>
              </a:xfrm>
              <a:custGeom>
                <a:rect b="b" l="l" r="r" t="t"/>
                <a:pathLst>
                  <a:path extrusionOk="0" h="344" w="1010">
                    <a:moveTo>
                      <a:pt x="301" y="0"/>
                    </a:moveTo>
                    <a:cubicBezTo>
                      <a:pt x="226" y="0"/>
                      <a:pt x="151" y="8"/>
                      <a:pt x="76" y="24"/>
                    </a:cubicBezTo>
                    <a:cubicBezTo>
                      <a:pt x="1" y="45"/>
                      <a:pt x="28" y="160"/>
                      <a:pt x="110" y="160"/>
                    </a:cubicBezTo>
                    <a:cubicBezTo>
                      <a:pt x="113" y="160"/>
                      <a:pt x="117" y="159"/>
                      <a:pt x="121" y="159"/>
                    </a:cubicBezTo>
                    <a:cubicBezTo>
                      <a:pt x="184" y="146"/>
                      <a:pt x="248" y="139"/>
                      <a:pt x="312" y="139"/>
                    </a:cubicBezTo>
                    <a:cubicBezTo>
                      <a:pt x="523" y="139"/>
                      <a:pt x="735" y="209"/>
                      <a:pt x="908" y="339"/>
                    </a:cubicBezTo>
                    <a:cubicBezTo>
                      <a:pt x="917" y="342"/>
                      <a:pt x="926" y="343"/>
                      <a:pt x="935" y="343"/>
                    </a:cubicBezTo>
                    <a:cubicBezTo>
                      <a:pt x="959" y="343"/>
                      <a:pt x="982" y="333"/>
                      <a:pt x="998" y="316"/>
                    </a:cubicBezTo>
                    <a:cubicBezTo>
                      <a:pt x="1009" y="283"/>
                      <a:pt x="998" y="238"/>
                      <a:pt x="976" y="226"/>
                    </a:cubicBezTo>
                    <a:cubicBezTo>
                      <a:pt x="778" y="81"/>
                      <a:pt x="542" y="0"/>
                      <a:pt x="301"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9"/>
              <p:cNvSpPr/>
              <p:nvPr/>
            </p:nvSpPr>
            <p:spPr>
              <a:xfrm>
                <a:off x="-2321680" y="327400"/>
                <a:ext cx="375991" cy="180774"/>
              </a:xfrm>
              <a:custGeom>
                <a:rect b="b" l="l" r="r" t="t"/>
                <a:pathLst>
                  <a:path extrusionOk="0" h="1114" w="2317">
                    <a:moveTo>
                      <a:pt x="1981" y="1"/>
                    </a:moveTo>
                    <a:cubicBezTo>
                      <a:pt x="1902" y="1"/>
                      <a:pt x="1820" y="15"/>
                      <a:pt x="1745" y="29"/>
                    </a:cubicBezTo>
                    <a:cubicBezTo>
                      <a:pt x="1486" y="63"/>
                      <a:pt x="1239" y="119"/>
                      <a:pt x="1003" y="209"/>
                    </a:cubicBezTo>
                    <a:cubicBezTo>
                      <a:pt x="587" y="344"/>
                      <a:pt x="238" y="636"/>
                      <a:pt x="24" y="1018"/>
                    </a:cubicBezTo>
                    <a:cubicBezTo>
                      <a:pt x="1" y="1066"/>
                      <a:pt x="50" y="1114"/>
                      <a:pt x="97" y="1114"/>
                    </a:cubicBezTo>
                    <a:cubicBezTo>
                      <a:pt x="116" y="1114"/>
                      <a:pt x="135" y="1106"/>
                      <a:pt x="148" y="1086"/>
                    </a:cubicBezTo>
                    <a:cubicBezTo>
                      <a:pt x="328" y="737"/>
                      <a:pt x="643" y="479"/>
                      <a:pt x="1014" y="344"/>
                    </a:cubicBezTo>
                    <a:cubicBezTo>
                      <a:pt x="1205" y="276"/>
                      <a:pt x="1418" y="220"/>
                      <a:pt x="1621" y="175"/>
                    </a:cubicBezTo>
                    <a:cubicBezTo>
                      <a:pt x="1715" y="163"/>
                      <a:pt x="1840" y="129"/>
                      <a:pt x="1954" y="129"/>
                    </a:cubicBezTo>
                    <a:cubicBezTo>
                      <a:pt x="2045" y="129"/>
                      <a:pt x="2128" y="150"/>
                      <a:pt x="2183" y="220"/>
                    </a:cubicBezTo>
                    <a:cubicBezTo>
                      <a:pt x="2196" y="236"/>
                      <a:pt x="2211" y="242"/>
                      <a:pt x="2225" y="242"/>
                    </a:cubicBezTo>
                    <a:cubicBezTo>
                      <a:pt x="2273" y="242"/>
                      <a:pt x="2316" y="171"/>
                      <a:pt x="2273" y="119"/>
                    </a:cubicBezTo>
                    <a:cubicBezTo>
                      <a:pt x="2195" y="28"/>
                      <a:pt x="2090" y="1"/>
                      <a:pt x="1981"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9"/>
              <p:cNvSpPr/>
              <p:nvPr/>
            </p:nvSpPr>
            <p:spPr>
              <a:xfrm>
                <a:off x="-1859682" y="399612"/>
                <a:ext cx="91199" cy="111807"/>
              </a:xfrm>
              <a:custGeom>
                <a:rect b="b" l="l" r="r" t="t"/>
                <a:pathLst>
                  <a:path extrusionOk="0" h="689" w="562">
                    <a:moveTo>
                      <a:pt x="98" y="1"/>
                    </a:moveTo>
                    <a:cubicBezTo>
                      <a:pt x="38" y="1"/>
                      <a:pt x="1" y="86"/>
                      <a:pt x="67" y="124"/>
                    </a:cubicBezTo>
                    <a:cubicBezTo>
                      <a:pt x="247" y="236"/>
                      <a:pt x="382" y="427"/>
                      <a:pt x="415" y="641"/>
                    </a:cubicBezTo>
                    <a:cubicBezTo>
                      <a:pt x="425" y="669"/>
                      <a:pt x="449" y="689"/>
                      <a:pt x="476" y="689"/>
                    </a:cubicBezTo>
                    <a:cubicBezTo>
                      <a:pt x="482" y="689"/>
                      <a:pt x="488" y="688"/>
                      <a:pt x="494" y="686"/>
                    </a:cubicBezTo>
                    <a:cubicBezTo>
                      <a:pt x="539" y="686"/>
                      <a:pt x="561" y="641"/>
                      <a:pt x="550" y="607"/>
                    </a:cubicBezTo>
                    <a:cubicBezTo>
                      <a:pt x="494" y="360"/>
                      <a:pt x="348" y="146"/>
                      <a:pt x="134" y="11"/>
                    </a:cubicBezTo>
                    <a:cubicBezTo>
                      <a:pt x="121" y="4"/>
                      <a:pt x="109" y="1"/>
                      <a:pt x="9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9"/>
              <p:cNvSpPr/>
              <p:nvPr/>
            </p:nvSpPr>
            <p:spPr>
              <a:xfrm>
                <a:off x="-1657487" y="744285"/>
                <a:ext cx="284468" cy="58419"/>
              </a:xfrm>
              <a:custGeom>
                <a:rect b="b" l="l" r="r" t="t"/>
                <a:pathLst>
                  <a:path extrusionOk="0" h="360" w="1753">
                    <a:moveTo>
                      <a:pt x="884" y="1"/>
                    </a:moveTo>
                    <a:cubicBezTo>
                      <a:pt x="597" y="1"/>
                      <a:pt x="310" y="79"/>
                      <a:pt x="57" y="237"/>
                    </a:cubicBezTo>
                    <a:cubicBezTo>
                      <a:pt x="1" y="275"/>
                      <a:pt x="39" y="360"/>
                      <a:pt x="93" y="360"/>
                    </a:cubicBezTo>
                    <a:cubicBezTo>
                      <a:pt x="103" y="360"/>
                      <a:pt x="114" y="357"/>
                      <a:pt x="125" y="349"/>
                    </a:cubicBezTo>
                    <a:cubicBezTo>
                      <a:pt x="363" y="207"/>
                      <a:pt x="630" y="134"/>
                      <a:pt x="896" y="134"/>
                    </a:cubicBezTo>
                    <a:cubicBezTo>
                      <a:pt x="1156" y="134"/>
                      <a:pt x="1414" y="205"/>
                      <a:pt x="1643" y="349"/>
                    </a:cubicBezTo>
                    <a:cubicBezTo>
                      <a:pt x="1647" y="350"/>
                      <a:pt x="1651" y="350"/>
                      <a:pt x="1656" y="350"/>
                    </a:cubicBezTo>
                    <a:cubicBezTo>
                      <a:pt x="1716" y="350"/>
                      <a:pt x="1752" y="279"/>
                      <a:pt x="1710" y="237"/>
                    </a:cubicBezTo>
                    <a:cubicBezTo>
                      <a:pt x="1457" y="79"/>
                      <a:pt x="1170" y="1"/>
                      <a:pt x="884"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9"/>
              <p:cNvSpPr/>
              <p:nvPr/>
            </p:nvSpPr>
            <p:spPr>
              <a:xfrm>
                <a:off x="-1458050" y="1347300"/>
                <a:ext cx="105479" cy="200410"/>
              </a:xfrm>
              <a:custGeom>
                <a:rect b="b" l="l" r="r" t="t"/>
                <a:pathLst>
                  <a:path extrusionOk="0" h="1235" w="650">
                    <a:moveTo>
                      <a:pt x="101" y="1"/>
                    </a:moveTo>
                    <a:cubicBezTo>
                      <a:pt x="46" y="1"/>
                      <a:pt x="0" y="74"/>
                      <a:pt x="54" y="118"/>
                    </a:cubicBezTo>
                    <a:cubicBezTo>
                      <a:pt x="357" y="377"/>
                      <a:pt x="515" y="770"/>
                      <a:pt x="470" y="1175"/>
                    </a:cubicBezTo>
                    <a:cubicBezTo>
                      <a:pt x="464" y="1215"/>
                      <a:pt x="495" y="1234"/>
                      <a:pt x="529" y="1234"/>
                    </a:cubicBezTo>
                    <a:cubicBezTo>
                      <a:pt x="563" y="1234"/>
                      <a:pt x="599" y="1215"/>
                      <a:pt x="605" y="1175"/>
                    </a:cubicBezTo>
                    <a:cubicBezTo>
                      <a:pt x="650" y="737"/>
                      <a:pt x="481" y="310"/>
                      <a:pt x="144" y="17"/>
                    </a:cubicBezTo>
                    <a:cubicBezTo>
                      <a:pt x="130" y="6"/>
                      <a:pt x="115" y="1"/>
                      <a:pt x="101"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9"/>
              <p:cNvSpPr/>
              <p:nvPr/>
            </p:nvSpPr>
            <p:spPr>
              <a:xfrm>
                <a:off x="-1505922" y="1660005"/>
                <a:ext cx="121382" cy="71888"/>
              </a:xfrm>
              <a:custGeom>
                <a:rect b="b" l="l" r="r" t="t"/>
                <a:pathLst>
                  <a:path extrusionOk="0" h="443" w="748">
                    <a:moveTo>
                      <a:pt x="661" y="1"/>
                    </a:moveTo>
                    <a:cubicBezTo>
                      <a:pt x="642" y="1"/>
                      <a:pt x="624" y="8"/>
                      <a:pt x="607" y="24"/>
                    </a:cubicBezTo>
                    <a:cubicBezTo>
                      <a:pt x="505" y="199"/>
                      <a:pt x="317" y="308"/>
                      <a:pt x="122" y="308"/>
                    </a:cubicBezTo>
                    <a:cubicBezTo>
                      <a:pt x="104" y="308"/>
                      <a:pt x="86" y="307"/>
                      <a:pt x="68" y="305"/>
                    </a:cubicBezTo>
                    <a:cubicBezTo>
                      <a:pt x="23" y="305"/>
                      <a:pt x="0" y="339"/>
                      <a:pt x="0" y="372"/>
                    </a:cubicBezTo>
                    <a:cubicBezTo>
                      <a:pt x="0" y="406"/>
                      <a:pt x="23" y="440"/>
                      <a:pt x="68" y="440"/>
                    </a:cubicBezTo>
                    <a:cubicBezTo>
                      <a:pt x="87" y="442"/>
                      <a:pt x="107" y="442"/>
                      <a:pt x="126" y="442"/>
                    </a:cubicBezTo>
                    <a:cubicBezTo>
                      <a:pt x="374" y="442"/>
                      <a:pt x="606" y="310"/>
                      <a:pt x="731" y="91"/>
                    </a:cubicBezTo>
                    <a:cubicBezTo>
                      <a:pt x="747" y="43"/>
                      <a:pt x="706" y="1"/>
                      <a:pt x="661"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9"/>
              <p:cNvSpPr/>
              <p:nvPr/>
            </p:nvSpPr>
            <p:spPr>
              <a:xfrm>
                <a:off x="-2016115" y="1749743"/>
                <a:ext cx="163735" cy="340291"/>
              </a:xfrm>
              <a:custGeom>
                <a:rect b="b" l="l" r="r" t="t"/>
                <a:pathLst>
                  <a:path extrusionOk="0" h="2097" w="1009">
                    <a:moveTo>
                      <a:pt x="815" y="0"/>
                    </a:moveTo>
                    <a:cubicBezTo>
                      <a:pt x="775" y="0"/>
                      <a:pt x="732" y="34"/>
                      <a:pt x="738" y="89"/>
                    </a:cubicBezTo>
                    <a:cubicBezTo>
                      <a:pt x="862" y="798"/>
                      <a:pt x="604" y="1517"/>
                      <a:pt x="53" y="1989"/>
                    </a:cubicBezTo>
                    <a:cubicBezTo>
                      <a:pt x="0" y="2033"/>
                      <a:pt x="50" y="2097"/>
                      <a:pt x="106" y="2097"/>
                    </a:cubicBezTo>
                    <a:cubicBezTo>
                      <a:pt x="122" y="2097"/>
                      <a:pt x="139" y="2092"/>
                      <a:pt x="154" y="2079"/>
                    </a:cubicBezTo>
                    <a:cubicBezTo>
                      <a:pt x="738" y="1585"/>
                      <a:pt x="1008" y="809"/>
                      <a:pt x="873" y="44"/>
                    </a:cubicBezTo>
                    <a:cubicBezTo>
                      <a:pt x="865" y="14"/>
                      <a:pt x="841" y="0"/>
                      <a:pt x="81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9"/>
              <p:cNvSpPr/>
              <p:nvPr/>
            </p:nvSpPr>
            <p:spPr>
              <a:xfrm>
                <a:off x="-2251414" y="2107073"/>
                <a:ext cx="116189" cy="47871"/>
              </a:xfrm>
              <a:custGeom>
                <a:rect b="b" l="l" r="r" t="t"/>
                <a:pathLst>
                  <a:path extrusionOk="0" h="295" w="716">
                    <a:moveTo>
                      <a:pt x="98" y="1"/>
                    </a:moveTo>
                    <a:cubicBezTo>
                      <a:pt x="48" y="1"/>
                      <a:pt x="1" y="70"/>
                      <a:pt x="52" y="113"/>
                    </a:cubicBezTo>
                    <a:cubicBezTo>
                      <a:pt x="163" y="231"/>
                      <a:pt x="312" y="294"/>
                      <a:pt x="468" y="294"/>
                    </a:cubicBezTo>
                    <a:cubicBezTo>
                      <a:pt x="535" y="294"/>
                      <a:pt x="603" y="283"/>
                      <a:pt x="671" y="259"/>
                    </a:cubicBezTo>
                    <a:cubicBezTo>
                      <a:pt x="704" y="248"/>
                      <a:pt x="716" y="214"/>
                      <a:pt x="716" y="181"/>
                    </a:cubicBezTo>
                    <a:cubicBezTo>
                      <a:pt x="706" y="153"/>
                      <a:pt x="674" y="133"/>
                      <a:pt x="644" y="133"/>
                    </a:cubicBezTo>
                    <a:cubicBezTo>
                      <a:pt x="638" y="133"/>
                      <a:pt x="632" y="134"/>
                      <a:pt x="626" y="136"/>
                    </a:cubicBezTo>
                    <a:cubicBezTo>
                      <a:pt x="577" y="152"/>
                      <a:pt x="527" y="160"/>
                      <a:pt x="477" y="160"/>
                    </a:cubicBezTo>
                    <a:cubicBezTo>
                      <a:pt x="353" y="160"/>
                      <a:pt x="230" y="112"/>
                      <a:pt x="142" y="23"/>
                    </a:cubicBezTo>
                    <a:cubicBezTo>
                      <a:pt x="129" y="7"/>
                      <a:pt x="113" y="1"/>
                      <a:pt x="9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9"/>
              <p:cNvSpPr/>
              <p:nvPr/>
            </p:nvSpPr>
            <p:spPr>
              <a:xfrm>
                <a:off x="-3027415" y="1822605"/>
                <a:ext cx="151240" cy="197002"/>
              </a:xfrm>
              <a:custGeom>
                <a:rect b="b" l="l" r="r" t="t"/>
                <a:pathLst>
                  <a:path extrusionOk="0" h="1214" w="932">
                    <a:moveTo>
                      <a:pt x="63" y="0"/>
                    </a:moveTo>
                    <a:cubicBezTo>
                      <a:pt x="31" y="0"/>
                      <a:pt x="0" y="23"/>
                      <a:pt x="0" y="67"/>
                    </a:cubicBezTo>
                    <a:cubicBezTo>
                      <a:pt x="56" y="551"/>
                      <a:pt x="394" y="944"/>
                      <a:pt x="798" y="1203"/>
                    </a:cubicBezTo>
                    <a:cubicBezTo>
                      <a:pt x="811" y="1210"/>
                      <a:pt x="823" y="1213"/>
                      <a:pt x="835" y="1213"/>
                    </a:cubicBezTo>
                    <a:cubicBezTo>
                      <a:pt x="895" y="1213"/>
                      <a:pt x="932" y="1128"/>
                      <a:pt x="866" y="1091"/>
                    </a:cubicBezTo>
                    <a:cubicBezTo>
                      <a:pt x="506" y="866"/>
                      <a:pt x="191" y="506"/>
                      <a:pt x="135" y="67"/>
                    </a:cubicBezTo>
                    <a:cubicBezTo>
                      <a:pt x="129" y="23"/>
                      <a:pt x="96" y="0"/>
                      <a:pt x="63"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9"/>
              <p:cNvSpPr/>
              <p:nvPr/>
            </p:nvSpPr>
            <p:spPr>
              <a:xfrm>
                <a:off x="-2804936" y="2039567"/>
                <a:ext cx="82273" cy="25802"/>
              </a:xfrm>
              <a:custGeom>
                <a:rect b="b" l="l" r="r" t="t"/>
                <a:pathLst>
                  <a:path extrusionOk="0" h="159" w="507">
                    <a:moveTo>
                      <a:pt x="439" y="1"/>
                    </a:moveTo>
                    <a:lnTo>
                      <a:pt x="68" y="23"/>
                    </a:lnTo>
                    <a:cubicBezTo>
                      <a:pt x="23" y="23"/>
                      <a:pt x="1" y="57"/>
                      <a:pt x="1" y="91"/>
                    </a:cubicBezTo>
                    <a:cubicBezTo>
                      <a:pt x="1" y="125"/>
                      <a:pt x="23" y="158"/>
                      <a:pt x="68" y="158"/>
                    </a:cubicBezTo>
                    <a:lnTo>
                      <a:pt x="439" y="136"/>
                    </a:lnTo>
                    <a:cubicBezTo>
                      <a:pt x="473" y="125"/>
                      <a:pt x="495" y="102"/>
                      <a:pt x="507" y="68"/>
                    </a:cubicBezTo>
                    <a:cubicBezTo>
                      <a:pt x="507" y="23"/>
                      <a:pt x="473" y="1"/>
                      <a:pt x="439"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9"/>
              <p:cNvSpPr/>
              <p:nvPr/>
            </p:nvSpPr>
            <p:spPr>
              <a:xfrm>
                <a:off x="-3707998" y="1703494"/>
                <a:ext cx="162275" cy="283332"/>
              </a:xfrm>
              <a:custGeom>
                <a:rect b="b" l="l" r="r" t="t"/>
                <a:pathLst>
                  <a:path extrusionOk="0" h="1746" w="1000">
                    <a:moveTo>
                      <a:pt x="133" y="0"/>
                    </a:moveTo>
                    <a:cubicBezTo>
                      <a:pt x="99" y="0"/>
                      <a:pt x="62" y="20"/>
                      <a:pt x="57" y="59"/>
                    </a:cubicBezTo>
                    <a:cubicBezTo>
                      <a:pt x="1" y="723"/>
                      <a:pt x="315" y="1364"/>
                      <a:pt x="866" y="1735"/>
                    </a:cubicBezTo>
                    <a:cubicBezTo>
                      <a:pt x="879" y="1742"/>
                      <a:pt x="891" y="1745"/>
                      <a:pt x="903" y="1745"/>
                    </a:cubicBezTo>
                    <a:cubicBezTo>
                      <a:pt x="963" y="1745"/>
                      <a:pt x="1000" y="1660"/>
                      <a:pt x="934" y="1622"/>
                    </a:cubicBezTo>
                    <a:cubicBezTo>
                      <a:pt x="428" y="1274"/>
                      <a:pt x="136" y="678"/>
                      <a:pt x="192" y="59"/>
                    </a:cubicBezTo>
                    <a:cubicBezTo>
                      <a:pt x="197" y="20"/>
                      <a:pt x="166" y="0"/>
                      <a:pt x="133"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9"/>
              <p:cNvSpPr/>
              <p:nvPr/>
            </p:nvSpPr>
            <p:spPr>
              <a:xfrm>
                <a:off x="-3474484" y="2051737"/>
                <a:ext cx="76756" cy="32455"/>
              </a:xfrm>
              <a:custGeom>
                <a:rect b="b" l="l" r="r" t="t"/>
                <a:pathLst>
                  <a:path extrusionOk="0" h="200" w="473">
                    <a:moveTo>
                      <a:pt x="84" y="0"/>
                    </a:moveTo>
                    <a:cubicBezTo>
                      <a:pt x="58" y="0"/>
                      <a:pt x="31" y="11"/>
                      <a:pt x="23" y="27"/>
                    </a:cubicBezTo>
                    <a:cubicBezTo>
                      <a:pt x="1" y="61"/>
                      <a:pt x="12" y="106"/>
                      <a:pt x="46" y="128"/>
                    </a:cubicBezTo>
                    <a:cubicBezTo>
                      <a:pt x="123" y="175"/>
                      <a:pt x="212" y="200"/>
                      <a:pt x="303" y="200"/>
                    </a:cubicBezTo>
                    <a:cubicBezTo>
                      <a:pt x="344" y="200"/>
                      <a:pt x="386" y="195"/>
                      <a:pt x="428" y="184"/>
                    </a:cubicBezTo>
                    <a:cubicBezTo>
                      <a:pt x="462" y="173"/>
                      <a:pt x="473" y="139"/>
                      <a:pt x="473" y="106"/>
                    </a:cubicBezTo>
                    <a:cubicBezTo>
                      <a:pt x="464" y="78"/>
                      <a:pt x="432" y="58"/>
                      <a:pt x="402" y="58"/>
                    </a:cubicBezTo>
                    <a:cubicBezTo>
                      <a:pt x="395" y="58"/>
                      <a:pt x="389" y="59"/>
                      <a:pt x="383" y="61"/>
                    </a:cubicBezTo>
                    <a:lnTo>
                      <a:pt x="248" y="61"/>
                    </a:lnTo>
                    <a:cubicBezTo>
                      <a:pt x="226" y="50"/>
                      <a:pt x="192" y="50"/>
                      <a:pt x="169" y="38"/>
                    </a:cubicBezTo>
                    <a:lnTo>
                      <a:pt x="147" y="27"/>
                    </a:lnTo>
                    <a:lnTo>
                      <a:pt x="113" y="5"/>
                    </a:lnTo>
                    <a:cubicBezTo>
                      <a:pt x="104" y="2"/>
                      <a:pt x="94" y="0"/>
                      <a:pt x="84"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9"/>
              <p:cNvSpPr/>
              <p:nvPr/>
            </p:nvSpPr>
            <p:spPr>
              <a:xfrm>
                <a:off x="-4129427" y="1281579"/>
                <a:ext cx="148157" cy="322278"/>
              </a:xfrm>
              <a:custGeom>
                <a:rect b="b" l="l" r="r" t="t"/>
                <a:pathLst>
                  <a:path extrusionOk="0" h="1986" w="913">
                    <a:moveTo>
                      <a:pt x="826" y="1"/>
                    </a:moveTo>
                    <a:cubicBezTo>
                      <a:pt x="818" y="1"/>
                      <a:pt x="809" y="3"/>
                      <a:pt x="799" y="6"/>
                    </a:cubicBezTo>
                    <a:cubicBezTo>
                      <a:pt x="450" y="119"/>
                      <a:pt x="237" y="456"/>
                      <a:pt x="136" y="793"/>
                    </a:cubicBezTo>
                    <a:cubicBezTo>
                      <a:pt x="1" y="1175"/>
                      <a:pt x="23" y="1591"/>
                      <a:pt x="214" y="1962"/>
                    </a:cubicBezTo>
                    <a:cubicBezTo>
                      <a:pt x="227" y="1979"/>
                      <a:pt x="244" y="1985"/>
                      <a:pt x="260" y="1985"/>
                    </a:cubicBezTo>
                    <a:cubicBezTo>
                      <a:pt x="302" y="1985"/>
                      <a:pt x="343" y="1943"/>
                      <a:pt x="327" y="1895"/>
                    </a:cubicBezTo>
                    <a:cubicBezTo>
                      <a:pt x="158" y="1569"/>
                      <a:pt x="136" y="1187"/>
                      <a:pt x="259" y="849"/>
                    </a:cubicBezTo>
                    <a:cubicBezTo>
                      <a:pt x="349" y="557"/>
                      <a:pt x="518" y="231"/>
                      <a:pt x="833" y="130"/>
                    </a:cubicBezTo>
                    <a:cubicBezTo>
                      <a:pt x="913" y="110"/>
                      <a:pt x="895" y="1"/>
                      <a:pt x="826"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9"/>
              <p:cNvSpPr/>
              <p:nvPr/>
            </p:nvSpPr>
            <p:spPr>
              <a:xfrm>
                <a:off x="-4038553" y="1691648"/>
                <a:ext cx="93633" cy="56796"/>
              </a:xfrm>
              <a:custGeom>
                <a:rect b="b" l="l" r="r" t="t"/>
                <a:pathLst>
                  <a:path extrusionOk="0" h="350" w="577">
                    <a:moveTo>
                      <a:pt x="83" y="1"/>
                    </a:moveTo>
                    <a:cubicBezTo>
                      <a:pt x="42" y="1"/>
                      <a:pt x="1" y="34"/>
                      <a:pt x="14" y="88"/>
                    </a:cubicBezTo>
                    <a:cubicBezTo>
                      <a:pt x="79" y="245"/>
                      <a:pt x="236" y="349"/>
                      <a:pt x="402" y="349"/>
                    </a:cubicBezTo>
                    <a:cubicBezTo>
                      <a:pt x="438" y="349"/>
                      <a:pt x="473" y="345"/>
                      <a:pt x="509" y="335"/>
                    </a:cubicBezTo>
                    <a:cubicBezTo>
                      <a:pt x="565" y="324"/>
                      <a:pt x="576" y="256"/>
                      <a:pt x="542" y="222"/>
                    </a:cubicBezTo>
                    <a:cubicBezTo>
                      <a:pt x="533" y="195"/>
                      <a:pt x="509" y="175"/>
                      <a:pt x="482" y="175"/>
                    </a:cubicBezTo>
                    <a:cubicBezTo>
                      <a:pt x="476" y="175"/>
                      <a:pt x="470" y="175"/>
                      <a:pt x="464" y="177"/>
                    </a:cubicBezTo>
                    <a:cubicBezTo>
                      <a:pt x="452" y="177"/>
                      <a:pt x="441" y="177"/>
                      <a:pt x="430" y="189"/>
                    </a:cubicBezTo>
                    <a:lnTo>
                      <a:pt x="318" y="189"/>
                    </a:lnTo>
                    <a:lnTo>
                      <a:pt x="284" y="177"/>
                    </a:lnTo>
                    <a:lnTo>
                      <a:pt x="273" y="177"/>
                    </a:lnTo>
                    <a:cubicBezTo>
                      <a:pt x="261" y="166"/>
                      <a:pt x="239" y="155"/>
                      <a:pt x="228" y="144"/>
                    </a:cubicBezTo>
                    <a:lnTo>
                      <a:pt x="216" y="144"/>
                    </a:lnTo>
                    <a:cubicBezTo>
                      <a:pt x="205" y="144"/>
                      <a:pt x="205" y="132"/>
                      <a:pt x="194" y="121"/>
                    </a:cubicBezTo>
                    <a:lnTo>
                      <a:pt x="171" y="99"/>
                    </a:lnTo>
                    <a:lnTo>
                      <a:pt x="171" y="88"/>
                    </a:lnTo>
                    <a:lnTo>
                      <a:pt x="149" y="65"/>
                    </a:lnTo>
                    <a:cubicBezTo>
                      <a:pt x="149" y="65"/>
                      <a:pt x="149" y="54"/>
                      <a:pt x="149" y="54"/>
                    </a:cubicBezTo>
                    <a:cubicBezTo>
                      <a:pt x="140" y="17"/>
                      <a:pt x="112" y="1"/>
                      <a:pt x="83"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9"/>
              <p:cNvSpPr/>
              <p:nvPr/>
            </p:nvSpPr>
            <p:spPr>
              <a:xfrm>
                <a:off x="-3235452" y="2369797"/>
                <a:ext cx="40244" cy="104181"/>
              </a:xfrm>
              <a:custGeom>
                <a:rect b="b" l="l" r="r" t="t"/>
                <a:pathLst>
                  <a:path extrusionOk="0" h="642" w="248">
                    <a:moveTo>
                      <a:pt x="165" y="0"/>
                    </a:moveTo>
                    <a:cubicBezTo>
                      <a:pt x="141" y="0"/>
                      <a:pt x="120" y="13"/>
                      <a:pt x="113" y="34"/>
                    </a:cubicBezTo>
                    <a:cubicBezTo>
                      <a:pt x="23" y="203"/>
                      <a:pt x="0" y="405"/>
                      <a:pt x="45" y="597"/>
                    </a:cubicBezTo>
                    <a:cubicBezTo>
                      <a:pt x="59" y="628"/>
                      <a:pt x="85" y="641"/>
                      <a:pt x="110" y="641"/>
                    </a:cubicBezTo>
                    <a:cubicBezTo>
                      <a:pt x="149" y="641"/>
                      <a:pt x="187" y="610"/>
                      <a:pt x="180" y="563"/>
                    </a:cubicBezTo>
                    <a:cubicBezTo>
                      <a:pt x="135" y="405"/>
                      <a:pt x="158" y="248"/>
                      <a:pt x="225" y="102"/>
                    </a:cubicBezTo>
                    <a:cubicBezTo>
                      <a:pt x="248" y="68"/>
                      <a:pt x="237" y="23"/>
                      <a:pt x="203" y="12"/>
                    </a:cubicBezTo>
                    <a:cubicBezTo>
                      <a:pt x="191" y="4"/>
                      <a:pt x="178" y="0"/>
                      <a:pt x="1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9"/>
              <p:cNvSpPr/>
              <p:nvPr/>
            </p:nvSpPr>
            <p:spPr>
              <a:xfrm>
                <a:off x="-2573206" y="2469759"/>
                <a:ext cx="36674" cy="114404"/>
              </a:xfrm>
              <a:custGeom>
                <a:rect b="b" l="l" r="r" t="t"/>
                <a:pathLst>
                  <a:path extrusionOk="0" h="705" w="226">
                    <a:moveTo>
                      <a:pt x="151" y="0"/>
                    </a:moveTo>
                    <a:cubicBezTo>
                      <a:pt x="124" y="0"/>
                      <a:pt x="100" y="20"/>
                      <a:pt x="90" y="48"/>
                    </a:cubicBezTo>
                    <a:cubicBezTo>
                      <a:pt x="12" y="250"/>
                      <a:pt x="0" y="453"/>
                      <a:pt x="45" y="655"/>
                    </a:cubicBezTo>
                    <a:cubicBezTo>
                      <a:pt x="54" y="690"/>
                      <a:pt x="76" y="704"/>
                      <a:pt x="101" y="704"/>
                    </a:cubicBezTo>
                    <a:cubicBezTo>
                      <a:pt x="108" y="704"/>
                      <a:pt x="116" y="703"/>
                      <a:pt x="124" y="700"/>
                    </a:cubicBezTo>
                    <a:cubicBezTo>
                      <a:pt x="158" y="700"/>
                      <a:pt x="180" y="655"/>
                      <a:pt x="169" y="621"/>
                    </a:cubicBezTo>
                    <a:cubicBezTo>
                      <a:pt x="135" y="442"/>
                      <a:pt x="147" y="262"/>
                      <a:pt x="214" y="82"/>
                    </a:cubicBezTo>
                    <a:cubicBezTo>
                      <a:pt x="225" y="48"/>
                      <a:pt x="203" y="14"/>
                      <a:pt x="169" y="3"/>
                    </a:cubicBezTo>
                    <a:cubicBezTo>
                      <a:pt x="163" y="1"/>
                      <a:pt x="157" y="0"/>
                      <a:pt x="1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9"/>
              <p:cNvSpPr/>
              <p:nvPr/>
            </p:nvSpPr>
            <p:spPr>
              <a:xfrm>
                <a:off x="-1934653" y="2287686"/>
                <a:ext cx="47547" cy="104667"/>
              </a:xfrm>
              <a:custGeom>
                <a:rect b="b" l="l" r="r" t="t"/>
                <a:pathLst>
                  <a:path extrusionOk="0" h="645" w="293">
                    <a:moveTo>
                      <a:pt x="210" y="0"/>
                    </a:moveTo>
                    <a:cubicBezTo>
                      <a:pt x="186" y="0"/>
                      <a:pt x="165" y="13"/>
                      <a:pt x="158" y="35"/>
                    </a:cubicBezTo>
                    <a:cubicBezTo>
                      <a:pt x="34" y="192"/>
                      <a:pt x="0" y="406"/>
                      <a:pt x="57" y="597"/>
                    </a:cubicBezTo>
                    <a:cubicBezTo>
                      <a:pt x="66" y="624"/>
                      <a:pt x="98" y="645"/>
                      <a:pt x="128" y="645"/>
                    </a:cubicBezTo>
                    <a:cubicBezTo>
                      <a:pt x="134" y="645"/>
                      <a:pt x="141" y="644"/>
                      <a:pt x="146" y="642"/>
                    </a:cubicBezTo>
                    <a:cubicBezTo>
                      <a:pt x="180" y="630"/>
                      <a:pt x="203" y="597"/>
                      <a:pt x="191" y="563"/>
                    </a:cubicBezTo>
                    <a:cubicBezTo>
                      <a:pt x="146" y="406"/>
                      <a:pt x="169" y="237"/>
                      <a:pt x="270" y="102"/>
                    </a:cubicBezTo>
                    <a:cubicBezTo>
                      <a:pt x="293" y="68"/>
                      <a:pt x="281" y="35"/>
                      <a:pt x="248" y="12"/>
                    </a:cubicBezTo>
                    <a:cubicBezTo>
                      <a:pt x="236" y="4"/>
                      <a:pt x="222" y="0"/>
                      <a:pt x="2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9"/>
              <p:cNvSpPr/>
              <p:nvPr/>
            </p:nvSpPr>
            <p:spPr>
              <a:xfrm>
                <a:off x="-2162650" y="2874473"/>
                <a:ext cx="45762" cy="103045"/>
              </a:xfrm>
              <a:custGeom>
                <a:rect b="b" l="l" r="r" t="t"/>
                <a:pathLst>
                  <a:path extrusionOk="0" h="635" w="282">
                    <a:moveTo>
                      <a:pt x="219" y="1"/>
                    </a:moveTo>
                    <a:cubicBezTo>
                      <a:pt x="192" y="1"/>
                      <a:pt x="166" y="11"/>
                      <a:pt x="157" y="27"/>
                    </a:cubicBezTo>
                    <a:cubicBezTo>
                      <a:pt x="34" y="196"/>
                      <a:pt x="0" y="398"/>
                      <a:pt x="45" y="590"/>
                    </a:cubicBezTo>
                    <a:cubicBezTo>
                      <a:pt x="54" y="621"/>
                      <a:pt x="79" y="634"/>
                      <a:pt x="104" y="634"/>
                    </a:cubicBezTo>
                    <a:cubicBezTo>
                      <a:pt x="143" y="634"/>
                      <a:pt x="182" y="603"/>
                      <a:pt x="169" y="556"/>
                    </a:cubicBezTo>
                    <a:cubicBezTo>
                      <a:pt x="135" y="398"/>
                      <a:pt x="169" y="230"/>
                      <a:pt x="270" y="95"/>
                    </a:cubicBezTo>
                    <a:cubicBezTo>
                      <a:pt x="281" y="61"/>
                      <a:pt x="270" y="27"/>
                      <a:pt x="247" y="5"/>
                    </a:cubicBezTo>
                    <a:cubicBezTo>
                      <a:pt x="238" y="2"/>
                      <a:pt x="228" y="1"/>
                      <a:pt x="2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9"/>
              <p:cNvSpPr/>
              <p:nvPr/>
            </p:nvSpPr>
            <p:spPr>
              <a:xfrm>
                <a:off x="-2916256" y="2917152"/>
                <a:ext cx="49494" cy="112457"/>
              </a:xfrm>
              <a:custGeom>
                <a:rect b="b" l="l" r="r" t="t"/>
                <a:pathLst>
                  <a:path extrusionOk="0" h="693" w="305">
                    <a:moveTo>
                      <a:pt x="224" y="0"/>
                    </a:moveTo>
                    <a:cubicBezTo>
                      <a:pt x="203" y="0"/>
                      <a:pt x="184" y="12"/>
                      <a:pt x="170" y="34"/>
                    </a:cubicBezTo>
                    <a:cubicBezTo>
                      <a:pt x="46" y="214"/>
                      <a:pt x="1" y="439"/>
                      <a:pt x="57" y="653"/>
                    </a:cubicBezTo>
                    <a:cubicBezTo>
                      <a:pt x="71" y="680"/>
                      <a:pt x="97" y="692"/>
                      <a:pt x="124" y="692"/>
                    </a:cubicBezTo>
                    <a:cubicBezTo>
                      <a:pt x="162" y="692"/>
                      <a:pt x="199" y="666"/>
                      <a:pt x="192" y="619"/>
                    </a:cubicBezTo>
                    <a:cubicBezTo>
                      <a:pt x="136" y="439"/>
                      <a:pt x="170" y="248"/>
                      <a:pt x="282" y="102"/>
                    </a:cubicBezTo>
                    <a:cubicBezTo>
                      <a:pt x="304" y="68"/>
                      <a:pt x="293" y="23"/>
                      <a:pt x="259" y="12"/>
                    </a:cubicBezTo>
                    <a:cubicBezTo>
                      <a:pt x="248" y="4"/>
                      <a:pt x="236" y="0"/>
                      <a:pt x="2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9"/>
              <p:cNvSpPr/>
              <p:nvPr/>
            </p:nvSpPr>
            <p:spPr>
              <a:xfrm>
                <a:off x="-2553084" y="3280811"/>
                <a:ext cx="33266" cy="116838"/>
              </a:xfrm>
              <a:custGeom>
                <a:rect b="b" l="l" r="r" t="t"/>
                <a:pathLst>
                  <a:path extrusionOk="0" h="720" w="205">
                    <a:moveTo>
                      <a:pt x="122" y="0"/>
                    </a:moveTo>
                    <a:cubicBezTo>
                      <a:pt x="94" y="0"/>
                      <a:pt x="66" y="16"/>
                      <a:pt x="56" y="53"/>
                    </a:cubicBezTo>
                    <a:cubicBezTo>
                      <a:pt x="23" y="177"/>
                      <a:pt x="0" y="312"/>
                      <a:pt x="0" y="435"/>
                    </a:cubicBezTo>
                    <a:cubicBezTo>
                      <a:pt x="0" y="536"/>
                      <a:pt x="0" y="694"/>
                      <a:pt x="113" y="716"/>
                    </a:cubicBezTo>
                    <a:cubicBezTo>
                      <a:pt x="119" y="718"/>
                      <a:pt x="125" y="719"/>
                      <a:pt x="131" y="719"/>
                    </a:cubicBezTo>
                    <a:cubicBezTo>
                      <a:pt x="161" y="719"/>
                      <a:pt x="193" y="699"/>
                      <a:pt x="203" y="671"/>
                    </a:cubicBezTo>
                    <a:cubicBezTo>
                      <a:pt x="203" y="626"/>
                      <a:pt x="169" y="593"/>
                      <a:pt x="135" y="593"/>
                    </a:cubicBezTo>
                    <a:lnTo>
                      <a:pt x="135" y="581"/>
                    </a:lnTo>
                    <a:cubicBezTo>
                      <a:pt x="135" y="570"/>
                      <a:pt x="135" y="559"/>
                      <a:pt x="135" y="548"/>
                    </a:cubicBezTo>
                    <a:cubicBezTo>
                      <a:pt x="124" y="503"/>
                      <a:pt x="124" y="446"/>
                      <a:pt x="135" y="390"/>
                    </a:cubicBezTo>
                    <a:cubicBezTo>
                      <a:pt x="135" y="289"/>
                      <a:pt x="158" y="188"/>
                      <a:pt x="191" y="87"/>
                    </a:cubicBezTo>
                    <a:cubicBezTo>
                      <a:pt x="205" y="34"/>
                      <a:pt x="163" y="0"/>
                      <a:pt x="1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6" name="Google Shape;2926;p59"/>
            <p:cNvSpPr/>
            <p:nvPr/>
          </p:nvSpPr>
          <p:spPr>
            <a:xfrm>
              <a:off x="-1296100" y="869724"/>
              <a:ext cx="62151" cy="143776"/>
            </a:xfrm>
            <a:custGeom>
              <a:rect b="b" l="l" r="r" t="t"/>
              <a:pathLst>
                <a:path extrusionOk="0" h="886" w="383">
                  <a:moveTo>
                    <a:pt x="73" y="1"/>
                  </a:moveTo>
                  <a:cubicBezTo>
                    <a:pt x="56" y="1"/>
                    <a:pt x="40" y="9"/>
                    <a:pt x="23" y="26"/>
                  </a:cubicBezTo>
                  <a:cubicBezTo>
                    <a:pt x="0" y="48"/>
                    <a:pt x="0" y="93"/>
                    <a:pt x="23" y="116"/>
                  </a:cubicBezTo>
                  <a:cubicBezTo>
                    <a:pt x="180" y="307"/>
                    <a:pt x="236" y="554"/>
                    <a:pt x="191" y="802"/>
                  </a:cubicBezTo>
                  <a:cubicBezTo>
                    <a:pt x="184" y="850"/>
                    <a:pt x="228" y="885"/>
                    <a:pt x="268" y="885"/>
                  </a:cubicBezTo>
                  <a:cubicBezTo>
                    <a:pt x="293" y="885"/>
                    <a:pt x="317" y="871"/>
                    <a:pt x="326" y="835"/>
                  </a:cubicBezTo>
                  <a:cubicBezTo>
                    <a:pt x="382" y="543"/>
                    <a:pt x="304" y="251"/>
                    <a:pt x="124" y="26"/>
                  </a:cubicBezTo>
                  <a:cubicBezTo>
                    <a:pt x="107" y="9"/>
                    <a:pt x="90" y="1"/>
                    <a:pt x="73"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7" name="Google Shape;2927;p59"/>
          <p:cNvGrpSpPr/>
          <p:nvPr/>
        </p:nvGrpSpPr>
        <p:grpSpPr>
          <a:xfrm flipH="1">
            <a:off x="3641181" y="4232420"/>
            <a:ext cx="1662816" cy="752173"/>
            <a:chOff x="5935450" y="921661"/>
            <a:chExt cx="739786" cy="334641"/>
          </a:xfrm>
        </p:grpSpPr>
        <p:sp>
          <p:nvSpPr>
            <p:cNvPr id="2928" name="Google Shape;2928;p59"/>
            <p:cNvSpPr/>
            <p:nvPr/>
          </p:nvSpPr>
          <p:spPr>
            <a:xfrm>
              <a:off x="5935450" y="921661"/>
              <a:ext cx="739786" cy="334641"/>
            </a:xfrm>
            <a:custGeom>
              <a:rect b="b" l="l" r="r" t="t"/>
              <a:pathLst>
                <a:path extrusionOk="0" h="2833" w="6263">
                  <a:moveTo>
                    <a:pt x="2871" y="1"/>
                  </a:moveTo>
                  <a:cubicBezTo>
                    <a:pt x="2673" y="1"/>
                    <a:pt x="2473" y="50"/>
                    <a:pt x="2291" y="148"/>
                  </a:cubicBezTo>
                  <a:cubicBezTo>
                    <a:pt x="1571" y="519"/>
                    <a:pt x="1717" y="1160"/>
                    <a:pt x="1717" y="1160"/>
                  </a:cubicBezTo>
                  <a:cubicBezTo>
                    <a:pt x="1717" y="1160"/>
                    <a:pt x="1364" y="1022"/>
                    <a:pt x="996" y="1022"/>
                  </a:cubicBezTo>
                  <a:cubicBezTo>
                    <a:pt x="675" y="1022"/>
                    <a:pt x="342" y="1127"/>
                    <a:pt x="222" y="1520"/>
                  </a:cubicBezTo>
                  <a:cubicBezTo>
                    <a:pt x="0" y="2243"/>
                    <a:pt x="581" y="2594"/>
                    <a:pt x="1290" y="2594"/>
                  </a:cubicBezTo>
                  <a:cubicBezTo>
                    <a:pt x="1407" y="2594"/>
                    <a:pt x="1528" y="2585"/>
                    <a:pt x="1650" y="2566"/>
                  </a:cubicBezTo>
                  <a:cubicBezTo>
                    <a:pt x="1650" y="2566"/>
                    <a:pt x="2679" y="2833"/>
                    <a:pt x="3721" y="2833"/>
                  </a:cubicBezTo>
                  <a:cubicBezTo>
                    <a:pt x="4603" y="2833"/>
                    <a:pt x="5492" y="2642"/>
                    <a:pt x="5776" y="1936"/>
                  </a:cubicBezTo>
                  <a:cubicBezTo>
                    <a:pt x="6262" y="754"/>
                    <a:pt x="5178" y="50"/>
                    <a:pt x="4281" y="50"/>
                  </a:cubicBezTo>
                  <a:cubicBezTo>
                    <a:pt x="4018" y="50"/>
                    <a:pt x="3770" y="111"/>
                    <a:pt x="3583" y="238"/>
                  </a:cubicBezTo>
                  <a:cubicBezTo>
                    <a:pt x="3375" y="81"/>
                    <a:pt x="3125" y="1"/>
                    <a:pt x="28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9"/>
            <p:cNvSpPr/>
            <p:nvPr/>
          </p:nvSpPr>
          <p:spPr>
            <a:xfrm>
              <a:off x="6282962" y="966429"/>
              <a:ext cx="44531" cy="25396"/>
            </a:xfrm>
            <a:custGeom>
              <a:rect b="b" l="l" r="r" t="t"/>
              <a:pathLst>
                <a:path extrusionOk="0" h="215" w="377">
                  <a:moveTo>
                    <a:pt x="149" y="1"/>
                  </a:moveTo>
                  <a:cubicBezTo>
                    <a:pt x="114" y="1"/>
                    <a:pt x="79" y="10"/>
                    <a:pt x="46" y="28"/>
                  </a:cubicBezTo>
                  <a:cubicBezTo>
                    <a:pt x="12" y="50"/>
                    <a:pt x="1" y="95"/>
                    <a:pt x="23" y="129"/>
                  </a:cubicBezTo>
                  <a:cubicBezTo>
                    <a:pt x="40" y="146"/>
                    <a:pt x="62" y="156"/>
                    <a:pt x="86" y="156"/>
                  </a:cubicBezTo>
                  <a:cubicBezTo>
                    <a:pt x="95" y="156"/>
                    <a:pt x="104" y="155"/>
                    <a:pt x="113" y="152"/>
                  </a:cubicBezTo>
                  <a:lnTo>
                    <a:pt x="181" y="152"/>
                  </a:lnTo>
                  <a:lnTo>
                    <a:pt x="203" y="163"/>
                  </a:lnTo>
                  <a:lnTo>
                    <a:pt x="214" y="174"/>
                  </a:lnTo>
                  <a:cubicBezTo>
                    <a:pt x="232" y="203"/>
                    <a:pt x="257" y="214"/>
                    <a:pt x="280" y="214"/>
                  </a:cubicBezTo>
                  <a:cubicBezTo>
                    <a:pt x="331" y="214"/>
                    <a:pt x="376" y="160"/>
                    <a:pt x="338" y="107"/>
                  </a:cubicBezTo>
                  <a:cubicBezTo>
                    <a:pt x="292" y="38"/>
                    <a:pt x="221"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9"/>
            <p:cNvSpPr/>
            <p:nvPr/>
          </p:nvSpPr>
          <p:spPr>
            <a:xfrm>
              <a:off x="6171456" y="969973"/>
              <a:ext cx="77132" cy="98042"/>
            </a:xfrm>
            <a:custGeom>
              <a:rect b="b" l="l" r="r" t="t"/>
              <a:pathLst>
                <a:path extrusionOk="0" h="830" w="653">
                  <a:moveTo>
                    <a:pt x="488" y="1"/>
                  </a:moveTo>
                  <a:cubicBezTo>
                    <a:pt x="370" y="1"/>
                    <a:pt x="241" y="98"/>
                    <a:pt x="180" y="189"/>
                  </a:cubicBezTo>
                  <a:cubicBezTo>
                    <a:pt x="57" y="358"/>
                    <a:pt x="0" y="560"/>
                    <a:pt x="0" y="762"/>
                  </a:cubicBezTo>
                  <a:cubicBezTo>
                    <a:pt x="0" y="796"/>
                    <a:pt x="34" y="830"/>
                    <a:pt x="79" y="830"/>
                  </a:cubicBezTo>
                  <a:cubicBezTo>
                    <a:pt x="113" y="830"/>
                    <a:pt x="146" y="796"/>
                    <a:pt x="146" y="762"/>
                  </a:cubicBezTo>
                  <a:cubicBezTo>
                    <a:pt x="146" y="605"/>
                    <a:pt x="180" y="448"/>
                    <a:pt x="259" y="313"/>
                  </a:cubicBezTo>
                  <a:cubicBezTo>
                    <a:pt x="293" y="257"/>
                    <a:pt x="338" y="212"/>
                    <a:pt x="394" y="178"/>
                  </a:cubicBezTo>
                  <a:cubicBezTo>
                    <a:pt x="428" y="155"/>
                    <a:pt x="450" y="144"/>
                    <a:pt x="484" y="144"/>
                  </a:cubicBezTo>
                  <a:lnTo>
                    <a:pt x="529" y="144"/>
                  </a:lnTo>
                  <a:cubicBezTo>
                    <a:pt x="536" y="166"/>
                    <a:pt x="557" y="178"/>
                    <a:pt x="581" y="178"/>
                  </a:cubicBezTo>
                  <a:cubicBezTo>
                    <a:pt x="593" y="178"/>
                    <a:pt x="607" y="175"/>
                    <a:pt x="619" y="167"/>
                  </a:cubicBezTo>
                  <a:cubicBezTo>
                    <a:pt x="652" y="144"/>
                    <a:pt x="652" y="110"/>
                    <a:pt x="641" y="77"/>
                  </a:cubicBezTo>
                  <a:cubicBezTo>
                    <a:pt x="598" y="22"/>
                    <a:pt x="544" y="1"/>
                    <a:pt x="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9"/>
            <p:cNvSpPr/>
            <p:nvPr/>
          </p:nvSpPr>
          <p:spPr>
            <a:xfrm>
              <a:off x="6508809" y="1003047"/>
              <a:ext cx="74416" cy="136904"/>
            </a:xfrm>
            <a:custGeom>
              <a:rect b="b" l="l" r="r" t="t"/>
              <a:pathLst>
                <a:path extrusionOk="0" h="1159" w="630">
                  <a:moveTo>
                    <a:pt x="100" y="1"/>
                  </a:moveTo>
                  <a:cubicBezTo>
                    <a:pt x="39" y="1"/>
                    <a:pt x="1" y="94"/>
                    <a:pt x="67" y="123"/>
                  </a:cubicBezTo>
                  <a:cubicBezTo>
                    <a:pt x="416" y="291"/>
                    <a:pt x="562" y="707"/>
                    <a:pt x="393" y="1056"/>
                  </a:cubicBezTo>
                  <a:cubicBezTo>
                    <a:pt x="370" y="1110"/>
                    <a:pt x="416" y="1158"/>
                    <a:pt x="461" y="1158"/>
                  </a:cubicBezTo>
                  <a:cubicBezTo>
                    <a:pt x="482" y="1158"/>
                    <a:pt x="503" y="1148"/>
                    <a:pt x="517" y="1123"/>
                  </a:cubicBezTo>
                  <a:cubicBezTo>
                    <a:pt x="618" y="921"/>
                    <a:pt x="629" y="674"/>
                    <a:pt x="551" y="460"/>
                  </a:cubicBezTo>
                  <a:cubicBezTo>
                    <a:pt x="472" y="258"/>
                    <a:pt x="326" y="100"/>
                    <a:pt x="135" y="10"/>
                  </a:cubicBezTo>
                  <a:cubicBezTo>
                    <a:pt x="123" y="4"/>
                    <a:pt x="111" y="1"/>
                    <a:pt x="1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9"/>
            <p:cNvSpPr/>
            <p:nvPr/>
          </p:nvSpPr>
          <p:spPr>
            <a:xfrm>
              <a:off x="5997582" y="1091992"/>
              <a:ext cx="63785" cy="54454"/>
            </a:xfrm>
            <a:custGeom>
              <a:rect b="b" l="l" r="r" t="t"/>
              <a:pathLst>
                <a:path extrusionOk="0" h="461" w="540">
                  <a:moveTo>
                    <a:pt x="395" y="1"/>
                  </a:moveTo>
                  <a:cubicBezTo>
                    <a:pt x="183" y="1"/>
                    <a:pt x="1" y="175"/>
                    <a:pt x="11" y="393"/>
                  </a:cubicBezTo>
                  <a:cubicBezTo>
                    <a:pt x="11" y="438"/>
                    <a:pt x="45" y="460"/>
                    <a:pt x="78" y="460"/>
                  </a:cubicBezTo>
                  <a:cubicBezTo>
                    <a:pt x="112" y="460"/>
                    <a:pt x="146" y="438"/>
                    <a:pt x="146" y="393"/>
                  </a:cubicBezTo>
                  <a:cubicBezTo>
                    <a:pt x="146" y="382"/>
                    <a:pt x="146" y="370"/>
                    <a:pt x="146" y="359"/>
                  </a:cubicBezTo>
                  <a:lnTo>
                    <a:pt x="146" y="337"/>
                  </a:lnTo>
                  <a:lnTo>
                    <a:pt x="157" y="303"/>
                  </a:lnTo>
                  <a:cubicBezTo>
                    <a:pt x="157" y="303"/>
                    <a:pt x="157" y="303"/>
                    <a:pt x="157" y="292"/>
                  </a:cubicBezTo>
                  <a:cubicBezTo>
                    <a:pt x="157" y="280"/>
                    <a:pt x="168" y="280"/>
                    <a:pt x="168" y="269"/>
                  </a:cubicBezTo>
                  <a:lnTo>
                    <a:pt x="179" y="258"/>
                  </a:lnTo>
                  <a:lnTo>
                    <a:pt x="179" y="247"/>
                  </a:lnTo>
                  <a:cubicBezTo>
                    <a:pt x="191" y="224"/>
                    <a:pt x="213" y="213"/>
                    <a:pt x="224" y="202"/>
                  </a:cubicBezTo>
                  <a:lnTo>
                    <a:pt x="236" y="190"/>
                  </a:lnTo>
                  <a:lnTo>
                    <a:pt x="269" y="168"/>
                  </a:lnTo>
                  <a:lnTo>
                    <a:pt x="292" y="168"/>
                  </a:lnTo>
                  <a:cubicBezTo>
                    <a:pt x="303" y="168"/>
                    <a:pt x="314" y="157"/>
                    <a:pt x="326" y="157"/>
                  </a:cubicBezTo>
                  <a:lnTo>
                    <a:pt x="427" y="157"/>
                  </a:lnTo>
                  <a:cubicBezTo>
                    <a:pt x="433" y="159"/>
                    <a:pt x="439" y="160"/>
                    <a:pt x="445" y="160"/>
                  </a:cubicBezTo>
                  <a:cubicBezTo>
                    <a:pt x="475" y="160"/>
                    <a:pt x="507" y="139"/>
                    <a:pt x="517" y="112"/>
                  </a:cubicBezTo>
                  <a:cubicBezTo>
                    <a:pt x="539" y="78"/>
                    <a:pt x="517" y="22"/>
                    <a:pt x="483" y="11"/>
                  </a:cubicBezTo>
                  <a:cubicBezTo>
                    <a:pt x="454" y="4"/>
                    <a:pt x="424" y="1"/>
                    <a:pt x="3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9"/>
            <p:cNvSpPr/>
            <p:nvPr/>
          </p:nvSpPr>
          <p:spPr>
            <a:xfrm>
              <a:off x="6381238" y="947648"/>
              <a:ext cx="91779" cy="39571"/>
            </a:xfrm>
            <a:custGeom>
              <a:rect b="b" l="l" r="r" t="t"/>
              <a:pathLst>
                <a:path extrusionOk="0" h="335" w="777">
                  <a:moveTo>
                    <a:pt x="422" y="0"/>
                  </a:moveTo>
                  <a:cubicBezTo>
                    <a:pt x="267" y="0"/>
                    <a:pt x="111" y="81"/>
                    <a:pt x="23" y="232"/>
                  </a:cubicBezTo>
                  <a:cubicBezTo>
                    <a:pt x="0" y="286"/>
                    <a:pt x="45" y="334"/>
                    <a:pt x="91" y="334"/>
                  </a:cubicBezTo>
                  <a:cubicBezTo>
                    <a:pt x="112" y="334"/>
                    <a:pt x="133" y="324"/>
                    <a:pt x="147" y="299"/>
                  </a:cubicBezTo>
                  <a:cubicBezTo>
                    <a:pt x="203" y="194"/>
                    <a:pt x="310" y="136"/>
                    <a:pt x="418" y="136"/>
                  </a:cubicBezTo>
                  <a:cubicBezTo>
                    <a:pt x="505" y="136"/>
                    <a:pt x="592" y="174"/>
                    <a:pt x="653" y="254"/>
                  </a:cubicBezTo>
                  <a:cubicBezTo>
                    <a:pt x="670" y="266"/>
                    <a:pt x="689" y="271"/>
                    <a:pt x="707" y="271"/>
                  </a:cubicBezTo>
                  <a:cubicBezTo>
                    <a:pt x="726" y="271"/>
                    <a:pt x="743" y="266"/>
                    <a:pt x="754" y="254"/>
                  </a:cubicBezTo>
                  <a:cubicBezTo>
                    <a:pt x="776" y="221"/>
                    <a:pt x="776" y="176"/>
                    <a:pt x="754" y="153"/>
                  </a:cubicBezTo>
                  <a:cubicBezTo>
                    <a:pt x="665" y="50"/>
                    <a:pt x="544"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4" name="Google Shape;2934;p59"/>
          <p:cNvSpPr/>
          <p:nvPr/>
        </p:nvSpPr>
        <p:spPr>
          <a:xfrm flipH="1">
            <a:off x="6809807" y="3667419"/>
            <a:ext cx="80748" cy="85567"/>
          </a:xfrm>
          <a:custGeom>
            <a:rect b="b" l="l" r="r" t="t"/>
            <a:pathLst>
              <a:path extrusionOk="0" h="799" w="754">
                <a:moveTo>
                  <a:pt x="282" y="0"/>
                </a:moveTo>
                <a:lnTo>
                  <a:pt x="248" y="281"/>
                </a:lnTo>
                <a:lnTo>
                  <a:pt x="1" y="405"/>
                </a:lnTo>
                <a:lnTo>
                  <a:pt x="248" y="517"/>
                </a:lnTo>
                <a:lnTo>
                  <a:pt x="293" y="798"/>
                </a:lnTo>
                <a:lnTo>
                  <a:pt x="484" y="596"/>
                </a:lnTo>
                <a:lnTo>
                  <a:pt x="754" y="641"/>
                </a:lnTo>
                <a:lnTo>
                  <a:pt x="619" y="394"/>
                </a:lnTo>
                <a:lnTo>
                  <a:pt x="743" y="146"/>
                </a:lnTo>
                <a:lnTo>
                  <a:pt x="473" y="203"/>
                </a:lnTo>
                <a:lnTo>
                  <a:pt x="2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9"/>
          <p:cNvSpPr/>
          <p:nvPr/>
        </p:nvSpPr>
        <p:spPr>
          <a:xfrm flipH="1">
            <a:off x="2113229" y="3399195"/>
            <a:ext cx="67575" cy="71217"/>
          </a:xfrm>
          <a:custGeom>
            <a:rect b="b" l="l" r="r" t="t"/>
            <a:pathLst>
              <a:path extrusionOk="0" h="665" w="631">
                <a:moveTo>
                  <a:pt x="394" y="1"/>
                </a:moveTo>
                <a:lnTo>
                  <a:pt x="237" y="169"/>
                </a:lnTo>
                <a:lnTo>
                  <a:pt x="1" y="124"/>
                </a:lnTo>
                <a:lnTo>
                  <a:pt x="1" y="124"/>
                </a:lnTo>
                <a:lnTo>
                  <a:pt x="113" y="327"/>
                </a:lnTo>
                <a:lnTo>
                  <a:pt x="1" y="540"/>
                </a:lnTo>
                <a:lnTo>
                  <a:pt x="1" y="540"/>
                </a:lnTo>
                <a:lnTo>
                  <a:pt x="237" y="495"/>
                </a:lnTo>
                <a:lnTo>
                  <a:pt x="394" y="664"/>
                </a:lnTo>
                <a:lnTo>
                  <a:pt x="428" y="439"/>
                </a:lnTo>
                <a:lnTo>
                  <a:pt x="630" y="327"/>
                </a:lnTo>
                <a:lnTo>
                  <a:pt x="428" y="226"/>
                </a:lnTo>
                <a:lnTo>
                  <a:pt x="3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9"/>
          <p:cNvSpPr/>
          <p:nvPr/>
        </p:nvSpPr>
        <p:spPr>
          <a:xfrm flipH="1">
            <a:off x="4643177" y="3671882"/>
            <a:ext cx="68646" cy="71109"/>
          </a:xfrm>
          <a:custGeom>
            <a:rect b="b" l="l" r="r" t="t"/>
            <a:pathLst>
              <a:path extrusionOk="0" h="664" w="641">
                <a:moveTo>
                  <a:pt x="225" y="1"/>
                </a:moveTo>
                <a:lnTo>
                  <a:pt x="202" y="225"/>
                </a:lnTo>
                <a:lnTo>
                  <a:pt x="0" y="338"/>
                </a:lnTo>
                <a:lnTo>
                  <a:pt x="214" y="439"/>
                </a:lnTo>
                <a:lnTo>
                  <a:pt x="259" y="664"/>
                </a:lnTo>
                <a:lnTo>
                  <a:pt x="416" y="484"/>
                </a:lnTo>
                <a:lnTo>
                  <a:pt x="641" y="518"/>
                </a:lnTo>
                <a:lnTo>
                  <a:pt x="529" y="315"/>
                </a:lnTo>
                <a:lnTo>
                  <a:pt x="630" y="102"/>
                </a:lnTo>
                <a:lnTo>
                  <a:pt x="394" y="158"/>
                </a:lnTo>
                <a:lnTo>
                  <a:pt x="2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9"/>
          <p:cNvSpPr/>
          <p:nvPr/>
        </p:nvSpPr>
        <p:spPr>
          <a:xfrm flipH="1">
            <a:off x="2830621" y="4804488"/>
            <a:ext cx="39838" cy="39731"/>
          </a:xfrm>
          <a:custGeom>
            <a:rect b="b" l="l" r="r" t="t"/>
            <a:pathLst>
              <a:path extrusionOk="0" h="371" w="372">
                <a:moveTo>
                  <a:pt x="158" y="0"/>
                </a:moveTo>
                <a:lnTo>
                  <a:pt x="124" y="124"/>
                </a:lnTo>
                <a:lnTo>
                  <a:pt x="0" y="169"/>
                </a:lnTo>
                <a:lnTo>
                  <a:pt x="101" y="247"/>
                </a:lnTo>
                <a:lnTo>
                  <a:pt x="101" y="371"/>
                </a:lnTo>
                <a:lnTo>
                  <a:pt x="203" y="292"/>
                </a:lnTo>
                <a:lnTo>
                  <a:pt x="338" y="337"/>
                </a:lnTo>
                <a:lnTo>
                  <a:pt x="293" y="214"/>
                </a:lnTo>
                <a:lnTo>
                  <a:pt x="371" y="112"/>
                </a:lnTo>
                <a:lnTo>
                  <a:pt x="236" y="112"/>
                </a:lnTo>
                <a:lnTo>
                  <a:pt x="1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9"/>
          <p:cNvSpPr/>
          <p:nvPr/>
        </p:nvSpPr>
        <p:spPr>
          <a:xfrm flipH="1">
            <a:off x="6205809" y="1673691"/>
            <a:ext cx="88030" cy="85567"/>
          </a:xfrm>
          <a:custGeom>
            <a:rect b="b" l="l" r="r" t="t"/>
            <a:pathLst>
              <a:path extrusionOk="0" h="799" w="822">
                <a:moveTo>
                  <a:pt x="383" y="1"/>
                </a:moveTo>
                <a:lnTo>
                  <a:pt x="282" y="270"/>
                </a:lnTo>
                <a:lnTo>
                  <a:pt x="1" y="327"/>
                </a:lnTo>
                <a:lnTo>
                  <a:pt x="226" y="518"/>
                </a:lnTo>
                <a:lnTo>
                  <a:pt x="192" y="799"/>
                </a:lnTo>
                <a:lnTo>
                  <a:pt x="439" y="641"/>
                </a:lnTo>
                <a:lnTo>
                  <a:pt x="698" y="754"/>
                </a:lnTo>
                <a:lnTo>
                  <a:pt x="698" y="754"/>
                </a:lnTo>
                <a:lnTo>
                  <a:pt x="631" y="484"/>
                </a:lnTo>
                <a:lnTo>
                  <a:pt x="822" y="259"/>
                </a:lnTo>
                <a:lnTo>
                  <a:pt x="529" y="248"/>
                </a:lnTo>
                <a:lnTo>
                  <a:pt x="3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2" name="Shape 2942"/>
        <p:cNvGrpSpPr/>
        <p:nvPr/>
      </p:nvGrpSpPr>
      <p:grpSpPr>
        <a:xfrm>
          <a:off x="0" y="0"/>
          <a:ext cx="0" cy="0"/>
          <a:chOff x="0" y="0"/>
          <a:chExt cx="0" cy="0"/>
        </a:xfrm>
      </p:grpSpPr>
      <p:sp>
        <p:nvSpPr>
          <p:cNvPr id="2943" name="Google Shape;2943;p60"/>
          <p:cNvSpPr/>
          <p:nvPr/>
        </p:nvSpPr>
        <p:spPr>
          <a:xfrm flipH="1">
            <a:off x="6154277" y="1733181"/>
            <a:ext cx="1254900" cy="1254900"/>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944" name="Google Shape;2944;p60"/>
          <p:cNvSpPr txBox="1"/>
          <p:nvPr>
            <p:ph type="title"/>
          </p:nvPr>
        </p:nvSpPr>
        <p:spPr>
          <a:xfrm flipH="1">
            <a:off x="1685323" y="1905000"/>
            <a:ext cx="4236600" cy="57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Times New Roman"/>
                <a:ea typeface="Times New Roman"/>
                <a:cs typeface="Times New Roman"/>
                <a:sym typeface="Times New Roman"/>
              </a:rPr>
              <a:t>CONCLUSION</a:t>
            </a:r>
            <a:endParaRPr>
              <a:latin typeface="Times New Roman"/>
              <a:ea typeface="Times New Roman"/>
              <a:cs typeface="Times New Roman"/>
              <a:sym typeface="Times New Roman"/>
            </a:endParaRPr>
          </a:p>
        </p:txBody>
      </p:sp>
      <p:sp>
        <p:nvSpPr>
          <p:cNvPr id="2945" name="Google Shape;2945;p60"/>
          <p:cNvSpPr txBox="1"/>
          <p:nvPr>
            <p:ph idx="1" type="subTitle"/>
          </p:nvPr>
        </p:nvSpPr>
        <p:spPr>
          <a:xfrm flipH="1">
            <a:off x="1685325" y="2486450"/>
            <a:ext cx="4236600" cy="532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000">
                <a:latin typeface="Arial"/>
                <a:ea typeface="Arial"/>
                <a:cs typeface="Arial"/>
                <a:sym typeface="Arial"/>
              </a:rPr>
              <a:t>Conclusions and Recommendations for Future Work</a:t>
            </a:r>
            <a:endParaRPr sz="2000">
              <a:latin typeface="Arial"/>
              <a:ea typeface="Arial"/>
              <a:cs typeface="Arial"/>
              <a:sym typeface="Arial"/>
            </a:endParaRPr>
          </a:p>
        </p:txBody>
      </p:sp>
      <p:sp>
        <p:nvSpPr>
          <p:cNvPr id="2946" name="Google Shape;2946;p60"/>
          <p:cNvSpPr txBox="1"/>
          <p:nvPr>
            <p:ph idx="2" type="title"/>
          </p:nvPr>
        </p:nvSpPr>
        <p:spPr>
          <a:xfrm flipH="1">
            <a:off x="6104777" y="1956831"/>
            <a:ext cx="1353900" cy="80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06</a:t>
            </a:r>
            <a:endParaRPr>
              <a:latin typeface="Times New Roman"/>
              <a:ea typeface="Times New Roman"/>
              <a:cs typeface="Times New Roman"/>
              <a:sym typeface="Times New Roman"/>
            </a:endParaRPr>
          </a:p>
        </p:txBody>
      </p:sp>
      <p:grpSp>
        <p:nvGrpSpPr>
          <p:cNvPr id="2947" name="Google Shape;2947;p60"/>
          <p:cNvGrpSpPr/>
          <p:nvPr/>
        </p:nvGrpSpPr>
        <p:grpSpPr>
          <a:xfrm>
            <a:off x="8025083" y="4242746"/>
            <a:ext cx="807652" cy="731519"/>
            <a:chOff x="7873720" y="3736659"/>
            <a:chExt cx="807652" cy="731519"/>
          </a:xfrm>
        </p:grpSpPr>
        <p:sp>
          <p:nvSpPr>
            <p:cNvPr id="2948" name="Google Shape;2948;p60"/>
            <p:cNvSpPr/>
            <p:nvPr/>
          </p:nvSpPr>
          <p:spPr>
            <a:xfrm>
              <a:off x="7873720" y="3981638"/>
              <a:ext cx="807652" cy="239713"/>
            </a:xfrm>
            <a:custGeom>
              <a:rect b="b" l="l" r="r" t="t"/>
              <a:pathLst>
                <a:path extrusionOk="0" h="3369" w="11351">
                  <a:moveTo>
                    <a:pt x="9344" y="0"/>
                  </a:moveTo>
                  <a:cubicBezTo>
                    <a:pt x="9320" y="0"/>
                    <a:pt x="9293" y="3"/>
                    <a:pt x="9264" y="9"/>
                  </a:cubicBezTo>
                  <a:cubicBezTo>
                    <a:pt x="8882" y="88"/>
                    <a:pt x="8073" y="1178"/>
                    <a:pt x="8073" y="1178"/>
                  </a:cubicBezTo>
                  <a:lnTo>
                    <a:pt x="3317" y="1560"/>
                  </a:lnTo>
                  <a:lnTo>
                    <a:pt x="2384" y="728"/>
                  </a:lnTo>
                  <a:cubicBezTo>
                    <a:pt x="2384" y="728"/>
                    <a:pt x="2200" y="591"/>
                    <a:pt x="2014" y="591"/>
                  </a:cubicBezTo>
                  <a:cubicBezTo>
                    <a:pt x="1956" y="591"/>
                    <a:pt x="1898" y="604"/>
                    <a:pt x="1844" y="638"/>
                  </a:cubicBezTo>
                  <a:cubicBezTo>
                    <a:pt x="1620" y="785"/>
                    <a:pt x="1946" y="1122"/>
                    <a:pt x="1946" y="1122"/>
                  </a:cubicBezTo>
                  <a:lnTo>
                    <a:pt x="2474" y="1617"/>
                  </a:lnTo>
                  <a:lnTo>
                    <a:pt x="1979" y="1639"/>
                  </a:lnTo>
                  <a:lnTo>
                    <a:pt x="1114" y="875"/>
                  </a:lnTo>
                  <a:cubicBezTo>
                    <a:pt x="1114" y="875"/>
                    <a:pt x="960" y="661"/>
                    <a:pt x="755" y="661"/>
                  </a:cubicBezTo>
                  <a:cubicBezTo>
                    <a:pt x="695" y="661"/>
                    <a:pt x="630" y="679"/>
                    <a:pt x="563" y="728"/>
                  </a:cubicBezTo>
                  <a:cubicBezTo>
                    <a:pt x="282" y="942"/>
                    <a:pt x="1125" y="1729"/>
                    <a:pt x="1125" y="1729"/>
                  </a:cubicBezTo>
                  <a:lnTo>
                    <a:pt x="394" y="1785"/>
                  </a:lnTo>
                  <a:cubicBezTo>
                    <a:pt x="394" y="1785"/>
                    <a:pt x="12" y="1853"/>
                    <a:pt x="1" y="2111"/>
                  </a:cubicBezTo>
                  <a:cubicBezTo>
                    <a:pt x="1" y="2370"/>
                    <a:pt x="327" y="2426"/>
                    <a:pt x="484" y="2426"/>
                  </a:cubicBezTo>
                  <a:cubicBezTo>
                    <a:pt x="653" y="2426"/>
                    <a:pt x="1170" y="2336"/>
                    <a:pt x="1170" y="2336"/>
                  </a:cubicBezTo>
                  <a:lnTo>
                    <a:pt x="1170" y="2336"/>
                  </a:lnTo>
                  <a:lnTo>
                    <a:pt x="776" y="2831"/>
                  </a:lnTo>
                  <a:cubicBezTo>
                    <a:pt x="630" y="2977"/>
                    <a:pt x="641" y="3213"/>
                    <a:pt x="799" y="3337"/>
                  </a:cubicBezTo>
                  <a:cubicBezTo>
                    <a:pt x="824" y="3358"/>
                    <a:pt x="853" y="3368"/>
                    <a:pt x="887" y="3368"/>
                  </a:cubicBezTo>
                  <a:cubicBezTo>
                    <a:pt x="1233" y="3368"/>
                    <a:pt x="1991" y="2302"/>
                    <a:pt x="1991" y="2302"/>
                  </a:cubicBezTo>
                  <a:cubicBezTo>
                    <a:pt x="1991" y="2302"/>
                    <a:pt x="2455" y="2209"/>
                    <a:pt x="2523" y="2209"/>
                  </a:cubicBezTo>
                  <a:cubicBezTo>
                    <a:pt x="2529" y="2209"/>
                    <a:pt x="2532" y="2210"/>
                    <a:pt x="2530" y="2212"/>
                  </a:cubicBezTo>
                  <a:cubicBezTo>
                    <a:pt x="2508" y="2246"/>
                    <a:pt x="2114" y="2775"/>
                    <a:pt x="2114" y="2775"/>
                  </a:cubicBezTo>
                  <a:cubicBezTo>
                    <a:pt x="2114" y="2775"/>
                    <a:pt x="1799" y="3123"/>
                    <a:pt x="2227" y="3280"/>
                  </a:cubicBezTo>
                  <a:cubicBezTo>
                    <a:pt x="2251" y="3290"/>
                    <a:pt x="2276" y="3294"/>
                    <a:pt x="2302" y="3294"/>
                  </a:cubicBezTo>
                  <a:cubicBezTo>
                    <a:pt x="2727" y="3294"/>
                    <a:pt x="3396" y="2156"/>
                    <a:pt x="3396" y="2156"/>
                  </a:cubicBezTo>
                  <a:lnTo>
                    <a:pt x="8151" y="1864"/>
                  </a:lnTo>
                  <a:cubicBezTo>
                    <a:pt x="8151" y="1864"/>
                    <a:pt x="8545" y="2212"/>
                    <a:pt x="8927" y="2505"/>
                  </a:cubicBezTo>
                  <a:cubicBezTo>
                    <a:pt x="9176" y="2701"/>
                    <a:pt x="9364" y="2836"/>
                    <a:pt x="9509" y="2836"/>
                  </a:cubicBezTo>
                  <a:cubicBezTo>
                    <a:pt x="9579" y="2836"/>
                    <a:pt x="9640" y="2804"/>
                    <a:pt x="9692" y="2730"/>
                  </a:cubicBezTo>
                  <a:cubicBezTo>
                    <a:pt x="9849" y="2505"/>
                    <a:pt x="9174" y="1976"/>
                    <a:pt x="9174" y="1976"/>
                  </a:cubicBezTo>
                  <a:lnTo>
                    <a:pt x="8983" y="1808"/>
                  </a:lnTo>
                  <a:lnTo>
                    <a:pt x="9422" y="1796"/>
                  </a:lnTo>
                  <a:cubicBezTo>
                    <a:pt x="9422" y="1796"/>
                    <a:pt x="9961" y="2257"/>
                    <a:pt x="10209" y="2460"/>
                  </a:cubicBezTo>
                  <a:cubicBezTo>
                    <a:pt x="10378" y="2604"/>
                    <a:pt x="10524" y="2726"/>
                    <a:pt x="10683" y="2726"/>
                  </a:cubicBezTo>
                  <a:cubicBezTo>
                    <a:pt x="10747" y="2726"/>
                    <a:pt x="10813" y="2707"/>
                    <a:pt x="10883" y="2662"/>
                  </a:cubicBezTo>
                  <a:cubicBezTo>
                    <a:pt x="11131" y="2505"/>
                    <a:pt x="10670" y="1886"/>
                    <a:pt x="10591" y="1819"/>
                  </a:cubicBezTo>
                  <a:cubicBezTo>
                    <a:pt x="10524" y="1763"/>
                    <a:pt x="10445" y="1706"/>
                    <a:pt x="10366" y="1662"/>
                  </a:cubicBezTo>
                  <a:lnTo>
                    <a:pt x="10366" y="1662"/>
                  </a:lnTo>
                  <a:cubicBezTo>
                    <a:pt x="10366" y="1662"/>
                    <a:pt x="10426" y="1666"/>
                    <a:pt x="10515" y="1666"/>
                  </a:cubicBezTo>
                  <a:cubicBezTo>
                    <a:pt x="10790" y="1666"/>
                    <a:pt x="11350" y="1627"/>
                    <a:pt x="11333" y="1313"/>
                  </a:cubicBezTo>
                  <a:cubicBezTo>
                    <a:pt x="11315" y="1090"/>
                    <a:pt x="11022" y="1038"/>
                    <a:pt x="10754" y="1038"/>
                  </a:cubicBezTo>
                  <a:cubicBezTo>
                    <a:pt x="10523" y="1038"/>
                    <a:pt x="10310" y="1077"/>
                    <a:pt x="10310" y="1077"/>
                  </a:cubicBezTo>
                  <a:cubicBezTo>
                    <a:pt x="10310" y="1077"/>
                    <a:pt x="10917" y="459"/>
                    <a:pt x="10737" y="234"/>
                  </a:cubicBezTo>
                  <a:cubicBezTo>
                    <a:pt x="10692" y="181"/>
                    <a:pt x="10636" y="158"/>
                    <a:pt x="10574" y="158"/>
                  </a:cubicBezTo>
                  <a:cubicBezTo>
                    <a:pt x="10370" y="158"/>
                    <a:pt x="10097" y="396"/>
                    <a:pt x="9916" y="593"/>
                  </a:cubicBezTo>
                  <a:cubicBezTo>
                    <a:pt x="9680" y="841"/>
                    <a:pt x="9399" y="1167"/>
                    <a:pt x="9399" y="1167"/>
                  </a:cubicBezTo>
                  <a:lnTo>
                    <a:pt x="8927" y="1223"/>
                  </a:lnTo>
                  <a:cubicBezTo>
                    <a:pt x="8927" y="1223"/>
                    <a:pt x="9264" y="830"/>
                    <a:pt x="9444" y="616"/>
                  </a:cubicBezTo>
                  <a:cubicBezTo>
                    <a:pt x="9611" y="419"/>
                    <a:pt x="9642" y="0"/>
                    <a:pt x="93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60"/>
            <p:cNvSpPr/>
            <p:nvPr/>
          </p:nvSpPr>
          <p:spPr>
            <a:xfrm>
              <a:off x="8034525" y="3736659"/>
              <a:ext cx="488035" cy="731519"/>
            </a:xfrm>
            <a:custGeom>
              <a:rect b="b" l="l" r="r" t="t"/>
              <a:pathLst>
                <a:path extrusionOk="0" h="10281" w="6859">
                  <a:moveTo>
                    <a:pt x="5805" y="0"/>
                  </a:moveTo>
                  <a:cubicBezTo>
                    <a:pt x="5468" y="0"/>
                    <a:pt x="5206" y="787"/>
                    <a:pt x="5206" y="787"/>
                  </a:cubicBezTo>
                  <a:cubicBezTo>
                    <a:pt x="5206" y="787"/>
                    <a:pt x="4974" y="9"/>
                    <a:pt x="4705" y="9"/>
                  </a:cubicBezTo>
                  <a:cubicBezTo>
                    <a:pt x="4696" y="9"/>
                    <a:pt x="4686" y="10"/>
                    <a:pt x="4677" y="12"/>
                  </a:cubicBezTo>
                  <a:cubicBezTo>
                    <a:pt x="4385" y="68"/>
                    <a:pt x="4475" y="563"/>
                    <a:pt x="4576" y="900"/>
                  </a:cubicBezTo>
                  <a:cubicBezTo>
                    <a:pt x="4677" y="1237"/>
                    <a:pt x="4812" y="1631"/>
                    <a:pt x="4812" y="1631"/>
                  </a:cubicBezTo>
                  <a:lnTo>
                    <a:pt x="4632" y="2069"/>
                  </a:lnTo>
                  <a:cubicBezTo>
                    <a:pt x="4632" y="2069"/>
                    <a:pt x="4464" y="1586"/>
                    <a:pt x="4362" y="1316"/>
                  </a:cubicBezTo>
                  <a:cubicBezTo>
                    <a:pt x="4298" y="1152"/>
                    <a:pt x="4116" y="992"/>
                    <a:pt x="3963" y="992"/>
                  </a:cubicBezTo>
                  <a:cubicBezTo>
                    <a:pt x="3875" y="992"/>
                    <a:pt x="3796" y="1045"/>
                    <a:pt x="3755" y="1181"/>
                  </a:cubicBezTo>
                  <a:cubicBezTo>
                    <a:pt x="3632" y="1552"/>
                    <a:pt x="4171" y="2789"/>
                    <a:pt x="4171" y="2789"/>
                  </a:cubicBezTo>
                  <a:lnTo>
                    <a:pt x="2125" y="7106"/>
                  </a:lnTo>
                  <a:lnTo>
                    <a:pt x="945" y="7499"/>
                  </a:lnTo>
                  <a:cubicBezTo>
                    <a:pt x="945" y="7499"/>
                    <a:pt x="585" y="7657"/>
                    <a:pt x="596" y="7915"/>
                  </a:cubicBezTo>
                  <a:cubicBezTo>
                    <a:pt x="602" y="8062"/>
                    <a:pt x="742" y="8096"/>
                    <a:pt x="868" y="8096"/>
                  </a:cubicBezTo>
                  <a:cubicBezTo>
                    <a:pt x="973" y="8096"/>
                    <a:pt x="1068" y="8073"/>
                    <a:pt x="1068" y="8073"/>
                  </a:cubicBezTo>
                  <a:lnTo>
                    <a:pt x="1754" y="7859"/>
                  </a:lnTo>
                  <a:lnTo>
                    <a:pt x="1529" y="8297"/>
                  </a:lnTo>
                  <a:lnTo>
                    <a:pt x="439" y="8668"/>
                  </a:lnTo>
                  <a:cubicBezTo>
                    <a:pt x="439" y="8668"/>
                    <a:pt x="0" y="8713"/>
                    <a:pt x="34" y="9073"/>
                  </a:cubicBezTo>
                  <a:cubicBezTo>
                    <a:pt x="49" y="9189"/>
                    <a:pt x="183" y="9228"/>
                    <a:pt x="354" y="9228"/>
                  </a:cubicBezTo>
                  <a:cubicBezTo>
                    <a:pt x="697" y="9228"/>
                    <a:pt x="1192" y="9073"/>
                    <a:pt x="1192" y="9073"/>
                  </a:cubicBezTo>
                  <a:lnTo>
                    <a:pt x="1192" y="9073"/>
                  </a:lnTo>
                  <a:lnTo>
                    <a:pt x="866" y="9748"/>
                  </a:lnTo>
                  <a:cubicBezTo>
                    <a:pt x="866" y="9748"/>
                    <a:pt x="742" y="10107"/>
                    <a:pt x="956" y="10242"/>
                  </a:cubicBezTo>
                  <a:cubicBezTo>
                    <a:pt x="1000" y="10269"/>
                    <a:pt x="1044" y="10280"/>
                    <a:pt x="1086" y="10280"/>
                  </a:cubicBezTo>
                  <a:cubicBezTo>
                    <a:pt x="1259" y="10280"/>
                    <a:pt x="1410" y="10090"/>
                    <a:pt x="1473" y="9972"/>
                  </a:cubicBezTo>
                  <a:cubicBezTo>
                    <a:pt x="1552" y="9838"/>
                    <a:pt x="1732" y="9343"/>
                    <a:pt x="1732" y="9343"/>
                  </a:cubicBezTo>
                  <a:lnTo>
                    <a:pt x="1968" y="9939"/>
                  </a:lnTo>
                  <a:cubicBezTo>
                    <a:pt x="2003" y="10088"/>
                    <a:pt x="2141" y="10189"/>
                    <a:pt x="2290" y="10189"/>
                  </a:cubicBezTo>
                  <a:cubicBezTo>
                    <a:pt x="2332" y="10189"/>
                    <a:pt x="2375" y="10181"/>
                    <a:pt x="2417" y="10164"/>
                  </a:cubicBezTo>
                  <a:cubicBezTo>
                    <a:pt x="2777" y="10040"/>
                    <a:pt x="2103" y="8612"/>
                    <a:pt x="2103" y="8612"/>
                  </a:cubicBezTo>
                  <a:cubicBezTo>
                    <a:pt x="2103" y="8612"/>
                    <a:pt x="2282" y="8105"/>
                    <a:pt x="2304" y="8105"/>
                  </a:cubicBezTo>
                  <a:cubicBezTo>
                    <a:pt x="2304" y="8105"/>
                    <a:pt x="2305" y="8105"/>
                    <a:pt x="2305" y="8106"/>
                  </a:cubicBezTo>
                  <a:cubicBezTo>
                    <a:pt x="2328" y="8140"/>
                    <a:pt x="2575" y="8747"/>
                    <a:pt x="2575" y="8747"/>
                  </a:cubicBezTo>
                  <a:cubicBezTo>
                    <a:pt x="2575" y="8747"/>
                    <a:pt x="2659" y="8999"/>
                    <a:pt x="2851" y="8999"/>
                  </a:cubicBezTo>
                  <a:cubicBezTo>
                    <a:pt x="2912" y="8999"/>
                    <a:pt x="2985" y="8973"/>
                    <a:pt x="3070" y="8904"/>
                  </a:cubicBezTo>
                  <a:cubicBezTo>
                    <a:pt x="3418" y="8612"/>
                    <a:pt x="2687" y="7331"/>
                    <a:pt x="2687" y="7331"/>
                  </a:cubicBezTo>
                  <a:lnTo>
                    <a:pt x="4801" y="3070"/>
                  </a:lnTo>
                  <a:cubicBezTo>
                    <a:pt x="4801" y="3070"/>
                    <a:pt x="5296" y="2890"/>
                    <a:pt x="5745" y="2710"/>
                  </a:cubicBezTo>
                  <a:cubicBezTo>
                    <a:pt x="6184" y="2530"/>
                    <a:pt x="6442" y="2406"/>
                    <a:pt x="6319" y="2148"/>
                  </a:cubicBezTo>
                  <a:cubicBezTo>
                    <a:pt x="6285" y="2078"/>
                    <a:pt x="6203" y="2052"/>
                    <a:pt x="6101" y="2052"/>
                  </a:cubicBezTo>
                  <a:cubicBezTo>
                    <a:pt x="5827" y="2052"/>
                    <a:pt x="5408" y="2238"/>
                    <a:pt x="5408" y="2238"/>
                  </a:cubicBezTo>
                  <a:lnTo>
                    <a:pt x="5172" y="2305"/>
                  </a:lnTo>
                  <a:lnTo>
                    <a:pt x="5172" y="2305"/>
                  </a:lnTo>
                  <a:lnTo>
                    <a:pt x="5374" y="1912"/>
                  </a:lnTo>
                  <a:cubicBezTo>
                    <a:pt x="5374" y="1912"/>
                    <a:pt x="6049" y="1676"/>
                    <a:pt x="6341" y="1574"/>
                  </a:cubicBezTo>
                  <a:cubicBezTo>
                    <a:pt x="6622" y="1462"/>
                    <a:pt x="6858" y="1372"/>
                    <a:pt x="6847" y="1080"/>
                  </a:cubicBezTo>
                  <a:cubicBezTo>
                    <a:pt x="6841" y="920"/>
                    <a:pt x="6610" y="878"/>
                    <a:pt x="6385" y="878"/>
                  </a:cubicBezTo>
                  <a:cubicBezTo>
                    <a:pt x="6199" y="878"/>
                    <a:pt x="6016" y="907"/>
                    <a:pt x="5970" y="922"/>
                  </a:cubicBezTo>
                  <a:cubicBezTo>
                    <a:pt x="5891" y="956"/>
                    <a:pt x="5801" y="990"/>
                    <a:pt x="5723" y="1035"/>
                  </a:cubicBezTo>
                  <a:cubicBezTo>
                    <a:pt x="5723" y="1035"/>
                    <a:pt x="6285" y="214"/>
                    <a:pt x="5903" y="23"/>
                  </a:cubicBezTo>
                  <a:cubicBezTo>
                    <a:pt x="5869" y="7"/>
                    <a:pt x="5837" y="0"/>
                    <a:pt x="58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60"/>
            <p:cNvSpPr/>
            <p:nvPr/>
          </p:nvSpPr>
          <p:spPr>
            <a:xfrm>
              <a:off x="8008910" y="3740003"/>
              <a:ext cx="541613" cy="714371"/>
            </a:xfrm>
            <a:custGeom>
              <a:rect b="b" l="l" r="r" t="t"/>
              <a:pathLst>
                <a:path extrusionOk="0" h="10040" w="7612">
                  <a:moveTo>
                    <a:pt x="2087" y="1"/>
                  </a:moveTo>
                  <a:cubicBezTo>
                    <a:pt x="1853" y="1"/>
                    <a:pt x="1584" y="581"/>
                    <a:pt x="1563" y="673"/>
                  </a:cubicBezTo>
                  <a:cubicBezTo>
                    <a:pt x="1541" y="763"/>
                    <a:pt x="1530" y="853"/>
                    <a:pt x="1530" y="954"/>
                  </a:cubicBezTo>
                  <a:cubicBezTo>
                    <a:pt x="1530" y="954"/>
                    <a:pt x="1205" y="225"/>
                    <a:pt x="879" y="225"/>
                  </a:cubicBezTo>
                  <a:cubicBezTo>
                    <a:pt x="841" y="225"/>
                    <a:pt x="803" y="235"/>
                    <a:pt x="765" y="257"/>
                  </a:cubicBezTo>
                  <a:cubicBezTo>
                    <a:pt x="417" y="482"/>
                    <a:pt x="1046" y="1269"/>
                    <a:pt x="1046" y="1269"/>
                  </a:cubicBezTo>
                  <a:cubicBezTo>
                    <a:pt x="1046" y="1269"/>
                    <a:pt x="709" y="1173"/>
                    <a:pt x="435" y="1173"/>
                  </a:cubicBezTo>
                  <a:cubicBezTo>
                    <a:pt x="279" y="1173"/>
                    <a:pt x="143" y="1204"/>
                    <a:pt x="102" y="1303"/>
                  </a:cubicBezTo>
                  <a:cubicBezTo>
                    <a:pt x="1" y="1572"/>
                    <a:pt x="473" y="1763"/>
                    <a:pt x="810" y="1853"/>
                  </a:cubicBezTo>
                  <a:cubicBezTo>
                    <a:pt x="1147" y="1943"/>
                    <a:pt x="1563" y="2033"/>
                    <a:pt x="1563" y="2033"/>
                  </a:cubicBezTo>
                  <a:lnTo>
                    <a:pt x="1833" y="2427"/>
                  </a:lnTo>
                  <a:cubicBezTo>
                    <a:pt x="1833" y="2427"/>
                    <a:pt x="1327" y="2314"/>
                    <a:pt x="1046" y="2258"/>
                  </a:cubicBezTo>
                  <a:cubicBezTo>
                    <a:pt x="1014" y="2252"/>
                    <a:pt x="981" y="2248"/>
                    <a:pt x="946" y="2248"/>
                  </a:cubicBezTo>
                  <a:cubicBezTo>
                    <a:pt x="685" y="2248"/>
                    <a:pt x="379" y="2429"/>
                    <a:pt x="608" y="2697"/>
                  </a:cubicBezTo>
                  <a:cubicBezTo>
                    <a:pt x="866" y="3000"/>
                    <a:pt x="2204" y="3191"/>
                    <a:pt x="2204" y="3191"/>
                  </a:cubicBezTo>
                  <a:lnTo>
                    <a:pt x="4779" y="7205"/>
                  </a:lnTo>
                  <a:lnTo>
                    <a:pt x="4475" y="8419"/>
                  </a:lnTo>
                  <a:cubicBezTo>
                    <a:pt x="4475" y="8419"/>
                    <a:pt x="4419" y="8812"/>
                    <a:pt x="4655" y="8947"/>
                  </a:cubicBezTo>
                  <a:cubicBezTo>
                    <a:pt x="4684" y="8962"/>
                    <a:pt x="4711" y="8969"/>
                    <a:pt x="4737" y="8969"/>
                  </a:cubicBezTo>
                  <a:cubicBezTo>
                    <a:pt x="4924" y="8969"/>
                    <a:pt x="5037" y="8621"/>
                    <a:pt x="5037" y="8621"/>
                  </a:cubicBezTo>
                  <a:lnTo>
                    <a:pt x="5217" y="7924"/>
                  </a:lnTo>
                  <a:lnTo>
                    <a:pt x="5476" y="8340"/>
                  </a:lnTo>
                  <a:lnTo>
                    <a:pt x="5206" y="9465"/>
                  </a:lnTo>
                  <a:cubicBezTo>
                    <a:pt x="5206" y="9465"/>
                    <a:pt x="5015" y="9869"/>
                    <a:pt x="5330" y="10027"/>
                  </a:cubicBezTo>
                  <a:cubicBezTo>
                    <a:pt x="5349" y="10036"/>
                    <a:pt x="5369" y="10040"/>
                    <a:pt x="5389" y="10040"/>
                  </a:cubicBezTo>
                  <a:cubicBezTo>
                    <a:pt x="5690" y="10040"/>
                    <a:pt x="5948" y="9049"/>
                    <a:pt x="5948" y="9049"/>
                  </a:cubicBezTo>
                  <a:lnTo>
                    <a:pt x="6353" y="9678"/>
                  </a:lnTo>
                  <a:cubicBezTo>
                    <a:pt x="6353" y="9678"/>
                    <a:pt x="6516" y="9888"/>
                    <a:pt x="6700" y="9888"/>
                  </a:cubicBezTo>
                  <a:cubicBezTo>
                    <a:pt x="6737" y="9888"/>
                    <a:pt x="6775" y="9879"/>
                    <a:pt x="6814" y="9858"/>
                  </a:cubicBezTo>
                  <a:cubicBezTo>
                    <a:pt x="7050" y="9746"/>
                    <a:pt x="6937" y="9431"/>
                    <a:pt x="6859" y="9285"/>
                  </a:cubicBezTo>
                  <a:cubicBezTo>
                    <a:pt x="6791" y="9150"/>
                    <a:pt x="6465" y="8723"/>
                    <a:pt x="6465" y="8723"/>
                  </a:cubicBezTo>
                  <a:lnTo>
                    <a:pt x="6465" y="8723"/>
                  </a:lnTo>
                  <a:lnTo>
                    <a:pt x="7095" y="8835"/>
                  </a:lnTo>
                  <a:cubicBezTo>
                    <a:pt x="7130" y="8848"/>
                    <a:pt x="7166" y="8854"/>
                    <a:pt x="7202" y="8854"/>
                  </a:cubicBezTo>
                  <a:cubicBezTo>
                    <a:pt x="7355" y="8854"/>
                    <a:pt x="7494" y="8741"/>
                    <a:pt x="7522" y="8576"/>
                  </a:cubicBezTo>
                  <a:cubicBezTo>
                    <a:pt x="7612" y="8205"/>
                    <a:pt x="6049" y="8026"/>
                    <a:pt x="6049" y="8026"/>
                  </a:cubicBezTo>
                  <a:cubicBezTo>
                    <a:pt x="6049" y="8026"/>
                    <a:pt x="5687" y="7587"/>
                    <a:pt x="5711" y="7587"/>
                  </a:cubicBezTo>
                  <a:cubicBezTo>
                    <a:pt x="5711" y="7587"/>
                    <a:pt x="5711" y="7587"/>
                    <a:pt x="5712" y="7587"/>
                  </a:cubicBezTo>
                  <a:cubicBezTo>
                    <a:pt x="5757" y="7587"/>
                    <a:pt x="6409" y="7688"/>
                    <a:pt x="6409" y="7688"/>
                  </a:cubicBezTo>
                  <a:cubicBezTo>
                    <a:pt x="6409" y="7688"/>
                    <a:pt x="6460" y="7701"/>
                    <a:pt x="6526" y="7701"/>
                  </a:cubicBezTo>
                  <a:cubicBezTo>
                    <a:pt x="6654" y="7701"/>
                    <a:pt x="6836" y="7652"/>
                    <a:pt x="6791" y="7362"/>
                  </a:cubicBezTo>
                  <a:cubicBezTo>
                    <a:pt x="6735" y="6913"/>
                    <a:pt x="5251" y="6856"/>
                    <a:pt x="5251" y="6856"/>
                  </a:cubicBezTo>
                  <a:lnTo>
                    <a:pt x="2755" y="2798"/>
                  </a:lnTo>
                  <a:cubicBezTo>
                    <a:pt x="2755" y="2798"/>
                    <a:pt x="2867" y="2292"/>
                    <a:pt x="2946" y="1820"/>
                  </a:cubicBezTo>
                  <a:cubicBezTo>
                    <a:pt x="3025" y="1348"/>
                    <a:pt x="3059" y="1066"/>
                    <a:pt x="2777" y="1033"/>
                  </a:cubicBezTo>
                  <a:cubicBezTo>
                    <a:pt x="2772" y="1032"/>
                    <a:pt x="2767" y="1032"/>
                    <a:pt x="2762" y="1032"/>
                  </a:cubicBezTo>
                  <a:cubicBezTo>
                    <a:pt x="2503" y="1032"/>
                    <a:pt x="2373" y="1853"/>
                    <a:pt x="2373" y="1853"/>
                  </a:cubicBezTo>
                  <a:lnTo>
                    <a:pt x="2305" y="2090"/>
                  </a:lnTo>
                  <a:lnTo>
                    <a:pt x="2080" y="1719"/>
                  </a:lnTo>
                  <a:cubicBezTo>
                    <a:pt x="2080" y="1719"/>
                    <a:pt x="2238" y="1021"/>
                    <a:pt x="2305" y="718"/>
                  </a:cubicBezTo>
                  <a:cubicBezTo>
                    <a:pt x="2362" y="403"/>
                    <a:pt x="2418" y="167"/>
                    <a:pt x="2159" y="21"/>
                  </a:cubicBezTo>
                  <a:cubicBezTo>
                    <a:pt x="2136" y="7"/>
                    <a:pt x="2112" y="1"/>
                    <a:pt x="20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1" name="Google Shape;2951;p60"/>
          <p:cNvGrpSpPr/>
          <p:nvPr/>
        </p:nvGrpSpPr>
        <p:grpSpPr>
          <a:xfrm>
            <a:off x="5609108" y="405137"/>
            <a:ext cx="496004" cy="532932"/>
            <a:chOff x="8351296" y="3218312"/>
            <a:chExt cx="496004" cy="532932"/>
          </a:xfrm>
        </p:grpSpPr>
        <p:sp>
          <p:nvSpPr>
            <p:cNvPr id="2952" name="Google Shape;2952;p60"/>
            <p:cNvSpPr/>
            <p:nvPr/>
          </p:nvSpPr>
          <p:spPr>
            <a:xfrm>
              <a:off x="8351296" y="3325112"/>
              <a:ext cx="496004" cy="322321"/>
            </a:xfrm>
            <a:custGeom>
              <a:rect b="b" l="l" r="r" t="t"/>
              <a:pathLst>
                <a:path extrusionOk="0" h="4530" w="6971">
                  <a:moveTo>
                    <a:pt x="6066" y="1"/>
                  </a:moveTo>
                  <a:cubicBezTo>
                    <a:pt x="5924" y="1"/>
                    <a:pt x="5803" y="258"/>
                    <a:pt x="5734" y="456"/>
                  </a:cubicBezTo>
                  <a:cubicBezTo>
                    <a:pt x="5655" y="669"/>
                    <a:pt x="5565" y="939"/>
                    <a:pt x="5565" y="939"/>
                  </a:cubicBezTo>
                  <a:lnTo>
                    <a:pt x="5296" y="1096"/>
                  </a:lnTo>
                  <a:cubicBezTo>
                    <a:pt x="5296" y="1096"/>
                    <a:pt x="5397" y="770"/>
                    <a:pt x="5453" y="590"/>
                  </a:cubicBezTo>
                  <a:cubicBezTo>
                    <a:pt x="5489" y="446"/>
                    <a:pt x="5423" y="235"/>
                    <a:pt x="5291" y="235"/>
                  </a:cubicBezTo>
                  <a:cubicBezTo>
                    <a:pt x="5258" y="235"/>
                    <a:pt x="5223" y="247"/>
                    <a:pt x="5183" y="276"/>
                  </a:cubicBezTo>
                  <a:cubicBezTo>
                    <a:pt x="4970" y="422"/>
                    <a:pt x="4778" y="1299"/>
                    <a:pt x="4778" y="1299"/>
                  </a:cubicBezTo>
                  <a:lnTo>
                    <a:pt x="2002" y="2794"/>
                  </a:lnTo>
                  <a:lnTo>
                    <a:pt x="1226" y="2535"/>
                  </a:lnTo>
                  <a:cubicBezTo>
                    <a:pt x="1226" y="2535"/>
                    <a:pt x="1177" y="2525"/>
                    <a:pt x="1113" y="2525"/>
                  </a:cubicBezTo>
                  <a:cubicBezTo>
                    <a:pt x="1031" y="2525"/>
                    <a:pt x="923" y="2543"/>
                    <a:pt x="866" y="2625"/>
                  </a:cubicBezTo>
                  <a:cubicBezTo>
                    <a:pt x="765" y="2771"/>
                    <a:pt x="1057" y="2895"/>
                    <a:pt x="1057" y="2895"/>
                  </a:cubicBezTo>
                  <a:lnTo>
                    <a:pt x="1507" y="3053"/>
                  </a:lnTo>
                  <a:lnTo>
                    <a:pt x="1215" y="3187"/>
                  </a:lnTo>
                  <a:lnTo>
                    <a:pt x="495" y="2951"/>
                  </a:lnTo>
                  <a:cubicBezTo>
                    <a:pt x="495" y="2951"/>
                    <a:pt x="411" y="2907"/>
                    <a:pt x="317" y="2907"/>
                  </a:cubicBezTo>
                  <a:cubicBezTo>
                    <a:pt x="247" y="2907"/>
                    <a:pt x="172" y="2932"/>
                    <a:pt x="124" y="3019"/>
                  </a:cubicBezTo>
                  <a:cubicBezTo>
                    <a:pt x="0" y="3210"/>
                    <a:pt x="731" y="3469"/>
                    <a:pt x="731" y="3469"/>
                  </a:cubicBezTo>
                  <a:lnTo>
                    <a:pt x="304" y="3705"/>
                  </a:lnTo>
                  <a:cubicBezTo>
                    <a:pt x="304" y="3705"/>
                    <a:pt x="90" y="3840"/>
                    <a:pt x="169" y="3997"/>
                  </a:cubicBezTo>
                  <a:cubicBezTo>
                    <a:pt x="203" y="4081"/>
                    <a:pt x="273" y="4107"/>
                    <a:pt x="346" y="4107"/>
                  </a:cubicBezTo>
                  <a:cubicBezTo>
                    <a:pt x="419" y="4107"/>
                    <a:pt x="495" y="4081"/>
                    <a:pt x="540" y="4064"/>
                  </a:cubicBezTo>
                  <a:cubicBezTo>
                    <a:pt x="630" y="4019"/>
                    <a:pt x="922" y="3817"/>
                    <a:pt x="922" y="3817"/>
                  </a:cubicBezTo>
                  <a:lnTo>
                    <a:pt x="922" y="3817"/>
                  </a:lnTo>
                  <a:lnTo>
                    <a:pt x="821" y="4233"/>
                  </a:lnTo>
                  <a:cubicBezTo>
                    <a:pt x="765" y="4357"/>
                    <a:pt x="844" y="4492"/>
                    <a:pt x="967" y="4525"/>
                  </a:cubicBezTo>
                  <a:cubicBezTo>
                    <a:pt x="976" y="4528"/>
                    <a:pt x="985" y="4530"/>
                    <a:pt x="994" y="4530"/>
                  </a:cubicBezTo>
                  <a:cubicBezTo>
                    <a:pt x="1228" y="4530"/>
                    <a:pt x="1406" y="3581"/>
                    <a:pt x="1406" y="3581"/>
                  </a:cubicBezTo>
                  <a:cubicBezTo>
                    <a:pt x="1507" y="3513"/>
                    <a:pt x="1608" y="3446"/>
                    <a:pt x="1720" y="3390"/>
                  </a:cubicBezTo>
                  <a:lnTo>
                    <a:pt x="1720" y="3390"/>
                  </a:lnTo>
                  <a:cubicBezTo>
                    <a:pt x="1720" y="3412"/>
                    <a:pt x="1608" y="3840"/>
                    <a:pt x="1608" y="3840"/>
                  </a:cubicBezTo>
                  <a:cubicBezTo>
                    <a:pt x="1608" y="3840"/>
                    <a:pt x="1525" y="4111"/>
                    <a:pt x="1779" y="4111"/>
                  </a:cubicBezTo>
                  <a:cubicBezTo>
                    <a:pt x="1789" y="4111"/>
                    <a:pt x="1800" y="4110"/>
                    <a:pt x="1810" y="4109"/>
                  </a:cubicBezTo>
                  <a:cubicBezTo>
                    <a:pt x="2103" y="4098"/>
                    <a:pt x="2215" y="3131"/>
                    <a:pt x="2215" y="3131"/>
                  </a:cubicBezTo>
                  <a:lnTo>
                    <a:pt x="5003" y="1692"/>
                  </a:lnTo>
                  <a:cubicBezTo>
                    <a:pt x="5003" y="1692"/>
                    <a:pt x="5341" y="1793"/>
                    <a:pt x="5644" y="1872"/>
                  </a:cubicBezTo>
                  <a:cubicBezTo>
                    <a:pt x="5779" y="1907"/>
                    <a:pt x="5889" y="1931"/>
                    <a:pt x="5974" y="1931"/>
                  </a:cubicBezTo>
                  <a:cubicBezTo>
                    <a:pt x="6081" y="1931"/>
                    <a:pt x="6147" y="1893"/>
                    <a:pt x="6173" y="1793"/>
                  </a:cubicBezTo>
                  <a:cubicBezTo>
                    <a:pt x="6206" y="1625"/>
                    <a:pt x="5655" y="1490"/>
                    <a:pt x="5655" y="1490"/>
                  </a:cubicBezTo>
                  <a:lnTo>
                    <a:pt x="5498" y="1434"/>
                  </a:lnTo>
                  <a:lnTo>
                    <a:pt x="5757" y="1299"/>
                  </a:lnTo>
                  <a:cubicBezTo>
                    <a:pt x="5757" y="1299"/>
                    <a:pt x="6206" y="1445"/>
                    <a:pt x="6397" y="1501"/>
                  </a:cubicBezTo>
                  <a:cubicBezTo>
                    <a:pt x="6493" y="1528"/>
                    <a:pt x="6579" y="1552"/>
                    <a:pt x="6655" y="1552"/>
                  </a:cubicBezTo>
                  <a:cubicBezTo>
                    <a:pt x="6739" y="1552"/>
                    <a:pt x="6810" y="1522"/>
                    <a:pt x="6870" y="1434"/>
                  </a:cubicBezTo>
                  <a:cubicBezTo>
                    <a:pt x="6971" y="1276"/>
                    <a:pt x="6532" y="1029"/>
                    <a:pt x="6465" y="1006"/>
                  </a:cubicBezTo>
                  <a:cubicBezTo>
                    <a:pt x="6409" y="995"/>
                    <a:pt x="6341" y="984"/>
                    <a:pt x="6285" y="973"/>
                  </a:cubicBezTo>
                  <a:cubicBezTo>
                    <a:pt x="6285" y="973"/>
                    <a:pt x="6903" y="748"/>
                    <a:pt x="6780" y="512"/>
                  </a:cubicBezTo>
                  <a:cubicBezTo>
                    <a:pt x="6746" y="450"/>
                    <a:pt x="6687" y="427"/>
                    <a:pt x="6617" y="427"/>
                  </a:cubicBezTo>
                  <a:cubicBezTo>
                    <a:pt x="6409" y="427"/>
                    <a:pt x="6105" y="635"/>
                    <a:pt x="6105" y="635"/>
                  </a:cubicBezTo>
                  <a:cubicBezTo>
                    <a:pt x="6105" y="635"/>
                    <a:pt x="6296" y="107"/>
                    <a:pt x="6128" y="17"/>
                  </a:cubicBezTo>
                  <a:cubicBezTo>
                    <a:pt x="6107" y="6"/>
                    <a:pt x="6086" y="1"/>
                    <a:pt x="60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60"/>
            <p:cNvSpPr/>
            <p:nvPr/>
          </p:nvSpPr>
          <p:spPr>
            <a:xfrm>
              <a:off x="8520070" y="3218312"/>
              <a:ext cx="156037" cy="532932"/>
            </a:xfrm>
            <a:custGeom>
              <a:rect b="b" l="l" r="r" t="t"/>
              <a:pathLst>
                <a:path extrusionOk="0" h="7490" w="2193">
                  <a:moveTo>
                    <a:pt x="1237" y="0"/>
                  </a:moveTo>
                  <a:cubicBezTo>
                    <a:pt x="967" y="0"/>
                    <a:pt x="1012" y="652"/>
                    <a:pt x="1012" y="652"/>
                  </a:cubicBezTo>
                  <a:cubicBezTo>
                    <a:pt x="1012" y="652"/>
                    <a:pt x="730" y="308"/>
                    <a:pt x="556" y="308"/>
                  </a:cubicBezTo>
                  <a:cubicBezTo>
                    <a:pt x="534" y="308"/>
                    <a:pt x="513" y="314"/>
                    <a:pt x="495" y="326"/>
                  </a:cubicBezTo>
                  <a:cubicBezTo>
                    <a:pt x="327" y="428"/>
                    <a:pt x="518" y="709"/>
                    <a:pt x="664" y="889"/>
                  </a:cubicBezTo>
                  <a:cubicBezTo>
                    <a:pt x="821" y="1068"/>
                    <a:pt x="1012" y="1271"/>
                    <a:pt x="1012" y="1271"/>
                  </a:cubicBezTo>
                  <a:lnTo>
                    <a:pt x="1012" y="1586"/>
                  </a:lnTo>
                  <a:cubicBezTo>
                    <a:pt x="1012" y="1586"/>
                    <a:pt x="776" y="1327"/>
                    <a:pt x="653" y="1203"/>
                  </a:cubicBezTo>
                  <a:cubicBezTo>
                    <a:pt x="587" y="1138"/>
                    <a:pt x="482" y="1094"/>
                    <a:pt x="394" y="1094"/>
                  </a:cubicBezTo>
                  <a:cubicBezTo>
                    <a:pt x="300" y="1094"/>
                    <a:pt x="225" y="1143"/>
                    <a:pt x="237" y="1271"/>
                  </a:cubicBezTo>
                  <a:cubicBezTo>
                    <a:pt x="270" y="1529"/>
                    <a:pt x="922" y="2136"/>
                    <a:pt x="922" y="2136"/>
                  </a:cubicBezTo>
                  <a:lnTo>
                    <a:pt x="844" y="5284"/>
                  </a:lnTo>
                  <a:lnTo>
                    <a:pt x="248" y="5824"/>
                  </a:lnTo>
                  <a:cubicBezTo>
                    <a:pt x="248" y="5824"/>
                    <a:pt x="68" y="6015"/>
                    <a:pt x="147" y="6172"/>
                  </a:cubicBezTo>
                  <a:cubicBezTo>
                    <a:pt x="171" y="6224"/>
                    <a:pt x="211" y="6242"/>
                    <a:pt x="254" y="6242"/>
                  </a:cubicBezTo>
                  <a:cubicBezTo>
                    <a:pt x="354" y="6242"/>
                    <a:pt x="473" y="6150"/>
                    <a:pt x="473" y="6150"/>
                  </a:cubicBezTo>
                  <a:lnTo>
                    <a:pt x="832" y="5835"/>
                  </a:lnTo>
                  <a:lnTo>
                    <a:pt x="832" y="5835"/>
                  </a:lnTo>
                  <a:lnTo>
                    <a:pt x="810" y="6161"/>
                  </a:lnTo>
                  <a:lnTo>
                    <a:pt x="248" y="6667"/>
                  </a:lnTo>
                  <a:cubicBezTo>
                    <a:pt x="248" y="6667"/>
                    <a:pt x="1" y="6813"/>
                    <a:pt x="113" y="7016"/>
                  </a:cubicBezTo>
                  <a:cubicBezTo>
                    <a:pt x="133" y="7053"/>
                    <a:pt x="167" y="7068"/>
                    <a:pt x="209" y="7068"/>
                  </a:cubicBezTo>
                  <a:cubicBezTo>
                    <a:pt x="411" y="7068"/>
                    <a:pt x="810" y="6723"/>
                    <a:pt x="810" y="6723"/>
                  </a:cubicBezTo>
                  <a:lnTo>
                    <a:pt x="810" y="6723"/>
                  </a:lnTo>
                  <a:lnTo>
                    <a:pt x="799" y="7207"/>
                  </a:lnTo>
                  <a:cubicBezTo>
                    <a:pt x="799" y="7207"/>
                    <a:pt x="810" y="7465"/>
                    <a:pt x="979" y="7488"/>
                  </a:cubicBezTo>
                  <a:cubicBezTo>
                    <a:pt x="987" y="7489"/>
                    <a:pt x="995" y="7489"/>
                    <a:pt x="1003" y="7489"/>
                  </a:cubicBezTo>
                  <a:cubicBezTo>
                    <a:pt x="1154" y="7489"/>
                    <a:pt x="1215" y="7292"/>
                    <a:pt x="1215" y="7196"/>
                  </a:cubicBezTo>
                  <a:cubicBezTo>
                    <a:pt x="1226" y="7083"/>
                    <a:pt x="1215" y="6735"/>
                    <a:pt x="1215" y="6735"/>
                  </a:cubicBezTo>
                  <a:lnTo>
                    <a:pt x="1215" y="6735"/>
                  </a:lnTo>
                  <a:lnTo>
                    <a:pt x="1507" y="7027"/>
                  </a:lnTo>
                  <a:cubicBezTo>
                    <a:pt x="1549" y="7088"/>
                    <a:pt x="1615" y="7119"/>
                    <a:pt x="1682" y="7119"/>
                  </a:cubicBezTo>
                  <a:cubicBezTo>
                    <a:pt x="1739" y="7119"/>
                    <a:pt x="1798" y="7096"/>
                    <a:pt x="1844" y="7049"/>
                  </a:cubicBezTo>
                  <a:cubicBezTo>
                    <a:pt x="2024" y="6881"/>
                    <a:pt x="1237" y="6195"/>
                    <a:pt x="1237" y="6195"/>
                  </a:cubicBezTo>
                  <a:cubicBezTo>
                    <a:pt x="1226" y="6071"/>
                    <a:pt x="1215" y="5959"/>
                    <a:pt x="1226" y="5835"/>
                  </a:cubicBezTo>
                  <a:lnTo>
                    <a:pt x="1226" y="5835"/>
                  </a:lnTo>
                  <a:cubicBezTo>
                    <a:pt x="1248" y="5846"/>
                    <a:pt x="1563" y="6150"/>
                    <a:pt x="1563" y="6150"/>
                  </a:cubicBezTo>
                  <a:cubicBezTo>
                    <a:pt x="1563" y="6150"/>
                    <a:pt x="1645" y="6241"/>
                    <a:pt x="1739" y="6241"/>
                  </a:cubicBezTo>
                  <a:cubicBezTo>
                    <a:pt x="1793" y="6241"/>
                    <a:pt x="1851" y="6211"/>
                    <a:pt x="1901" y="6116"/>
                  </a:cubicBezTo>
                  <a:cubicBezTo>
                    <a:pt x="2024" y="5846"/>
                    <a:pt x="1237" y="5262"/>
                    <a:pt x="1237" y="5262"/>
                  </a:cubicBezTo>
                  <a:lnTo>
                    <a:pt x="1383" y="2125"/>
                  </a:lnTo>
                  <a:cubicBezTo>
                    <a:pt x="1383" y="2125"/>
                    <a:pt x="1631" y="1889"/>
                    <a:pt x="1856" y="1664"/>
                  </a:cubicBezTo>
                  <a:cubicBezTo>
                    <a:pt x="2080" y="1439"/>
                    <a:pt x="2193" y="1293"/>
                    <a:pt x="2058" y="1170"/>
                  </a:cubicBezTo>
                  <a:cubicBezTo>
                    <a:pt x="2040" y="1154"/>
                    <a:pt x="2019" y="1147"/>
                    <a:pt x="1994" y="1147"/>
                  </a:cubicBezTo>
                  <a:cubicBezTo>
                    <a:pt x="1828" y="1147"/>
                    <a:pt x="1530" y="1462"/>
                    <a:pt x="1530" y="1462"/>
                  </a:cubicBezTo>
                  <a:lnTo>
                    <a:pt x="1406" y="1574"/>
                  </a:lnTo>
                  <a:lnTo>
                    <a:pt x="1417" y="1282"/>
                  </a:lnTo>
                  <a:cubicBezTo>
                    <a:pt x="1417" y="1282"/>
                    <a:pt x="1766" y="956"/>
                    <a:pt x="1912" y="821"/>
                  </a:cubicBezTo>
                  <a:cubicBezTo>
                    <a:pt x="2058" y="675"/>
                    <a:pt x="2182" y="551"/>
                    <a:pt x="2092" y="383"/>
                  </a:cubicBezTo>
                  <a:cubicBezTo>
                    <a:pt x="2070" y="342"/>
                    <a:pt x="2029" y="326"/>
                    <a:pt x="1979" y="326"/>
                  </a:cubicBezTo>
                  <a:cubicBezTo>
                    <a:pt x="1818" y="326"/>
                    <a:pt x="1561" y="486"/>
                    <a:pt x="1518" y="529"/>
                  </a:cubicBezTo>
                  <a:cubicBezTo>
                    <a:pt x="1473" y="562"/>
                    <a:pt x="1440" y="619"/>
                    <a:pt x="1395" y="664"/>
                  </a:cubicBezTo>
                  <a:cubicBezTo>
                    <a:pt x="1395" y="664"/>
                    <a:pt x="1518" y="12"/>
                    <a:pt x="12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60"/>
            <p:cNvSpPr/>
            <p:nvPr/>
          </p:nvSpPr>
          <p:spPr>
            <a:xfrm>
              <a:off x="8365669" y="3297433"/>
              <a:ext cx="461637" cy="369708"/>
            </a:xfrm>
            <a:custGeom>
              <a:rect b="b" l="l" r="r" t="t"/>
              <a:pathLst>
                <a:path extrusionOk="0" h="5196" w="6488">
                  <a:moveTo>
                    <a:pt x="921" y="1"/>
                  </a:moveTo>
                  <a:cubicBezTo>
                    <a:pt x="732" y="1"/>
                    <a:pt x="732" y="486"/>
                    <a:pt x="754" y="563"/>
                  </a:cubicBezTo>
                  <a:cubicBezTo>
                    <a:pt x="765" y="620"/>
                    <a:pt x="776" y="676"/>
                    <a:pt x="799" y="743"/>
                  </a:cubicBezTo>
                  <a:cubicBezTo>
                    <a:pt x="799" y="743"/>
                    <a:pt x="496" y="461"/>
                    <a:pt x="291" y="461"/>
                  </a:cubicBezTo>
                  <a:cubicBezTo>
                    <a:pt x="238" y="461"/>
                    <a:pt x="191" y="481"/>
                    <a:pt x="158" y="530"/>
                  </a:cubicBezTo>
                  <a:cubicBezTo>
                    <a:pt x="1" y="755"/>
                    <a:pt x="597" y="1058"/>
                    <a:pt x="597" y="1058"/>
                  </a:cubicBezTo>
                  <a:cubicBezTo>
                    <a:pt x="597" y="1058"/>
                    <a:pt x="34" y="1137"/>
                    <a:pt x="34" y="1328"/>
                  </a:cubicBezTo>
                  <a:cubicBezTo>
                    <a:pt x="34" y="1457"/>
                    <a:pt x="188" y="1494"/>
                    <a:pt x="360" y="1494"/>
                  </a:cubicBezTo>
                  <a:cubicBezTo>
                    <a:pt x="443" y="1494"/>
                    <a:pt x="531" y="1485"/>
                    <a:pt x="608" y="1474"/>
                  </a:cubicBezTo>
                  <a:cubicBezTo>
                    <a:pt x="833" y="1429"/>
                    <a:pt x="1103" y="1384"/>
                    <a:pt x="1103" y="1384"/>
                  </a:cubicBezTo>
                  <a:lnTo>
                    <a:pt x="1372" y="1542"/>
                  </a:lnTo>
                  <a:cubicBezTo>
                    <a:pt x="1372" y="1542"/>
                    <a:pt x="1035" y="1609"/>
                    <a:pt x="855" y="1654"/>
                  </a:cubicBezTo>
                  <a:cubicBezTo>
                    <a:pt x="675" y="1688"/>
                    <a:pt x="473" y="1924"/>
                    <a:pt x="709" y="2036"/>
                  </a:cubicBezTo>
                  <a:cubicBezTo>
                    <a:pt x="752" y="2058"/>
                    <a:pt x="819" y="2067"/>
                    <a:pt x="899" y="2067"/>
                  </a:cubicBezTo>
                  <a:cubicBezTo>
                    <a:pt x="1235" y="2067"/>
                    <a:pt x="1800" y="1913"/>
                    <a:pt x="1800" y="1913"/>
                  </a:cubicBezTo>
                  <a:lnTo>
                    <a:pt x="4419" y="3644"/>
                  </a:lnTo>
                  <a:lnTo>
                    <a:pt x="4565" y="4453"/>
                  </a:lnTo>
                  <a:cubicBezTo>
                    <a:pt x="4565" y="4453"/>
                    <a:pt x="4633" y="4712"/>
                    <a:pt x="4813" y="4723"/>
                  </a:cubicBezTo>
                  <a:cubicBezTo>
                    <a:pt x="4819" y="4724"/>
                    <a:pt x="4825" y="4724"/>
                    <a:pt x="4830" y="4724"/>
                  </a:cubicBezTo>
                  <a:cubicBezTo>
                    <a:pt x="4990" y="4724"/>
                    <a:pt x="4959" y="4431"/>
                    <a:pt x="4959" y="4431"/>
                  </a:cubicBezTo>
                  <a:lnTo>
                    <a:pt x="4880" y="3959"/>
                  </a:lnTo>
                  <a:lnTo>
                    <a:pt x="5150" y="4150"/>
                  </a:lnTo>
                  <a:lnTo>
                    <a:pt x="5285" y="4903"/>
                  </a:lnTo>
                  <a:cubicBezTo>
                    <a:pt x="5285" y="4903"/>
                    <a:pt x="5273" y="5195"/>
                    <a:pt x="5510" y="5195"/>
                  </a:cubicBezTo>
                  <a:cubicBezTo>
                    <a:pt x="5511" y="5195"/>
                    <a:pt x="5513" y="5195"/>
                    <a:pt x="5515" y="5195"/>
                  </a:cubicBezTo>
                  <a:cubicBezTo>
                    <a:pt x="5744" y="5195"/>
                    <a:pt x="5633" y="4442"/>
                    <a:pt x="5633" y="4442"/>
                  </a:cubicBezTo>
                  <a:lnTo>
                    <a:pt x="5633" y="4442"/>
                  </a:lnTo>
                  <a:lnTo>
                    <a:pt x="6038" y="4723"/>
                  </a:lnTo>
                  <a:cubicBezTo>
                    <a:pt x="6038" y="4723"/>
                    <a:pt x="6126" y="4767"/>
                    <a:pt x="6216" y="4767"/>
                  </a:cubicBezTo>
                  <a:cubicBezTo>
                    <a:pt x="6271" y="4767"/>
                    <a:pt x="6326" y="4751"/>
                    <a:pt x="6364" y="4701"/>
                  </a:cubicBezTo>
                  <a:cubicBezTo>
                    <a:pt x="6476" y="4566"/>
                    <a:pt x="6330" y="4408"/>
                    <a:pt x="6240" y="4352"/>
                  </a:cubicBezTo>
                  <a:cubicBezTo>
                    <a:pt x="6162" y="4285"/>
                    <a:pt x="5847" y="4116"/>
                    <a:pt x="5847" y="4116"/>
                  </a:cubicBezTo>
                  <a:lnTo>
                    <a:pt x="6263" y="4015"/>
                  </a:lnTo>
                  <a:cubicBezTo>
                    <a:pt x="6398" y="4004"/>
                    <a:pt x="6488" y="3880"/>
                    <a:pt x="6454" y="3745"/>
                  </a:cubicBezTo>
                  <a:cubicBezTo>
                    <a:pt x="6441" y="3673"/>
                    <a:pt x="6348" y="3648"/>
                    <a:pt x="6222" y="3648"/>
                  </a:cubicBezTo>
                  <a:cubicBezTo>
                    <a:pt x="5914" y="3648"/>
                    <a:pt x="5408" y="3801"/>
                    <a:pt x="5408" y="3801"/>
                  </a:cubicBezTo>
                  <a:cubicBezTo>
                    <a:pt x="5307" y="3756"/>
                    <a:pt x="5195" y="3689"/>
                    <a:pt x="5094" y="3621"/>
                  </a:cubicBezTo>
                  <a:cubicBezTo>
                    <a:pt x="5116" y="3621"/>
                    <a:pt x="5543" y="3509"/>
                    <a:pt x="5543" y="3509"/>
                  </a:cubicBezTo>
                  <a:cubicBezTo>
                    <a:pt x="5543" y="3509"/>
                    <a:pt x="5847" y="3453"/>
                    <a:pt x="5678" y="3205"/>
                  </a:cubicBezTo>
                  <a:cubicBezTo>
                    <a:pt x="5637" y="3141"/>
                    <a:pt x="5546" y="3117"/>
                    <a:pt x="5433" y="3117"/>
                  </a:cubicBezTo>
                  <a:cubicBezTo>
                    <a:pt x="5117" y="3117"/>
                    <a:pt x="4633" y="3307"/>
                    <a:pt x="4633" y="3307"/>
                  </a:cubicBezTo>
                  <a:lnTo>
                    <a:pt x="2036" y="1519"/>
                  </a:lnTo>
                  <a:cubicBezTo>
                    <a:pt x="2036" y="1519"/>
                    <a:pt x="1968" y="1182"/>
                    <a:pt x="1901" y="878"/>
                  </a:cubicBezTo>
                  <a:cubicBezTo>
                    <a:pt x="1842" y="612"/>
                    <a:pt x="1774" y="441"/>
                    <a:pt x="1644" y="441"/>
                  </a:cubicBezTo>
                  <a:cubicBezTo>
                    <a:pt x="1626" y="441"/>
                    <a:pt x="1607" y="444"/>
                    <a:pt x="1586" y="451"/>
                  </a:cubicBezTo>
                  <a:cubicBezTo>
                    <a:pt x="1417" y="496"/>
                    <a:pt x="1563" y="1047"/>
                    <a:pt x="1563" y="1047"/>
                  </a:cubicBezTo>
                  <a:lnTo>
                    <a:pt x="1586" y="1216"/>
                  </a:lnTo>
                  <a:lnTo>
                    <a:pt x="1350" y="1047"/>
                  </a:lnTo>
                  <a:cubicBezTo>
                    <a:pt x="1350" y="1047"/>
                    <a:pt x="1260" y="586"/>
                    <a:pt x="1215" y="384"/>
                  </a:cubicBezTo>
                  <a:cubicBezTo>
                    <a:pt x="1170" y="181"/>
                    <a:pt x="1136" y="24"/>
                    <a:pt x="934" y="1"/>
                  </a:cubicBezTo>
                  <a:cubicBezTo>
                    <a:pt x="929" y="1"/>
                    <a:pt x="925" y="1"/>
                    <a:pt x="9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5" name="Google Shape;2955;p60"/>
          <p:cNvGrpSpPr/>
          <p:nvPr/>
        </p:nvGrpSpPr>
        <p:grpSpPr>
          <a:xfrm>
            <a:off x="3116998" y="3623943"/>
            <a:ext cx="593617" cy="618810"/>
            <a:chOff x="3085411" y="3703355"/>
            <a:chExt cx="593617" cy="618810"/>
          </a:xfrm>
        </p:grpSpPr>
        <p:sp>
          <p:nvSpPr>
            <p:cNvPr id="2956" name="Google Shape;2956;p60"/>
            <p:cNvSpPr/>
            <p:nvPr/>
          </p:nvSpPr>
          <p:spPr>
            <a:xfrm>
              <a:off x="3270442" y="3919327"/>
              <a:ext cx="211693" cy="181608"/>
            </a:xfrm>
            <a:custGeom>
              <a:rect b="b" l="l" r="r" t="t"/>
              <a:pathLst>
                <a:path extrusionOk="0" h="1485" w="1731">
                  <a:moveTo>
                    <a:pt x="1239" y="725"/>
                  </a:moveTo>
                  <a:lnTo>
                    <a:pt x="1239" y="725"/>
                  </a:lnTo>
                  <a:cubicBezTo>
                    <a:pt x="1239" y="729"/>
                    <a:pt x="1241" y="732"/>
                    <a:pt x="1244" y="733"/>
                  </a:cubicBezTo>
                  <a:lnTo>
                    <a:pt x="1244" y="733"/>
                  </a:lnTo>
                  <a:cubicBezTo>
                    <a:pt x="1243" y="730"/>
                    <a:pt x="1241" y="728"/>
                    <a:pt x="1239" y="725"/>
                  </a:cubicBezTo>
                  <a:close/>
                  <a:moveTo>
                    <a:pt x="1233" y="885"/>
                  </a:moveTo>
                  <a:lnTo>
                    <a:pt x="1233" y="885"/>
                  </a:lnTo>
                  <a:cubicBezTo>
                    <a:pt x="1229" y="886"/>
                    <a:pt x="1220" y="899"/>
                    <a:pt x="1230" y="899"/>
                  </a:cubicBezTo>
                  <a:cubicBezTo>
                    <a:pt x="1230" y="899"/>
                    <a:pt x="1231" y="893"/>
                    <a:pt x="1233" y="885"/>
                  </a:cubicBezTo>
                  <a:close/>
                  <a:moveTo>
                    <a:pt x="948" y="434"/>
                  </a:moveTo>
                  <a:cubicBezTo>
                    <a:pt x="964" y="434"/>
                    <a:pt x="981" y="451"/>
                    <a:pt x="998" y="451"/>
                  </a:cubicBezTo>
                  <a:lnTo>
                    <a:pt x="1031" y="451"/>
                  </a:lnTo>
                  <a:lnTo>
                    <a:pt x="1097" y="484"/>
                  </a:lnTo>
                  <a:lnTo>
                    <a:pt x="1130" y="517"/>
                  </a:lnTo>
                  <a:lnTo>
                    <a:pt x="1147" y="550"/>
                  </a:lnTo>
                  <a:cubicBezTo>
                    <a:pt x="1180" y="584"/>
                    <a:pt x="1197" y="600"/>
                    <a:pt x="1197" y="617"/>
                  </a:cubicBezTo>
                  <a:cubicBezTo>
                    <a:pt x="1197" y="633"/>
                    <a:pt x="1197" y="650"/>
                    <a:pt x="1213" y="667"/>
                  </a:cubicBezTo>
                  <a:cubicBezTo>
                    <a:pt x="1220" y="688"/>
                    <a:pt x="1228" y="707"/>
                    <a:pt x="1239" y="725"/>
                  </a:cubicBezTo>
                  <a:lnTo>
                    <a:pt x="1239" y="725"/>
                  </a:lnTo>
                  <a:cubicBezTo>
                    <a:pt x="1239" y="719"/>
                    <a:pt x="1243" y="712"/>
                    <a:pt x="1245" y="712"/>
                  </a:cubicBezTo>
                  <a:lnTo>
                    <a:pt x="1245" y="712"/>
                  </a:lnTo>
                  <a:cubicBezTo>
                    <a:pt x="1246" y="712"/>
                    <a:pt x="1247" y="713"/>
                    <a:pt x="1247" y="717"/>
                  </a:cubicBezTo>
                  <a:lnTo>
                    <a:pt x="1247" y="733"/>
                  </a:lnTo>
                  <a:cubicBezTo>
                    <a:pt x="1246" y="733"/>
                    <a:pt x="1245" y="733"/>
                    <a:pt x="1244" y="733"/>
                  </a:cubicBezTo>
                  <a:lnTo>
                    <a:pt x="1244" y="733"/>
                  </a:lnTo>
                  <a:cubicBezTo>
                    <a:pt x="1245" y="734"/>
                    <a:pt x="1246" y="735"/>
                    <a:pt x="1247" y="736"/>
                  </a:cubicBezTo>
                  <a:lnTo>
                    <a:pt x="1247" y="736"/>
                  </a:lnTo>
                  <a:lnTo>
                    <a:pt x="1247" y="800"/>
                  </a:lnTo>
                  <a:lnTo>
                    <a:pt x="1247" y="816"/>
                  </a:lnTo>
                  <a:cubicBezTo>
                    <a:pt x="1247" y="816"/>
                    <a:pt x="1238" y="861"/>
                    <a:pt x="1233" y="885"/>
                  </a:cubicBezTo>
                  <a:lnTo>
                    <a:pt x="1233" y="885"/>
                  </a:lnTo>
                  <a:cubicBezTo>
                    <a:pt x="1233" y="885"/>
                    <a:pt x="1234" y="885"/>
                    <a:pt x="1234" y="885"/>
                  </a:cubicBezTo>
                  <a:cubicBezTo>
                    <a:pt x="1236" y="885"/>
                    <a:pt x="1236" y="888"/>
                    <a:pt x="1230" y="899"/>
                  </a:cubicBezTo>
                  <a:lnTo>
                    <a:pt x="1213" y="933"/>
                  </a:lnTo>
                  <a:lnTo>
                    <a:pt x="1197" y="949"/>
                  </a:lnTo>
                  <a:lnTo>
                    <a:pt x="1197" y="966"/>
                  </a:lnTo>
                  <a:cubicBezTo>
                    <a:pt x="1180" y="982"/>
                    <a:pt x="1164" y="999"/>
                    <a:pt x="1147" y="1016"/>
                  </a:cubicBezTo>
                  <a:lnTo>
                    <a:pt x="1130" y="1032"/>
                  </a:lnTo>
                  <a:cubicBezTo>
                    <a:pt x="1101" y="1052"/>
                    <a:pt x="1089" y="1060"/>
                    <a:pt x="1080" y="1063"/>
                  </a:cubicBezTo>
                  <a:lnTo>
                    <a:pt x="1080" y="1063"/>
                  </a:lnTo>
                  <a:cubicBezTo>
                    <a:pt x="1083" y="1062"/>
                    <a:pt x="1084" y="1061"/>
                    <a:pt x="1082" y="1061"/>
                  </a:cubicBezTo>
                  <a:cubicBezTo>
                    <a:pt x="1080" y="1061"/>
                    <a:pt x="1074" y="1062"/>
                    <a:pt x="1064" y="1065"/>
                  </a:cubicBezTo>
                  <a:lnTo>
                    <a:pt x="1031" y="1082"/>
                  </a:lnTo>
                  <a:lnTo>
                    <a:pt x="881" y="1082"/>
                  </a:lnTo>
                  <a:lnTo>
                    <a:pt x="815" y="1065"/>
                  </a:lnTo>
                  <a:cubicBezTo>
                    <a:pt x="815" y="1065"/>
                    <a:pt x="793" y="1058"/>
                    <a:pt x="788" y="1058"/>
                  </a:cubicBezTo>
                  <a:cubicBezTo>
                    <a:pt x="785" y="1058"/>
                    <a:pt x="787" y="1060"/>
                    <a:pt x="798" y="1065"/>
                  </a:cubicBezTo>
                  <a:lnTo>
                    <a:pt x="782" y="1065"/>
                  </a:lnTo>
                  <a:cubicBezTo>
                    <a:pt x="765" y="1065"/>
                    <a:pt x="715" y="1032"/>
                    <a:pt x="715" y="1032"/>
                  </a:cubicBezTo>
                  <a:lnTo>
                    <a:pt x="715" y="1032"/>
                  </a:lnTo>
                  <a:cubicBezTo>
                    <a:pt x="722" y="1036"/>
                    <a:pt x="726" y="1037"/>
                    <a:pt x="728" y="1037"/>
                  </a:cubicBezTo>
                  <a:cubicBezTo>
                    <a:pt x="734" y="1037"/>
                    <a:pt x="724" y="1027"/>
                    <a:pt x="719" y="1027"/>
                  </a:cubicBezTo>
                  <a:cubicBezTo>
                    <a:pt x="717" y="1027"/>
                    <a:pt x="715" y="1029"/>
                    <a:pt x="715" y="1032"/>
                  </a:cubicBezTo>
                  <a:lnTo>
                    <a:pt x="682" y="999"/>
                  </a:lnTo>
                  <a:lnTo>
                    <a:pt x="665" y="982"/>
                  </a:lnTo>
                  <a:lnTo>
                    <a:pt x="665" y="966"/>
                  </a:lnTo>
                  <a:cubicBezTo>
                    <a:pt x="667" y="968"/>
                    <a:pt x="668" y="968"/>
                    <a:pt x="668" y="968"/>
                  </a:cubicBezTo>
                  <a:cubicBezTo>
                    <a:pt x="672" y="968"/>
                    <a:pt x="632" y="914"/>
                    <a:pt x="632" y="899"/>
                  </a:cubicBezTo>
                  <a:cubicBezTo>
                    <a:pt x="615" y="899"/>
                    <a:pt x="632" y="883"/>
                    <a:pt x="615" y="883"/>
                  </a:cubicBezTo>
                  <a:lnTo>
                    <a:pt x="615" y="866"/>
                  </a:lnTo>
                  <a:cubicBezTo>
                    <a:pt x="615" y="833"/>
                    <a:pt x="615" y="816"/>
                    <a:pt x="599" y="800"/>
                  </a:cubicBezTo>
                  <a:lnTo>
                    <a:pt x="599" y="766"/>
                  </a:lnTo>
                  <a:lnTo>
                    <a:pt x="599" y="700"/>
                  </a:lnTo>
                  <a:cubicBezTo>
                    <a:pt x="599" y="683"/>
                    <a:pt x="599" y="667"/>
                    <a:pt x="599" y="650"/>
                  </a:cubicBezTo>
                  <a:cubicBezTo>
                    <a:pt x="599" y="650"/>
                    <a:pt x="599" y="633"/>
                    <a:pt x="599" y="617"/>
                  </a:cubicBezTo>
                  <a:lnTo>
                    <a:pt x="632" y="567"/>
                  </a:lnTo>
                  <a:cubicBezTo>
                    <a:pt x="632" y="567"/>
                    <a:pt x="651" y="539"/>
                    <a:pt x="646" y="539"/>
                  </a:cubicBezTo>
                  <a:lnTo>
                    <a:pt x="646" y="539"/>
                  </a:lnTo>
                  <a:cubicBezTo>
                    <a:pt x="644" y="539"/>
                    <a:pt x="640" y="542"/>
                    <a:pt x="632" y="550"/>
                  </a:cubicBezTo>
                  <a:cubicBezTo>
                    <a:pt x="645" y="537"/>
                    <a:pt x="658" y="514"/>
                    <a:pt x="680" y="504"/>
                  </a:cubicBezTo>
                  <a:lnTo>
                    <a:pt x="680" y="504"/>
                  </a:lnTo>
                  <a:cubicBezTo>
                    <a:pt x="679" y="505"/>
                    <a:pt x="679" y="505"/>
                    <a:pt x="681" y="505"/>
                  </a:cubicBezTo>
                  <a:cubicBezTo>
                    <a:pt x="683" y="505"/>
                    <a:pt x="688" y="504"/>
                    <a:pt x="698" y="501"/>
                  </a:cubicBezTo>
                  <a:lnTo>
                    <a:pt x="732" y="467"/>
                  </a:lnTo>
                  <a:lnTo>
                    <a:pt x="745" y="454"/>
                  </a:lnTo>
                  <a:lnTo>
                    <a:pt x="745" y="454"/>
                  </a:lnTo>
                  <a:cubicBezTo>
                    <a:pt x="743" y="455"/>
                    <a:pt x="741" y="456"/>
                    <a:pt x="740" y="456"/>
                  </a:cubicBezTo>
                  <a:cubicBezTo>
                    <a:pt x="739" y="456"/>
                    <a:pt x="741" y="454"/>
                    <a:pt x="748" y="451"/>
                  </a:cubicBezTo>
                  <a:lnTo>
                    <a:pt x="748" y="451"/>
                  </a:lnTo>
                  <a:lnTo>
                    <a:pt x="745" y="454"/>
                  </a:lnTo>
                  <a:lnTo>
                    <a:pt x="745" y="454"/>
                  </a:lnTo>
                  <a:cubicBezTo>
                    <a:pt x="749" y="453"/>
                    <a:pt x="756" y="450"/>
                    <a:pt x="760" y="448"/>
                  </a:cubicBezTo>
                  <a:lnTo>
                    <a:pt x="760" y="448"/>
                  </a:lnTo>
                  <a:lnTo>
                    <a:pt x="748" y="451"/>
                  </a:lnTo>
                  <a:cubicBezTo>
                    <a:pt x="759" y="447"/>
                    <a:pt x="763" y="446"/>
                    <a:pt x="764" y="446"/>
                  </a:cubicBezTo>
                  <a:lnTo>
                    <a:pt x="764" y="446"/>
                  </a:lnTo>
                  <a:cubicBezTo>
                    <a:pt x="765" y="446"/>
                    <a:pt x="763" y="447"/>
                    <a:pt x="760" y="448"/>
                  </a:cubicBezTo>
                  <a:lnTo>
                    <a:pt x="760" y="448"/>
                  </a:lnTo>
                  <a:lnTo>
                    <a:pt x="831" y="434"/>
                  </a:lnTo>
                  <a:close/>
                  <a:moveTo>
                    <a:pt x="919" y="1"/>
                  </a:moveTo>
                  <a:cubicBezTo>
                    <a:pt x="636" y="1"/>
                    <a:pt x="359" y="148"/>
                    <a:pt x="233" y="401"/>
                  </a:cubicBezTo>
                  <a:cubicBezTo>
                    <a:pt x="1" y="866"/>
                    <a:pt x="300" y="1414"/>
                    <a:pt x="815" y="1481"/>
                  </a:cubicBezTo>
                  <a:cubicBezTo>
                    <a:pt x="840" y="1483"/>
                    <a:pt x="865" y="1484"/>
                    <a:pt x="890" y="1484"/>
                  </a:cubicBezTo>
                  <a:cubicBezTo>
                    <a:pt x="1364" y="1484"/>
                    <a:pt x="1731" y="1049"/>
                    <a:pt x="1616" y="566"/>
                  </a:cubicBezTo>
                  <a:lnTo>
                    <a:pt x="1616" y="566"/>
                  </a:lnTo>
                  <a:cubicBezTo>
                    <a:pt x="1615" y="561"/>
                    <a:pt x="1614" y="556"/>
                    <a:pt x="1612" y="550"/>
                  </a:cubicBezTo>
                  <a:lnTo>
                    <a:pt x="1612" y="550"/>
                  </a:lnTo>
                  <a:cubicBezTo>
                    <a:pt x="1612" y="550"/>
                    <a:pt x="1612" y="550"/>
                    <a:pt x="1612" y="550"/>
                  </a:cubicBezTo>
                  <a:cubicBezTo>
                    <a:pt x="1529" y="251"/>
                    <a:pt x="1263" y="35"/>
                    <a:pt x="964" y="2"/>
                  </a:cubicBezTo>
                  <a:cubicBezTo>
                    <a:pt x="949" y="1"/>
                    <a:pt x="934" y="1"/>
                    <a:pt x="9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60"/>
            <p:cNvSpPr/>
            <p:nvPr/>
          </p:nvSpPr>
          <p:spPr>
            <a:xfrm>
              <a:off x="3294901" y="3762668"/>
              <a:ext cx="101627" cy="206801"/>
            </a:xfrm>
            <a:custGeom>
              <a:rect b="b" l="l" r="r" t="t"/>
              <a:pathLst>
                <a:path extrusionOk="0" h="1691" w="831">
                  <a:moveTo>
                    <a:pt x="209" y="1"/>
                  </a:moveTo>
                  <a:cubicBezTo>
                    <a:pt x="195" y="1"/>
                    <a:pt x="181" y="2"/>
                    <a:pt x="166" y="4"/>
                  </a:cubicBezTo>
                  <a:cubicBezTo>
                    <a:pt x="50" y="37"/>
                    <a:pt x="0" y="153"/>
                    <a:pt x="17" y="270"/>
                  </a:cubicBezTo>
                  <a:cubicBezTo>
                    <a:pt x="199" y="668"/>
                    <a:pt x="316" y="1100"/>
                    <a:pt x="399" y="1549"/>
                  </a:cubicBezTo>
                  <a:cubicBezTo>
                    <a:pt x="426" y="1631"/>
                    <a:pt x="510" y="1691"/>
                    <a:pt x="594" y="1691"/>
                  </a:cubicBezTo>
                  <a:cubicBezTo>
                    <a:pt x="612" y="1691"/>
                    <a:pt x="630" y="1688"/>
                    <a:pt x="648" y="1682"/>
                  </a:cubicBezTo>
                  <a:cubicBezTo>
                    <a:pt x="764" y="1649"/>
                    <a:pt x="831" y="1549"/>
                    <a:pt x="798" y="1433"/>
                  </a:cubicBezTo>
                  <a:cubicBezTo>
                    <a:pt x="714" y="1001"/>
                    <a:pt x="598" y="569"/>
                    <a:pt x="415" y="153"/>
                  </a:cubicBezTo>
                  <a:cubicBezTo>
                    <a:pt x="386" y="52"/>
                    <a:pt x="306" y="1"/>
                    <a:pt x="2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60"/>
            <p:cNvSpPr/>
            <p:nvPr/>
          </p:nvSpPr>
          <p:spPr>
            <a:xfrm>
              <a:off x="3260658" y="3786638"/>
              <a:ext cx="160329" cy="111778"/>
            </a:xfrm>
            <a:custGeom>
              <a:rect b="b" l="l" r="r" t="t"/>
              <a:pathLst>
                <a:path extrusionOk="0" h="914" w="1311">
                  <a:moveTo>
                    <a:pt x="1078" y="472"/>
                  </a:moveTo>
                  <a:cubicBezTo>
                    <a:pt x="1076" y="476"/>
                    <a:pt x="1075" y="479"/>
                    <a:pt x="1074" y="482"/>
                  </a:cubicBezTo>
                  <a:lnTo>
                    <a:pt x="1074" y="482"/>
                  </a:lnTo>
                  <a:cubicBezTo>
                    <a:pt x="1074" y="480"/>
                    <a:pt x="1075" y="477"/>
                    <a:pt x="1078" y="472"/>
                  </a:cubicBezTo>
                  <a:close/>
                  <a:moveTo>
                    <a:pt x="1073" y="1"/>
                  </a:moveTo>
                  <a:cubicBezTo>
                    <a:pt x="1041" y="1"/>
                    <a:pt x="1009" y="8"/>
                    <a:pt x="978" y="24"/>
                  </a:cubicBezTo>
                  <a:cubicBezTo>
                    <a:pt x="822" y="132"/>
                    <a:pt x="700" y="284"/>
                    <a:pt x="632" y="453"/>
                  </a:cubicBezTo>
                  <a:lnTo>
                    <a:pt x="632" y="453"/>
                  </a:lnTo>
                  <a:lnTo>
                    <a:pt x="330" y="373"/>
                  </a:lnTo>
                  <a:cubicBezTo>
                    <a:pt x="312" y="366"/>
                    <a:pt x="294" y="363"/>
                    <a:pt x="277" y="363"/>
                  </a:cubicBezTo>
                  <a:cubicBezTo>
                    <a:pt x="94" y="363"/>
                    <a:pt x="1" y="741"/>
                    <a:pt x="214" y="772"/>
                  </a:cubicBezTo>
                  <a:lnTo>
                    <a:pt x="214" y="788"/>
                  </a:lnTo>
                  <a:lnTo>
                    <a:pt x="712" y="904"/>
                  </a:lnTo>
                  <a:cubicBezTo>
                    <a:pt x="733" y="910"/>
                    <a:pt x="753" y="913"/>
                    <a:pt x="772" y="913"/>
                  </a:cubicBezTo>
                  <a:cubicBezTo>
                    <a:pt x="862" y="913"/>
                    <a:pt x="934" y="854"/>
                    <a:pt x="961" y="772"/>
                  </a:cubicBezTo>
                  <a:cubicBezTo>
                    <a:pt x="978" y="722"/>
                    <a:pt x="978" y="672"/>
                    <a:pt x="994" y="639"/>
                  </a:cubicBezTo>
                  <a:cubicBezTo>
                    <a:pt x="994" y="622"/>
                    <a:pt x="994" y="605"/>
                    <a:pt x="1011" y="605"/>
                  </a:cubicBezTo>
                  <a:cubicBezTo>
                    <a:pt x="1027" y="559"/>
                    <a:pt x="1057" y="527"/>
                    <a:pt x="1074" y="482"/>
                  </a:cubicBezTo>
                  <a:lnTo>
                    <a:pt x="1074" y="482"/>
                  </a:lnTo>
                  <a:cubicBezTo>
                    <a:pt x="1074" y="484"/>
                    <a:pt x="1075" y="484"/>
                    <a:pt x="1075" y="484"/>
                  </a:cubicBezTo>
                  <a:cubicBezTo>
                    <a:pt x="1079" y="484"/>
                    <a:pt x="1087" y="476"/>
                    <a:pt x="1089" y="472"/>
                  </a:cubicBezTo>
                  <a:lnTo>
                    <a:pt x="1089" y="472"/>
                  </a:lnTo>
                  <a:cubicBezTo>
                    <a:pt x="1086" y="472"/>
                    <a:pt x="1082" y="472"/>
                    <a:pt x="1078" y="472"/>
                  </a:cubicBezTo>
                  <a:cubicBezTo>
                    <a:pt x="1083" y="470"/>
                    <a:pt x="1086" y="469"/>
                    <a:pt x="1087" y="469"/>
                  </a:cubicBezTo>
                  <a:cubicBezTo>
                    <a:pt x="1089" y="469"/>
                    <a:pt x="1090" y="470"/>
                    <a:pt x="1089" y="472"/>
                  </a:cubicBezTo>
                  <a:lnTo>
                    <a:pt x="1089" y="472"/>
                  </a:lnTo>
                  <a:cubicBezTo>
                    <a:pt x="1096" y="471"/>
                    <a:pt x="1099" y="468"/>
                    <a:pt x="1111" y="456"/>
                  </a:cubicBezTo>
                  <a:cubicBezTo>
                    <a:pt x="1127" y="439"/>
                    <a:pt x="1144" y="423"/>
                    <a:pt x="1161" y="406"/>
                  </a:cubicBezTo>
                  <a:cubicBezTo>
                    <a:pt x="1161" y="406"/>
                    <a:pt x="1177" y="389"/>
                    <a:pt x="1177" y="389"/>
                  </a:cubicBezTo>
                  <a:cubicBezTo>
                    <a:pt x="1277" y="323"/>
                    <a:pt x="1310" y="207"/>
                    <a:pt x="1260" y="107"/>
                  </a:cubicBezTo>
                  <a:cubicBezTo>
                    <a:pt x="1214" y="38"/>
                    <a:pt x="1145" y="1"/>
                    <a:pt x="10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60"/>
            <p:cNvSpPr/>
            <p:nvPr/>
          </p:nvSpPr>
          <p:spPr>
            <a:xfrm>
              <a:off x="3230207" y="3703355"/>
              <a:ext cx="158250" cy="111655"/>
            </a:xfrm>
            <a:custGeom>
              <a:rect b="b" l="l" r="r" t="t"/>
              <a:pathLst>
                <a:path extrusionOk="0" h="913" w="1294">
                  <a:moveTo>
                    <a:pt x="1076" y="1"/>
                  </a:moveTo>
                  <a:cubicBezTo>
                    <a:pt x="1043" y="1"/>
                    <a:pt x="1008" y="8"/>
                    <a:pt x="978" y="24"/>
                  </a:cubicBezTo>
                  <a:cubicBezTo>
                    <a:pt x="831" y="134"/>
                    <a:pt x="711" y="280"/>
                    <a:pt x="638" y="455"/>
                  </a:cubicBezTo>
                  <a:lnTo>
                    <a:pt x="638" y="455"/>
                  </a:lnTo>
                  <a:lnTo>
                    <a:pt x="330" y="373"/>
                  </a:lnTo>
                  <a:cubicBezTo>
                    <a:pt x="311" y="366"/>
                    <a:pt x="294" y="362"/>
                    <a:pt x="277" y="362"/>
                  </a:cubicBezTo>
                  <a:cubicBezTo>
                    <a:pt x="94" y="362"/>
                    <a:pt x="0" y="741"/>
                    <a:pt x="213" y="771"/>
                  </a:cubicBezTo>
                  <a:lnTo>
                    <a:pt x="728" y="904"/>
                  </a:lnTo>
                  <a:cubicBezTo>
                    <a:pt x="746" y="910"/>
                    <a:pt x="764" y="913"/>
                    <a:pt x="782" y="913"/>
                  </a:cubicBezTo>
                  <a:cubicBezTo>
                    <a:pt x="866" y="913"/>
                    <a:pt x="950" y="851"/>
                    <a:pt x="978" y="755"/>
                  </a:cubicBezTo>
                  <a:cubicBezTo>
                    <a:pt x="978" y="721"/>
                    <a:pt x="994" y="672"/>
                    <a:pt x="1011" y="622"/>
                  </a:cubicBezTo>
                  <a:cubicBezTo>
                    <a:pt x="1011" y="622"/>
                    <a:pt x="1011" y="605"/>
                    <a:pt x="1027" y="589"/>
                  </a:cubicBezTo>
                  <a:cubicBezTo>
                    <a:pt x="1044" y="555"/>
                    <a:pt x="1061" y="506"/>
                    <a:pt x="1094" y="472"/>
                  </a:cubicBezTo>
                  <a:cubicBezTo>
                    <a:pt x="1094" y="472"/>
                    <a:pt x="1111" y="456"/>
                    <a:pt x="1111" y="456"/>
                  </a:cubicBezTo>
                  <a:lnTo>
                    <a:pt x="1160" y="406"/>
                  </a:lnTo>
                  <a:lnTo>
                    <a:pt x="1194" y="373"/>
                  </a:lnTo>
                  <a:cubicBezTo>
                    <a:pt x="1227" y="356"/>
                    <a:pt x="1277" y="306"/>
                    <a:pt x="1277" y="256"/>
                  </a:cubicBezTo>
                  <a:cubicBezTo>
                    <a:pt x="1293" y="206"/>
                    <a:pt x="1293" y="140"/>
                    <a:pt x="1260" y="107"/>
                  </a:cubicBezTo>
                  <a:cubicBezTo>
                    <a:pt x="1226" y="38"/>
                    <a:pt x="1152" y="1"/>
                    <a:pt x="10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60"/>
            <p:cNvSpPr/>
            <p:nvPr/>
          </p:nvSpPr>
          <p:spPr>
            <a:xfrm>
              <a:off x="3134328" y="3929722"/>
              <a:ext cx="211448" cy="87808"/>
            </a:xfrm>
            <a:custGeom>
              <a:rect b="b" l="l" r="r" t="t"/>
              <a:pathLst>
                <a:path extrusionOk="0" h="718" w="1729">
                  <a:moveTo>
                    <a:pt x="217" y="0"/>
                  </a:moveTo>
                  <a:cubicBezTo>
                    <a:pt x="100" y="0"/>
                    <a:pt x="1" y="83"/>
                    <a:pt x="1" y="200"/>
                  </a:cubicBezTo>
                  <a:cubicBezTo>
                    <a:pt x="1" y="316"/>
                    <a:pt x="100" y="416"/>
                    <a:pt x="217" y="416"/>
                  </a:cubicBezTo>
                  <a:lnTo>
                    <a:pt x="349" y="416"/>
                  </a:lnTo>
                  <a:lnTo>
                    <a:pt x="516" y="449"/>
                  </a:lnTo>
                  <a:cubicBezTo>
                    <a:pt x="615" y="465"/>
                    <a:pt x="732" y="499"/>
                    <a:pt x="831" y="515"/>
                  </a:cubicBezTo>
                  <a:cubicBezTo>
                    <a:pt x="1031" y="565"/>
                    <a:pt x="1247" y="632"/>
                    <a:pt x="1446" y="715"/>
                  </a:cubicBezTo>
                  <a:cubicBezTo>
                    <a:pt x="1458" y="716"/>
                    <a:pt x="1470" y="717"/>
                    <a:pt x="1481" y="717"/>
                  </a:cubicBezTo>
                  <a:cubicBezTo>
                    <a:pt x="1582" y="717"/>
                    <a:pt x="1665" y="655"/>
                    <a:pt x="1695" y="565"/>
                  </a:cubicBezTo>
                  <a:cubicBezTo>
                    <a:pt x="1728" y="449"/>
                    <a:pt x="1662" y="349"/>
                    <a:pt x="1562" y="316"/>
                  </a:cubicBezTo>
                  <a:cubicBezTo>
                    <a:pt x="1130" y="166"/>
                    <a:pt x="665" y="50"/>
                    <a:pt x="2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60"/>
            <p:cNvSpPr/>
            <p:nvPr/>
          </p:nvSpPr>
          <p:spPr>
            <a:xfrm>
              <a:off x="3179088" y="3880927"/>
              <a:ext cx="97591" cy="160084"/>
            </a:xfrm>
            <a:custGeom>
              <a:rect b="b" l="l" r="r" t="t"/>
              <a:pathLst>
                <a:path extrusionOk="0" h="1309" w="798">
                  <a:moveTo>
                    <a:pt x="299" y="1"/>
                  </a:moveTo>
                  <a:cubicBezTo>
                    <a:pt x="183" y="1"/>
                    <a:pt x="100" y="100"/>
                    <a:pt x="100" y="216"/>
                  </a:cubicBezTo>
                  <a:cubicBezTo>
                    <a:pt x="112" y="400"/>
                    <a:pt x="179" y="575"/>
                    <a:pt x="293" y="728"/>
                  </a:cubicBezTo>
                  <a:lnTo>
                    <a:pt x="293" y="728"/>
                  </a:lnTo>
                  <a:lnTo>
                    <a:pt x="67" y="964"/>
                  </a:lnTo>
                  <a:cubicBezTo>
                    <a:pt x="0" y="1031"/>
                    <a:pt x="0" y="1163"/>
                    <a:pt x="67" y="1247"/>
                  </a:cubicBezTo>
                  <a:cubicBezTo>
                    <a:pt x="108" y="1288"/>
                    <a:pt x="162" y="1309"/>
                    <a:pt x="216" y="1309"/>
                  </a:cubicBezTo>
                  <a:cubicBezTo>
                    <a:pt x="270" y="1309"/>
                    <a:pt x="324" y="1288"/>
                    <a:pt x="366" y="1247"/>
                  </a:cubicBezTo>
                  <a:lnTo>
                    <a:pt x="366" y="1230"/>
                  </a:lnTo>
                  <a:lnTo>
                    <a:pt x="731" y="864"/>
                  </a:lnTo>
                  <a:cubicBezTo>
                    <a:pt x="798" y="781"/>
                    <a:pt x="798" y="648"/>
                    <a:pt x="731" y="565"/>
                  </a:cubicBezTo>
                  <a:cubicBezTo>
                    <a:pt x="698" y="532"/>
                    <a:pt x="648" y="499"/>
                    <a:pt x="631" y="466"/>
                  </a:cubicBezTo>
                  <a:lnTo>
                    <a:pt x="615" y="432"/>
                  </a:lnTo>
                  <a:cubicBezTo>
                    <a:pt x="598" y="432"/>
                    <a:pt x="582" y="416"/>
                    <a:pt x="582" y="399"/>
                  </a:cubicBezTo>
                  <a:cubicBezTo>
                    <a:pt x="565" y="383"/>
                    <a:pt x="548" y="349"/>
                    <a:pt x="548" y="333"/>
                  </a:cubicBezTo>
                  <a:cubicBezTo>
                    <a:pt x="548" y="339"/>
                    <a:pt x="548" y="345"/>
                    <a:pt x="548" y="349"/>
                  </a:cubicBezTo>
                  <a:lnTo>
                    <a:pt x="532" y="316"/>
                  </a:lnTo>
                  <a:cubicBezTo>
                    <a:pt x="532" y="283"/>
                    <a:pt x="515" y="266"/>
                    <a:pt x="515" y="250"/>
                  </a:cubicBezTo>
                  <a:lnTo>
                    <a:pt x="515" y="216"/>
                  </a:lnTo>
                  <a:cubicBezTo>
                    <a:pt x="515" y="150"/>
                    <a:pt x="482" y="100"/>
                    <a:pt x="449" y="67"/>
                  </a:cubicBezTo>
                  <a:cubicBezTo>
                    <a:pt x="415" y="34"/>
                    <a:pt x="366" y="1"/>
                    <a:pt x="2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60"/>
            <p:cNvSpPr/>
            <p:nvPr/>
          </p:nvSpPr>
          <p:spPr>
            <a:xfrm>
              <a:off x="3085411" y="3864661"/>
              <a:ext cx="103951" cy="156048"/>
            </a:xfrm>
            <a:custGeom>
              <a:rect b="b" l="l" r="r" t="t"/>
              <a:pathLst>
                <a:path extrusionOk="0" h="1276" w="850">
                  <a:moveTo>
                    <a:pt x="351" y="1"/>
                  </a:moveTo>
                  <a:cubicBezTo>
                    <a:pt x="234" y="1"/>
                    <a:pt x="135" y="84"/>
                    <a:pt x="135" y="200"/>
                  </a:cubicBezTo>
                  <a:cubicBezTo>
                    <a:pt x="159" y="393"/>
                    <a:pt x="227" y="569"/>
                    <a:pt x="332" y="714"/>
                  </a:cubicBezTo>
                  <a:lnTo>
                    <a:pt x="332" y="714"/>
                  </a:lnTo>
                  <a:cubicBezTo>
                    <a:pt x="261" y="791"/>
                    <a:pt x="190" y="866"/>
                    <a:pt x="118" y="948"/>
                  </a:cubicBezTo>
                  <a:cubicBezTo>
                    <a:pt x="1" y="1091"/>
                    <a:pt x="129" y="1276"/>
                    <a:pt x="278" y="1276"/>
                  </a:cubicBezTo>
                  <a:cubicBezTo>
                    <a:pt x="319" y="1276"/>
                    <a:pt x="361" y="1262"/>
                    <a:pt x="401" y="1230"/>
                  </a:cubicBezTo>
                  <a:lnTo>
                    <a:pt x="417" y="1230"/>
                  </a:lnTo>
                  <a:cubicBezTo>
                    <a:pt x="533" y="1114"/>
                    <a:pt x="650" y="981"/>
                    <a:pt x="766" y="865"/>
                  </a:cubicBezTo>
                  <a:cubicBezTo>
                    <a:pt x="849" y="781"/>
                    <a:pt x="849" y="649"/>
                    <a:pt x="766" y="565"/>
                  </a:cubicBezTo>
                  <a:cubicBezTo>
                    <a:pt x="733" y="549"/>
                    <a:pt x="700" y="516"/>
                    <a:pt x="666" y="482"/>
                  </a:cubicBezTo>
                  <a:lnTo>
                    <a:pt x="666" y="482"/>
                  </a:lnTo>
                  <a:cubicBezTo>
                    <a:pt x="668" y="484"/>
                    <a:pt x="669" y="485"/>
                    <a:pt x="670" y="485"/>
                  </a:cubicBezTo>
                  <a:cubicBezTo>
                    <a:pt x="671" y="485"/>
                    <a:pt x="665" y="476"/>
                    <a:pt x="660" y="470"/>
                  </a:cubicBezTo>
                  <a:lnTo>
                    <a:pt x="660" y="470"/>
                  </a:lnTo>
                  <a:lnTo>
                    <a:pt x="666" y="482"/>
                  </a:lnTo>
                  <a:cubicBezTo>
                    <a:pt x="657" y="468"/>
                    <a:pt x="654" y="464"/>
                    <a:pt x="655" y="464"/>
                  </a:cubicBezTo>
                  <a:lnTo>
                    <a:pt x="655" y="464"/>
                  </a:lnTo>
                  <a:cubicBezTo>
                    <a:pt x="655" y="464"/>
                    <a:pt x="657" y="466"/>
                    <a:pt x="660" y="470"/>
                  </a:cubicBezTo>
                  <a:lnTo>
                    <a:pt x="660" y="470"/>
                  </a:lnTo>
                  <a:lnTo>
                    <a:pt x="650" y="449"/>
                  </a:lnTo>
                  <a:cubicBezTo>
                    <a:pt x="633" y="433"/>
                    <a:pt x="633" y="416"/>
                    <a:pt x="617" y="383"/>
                  </a:cubicBezTo>
                  <a:cubicBezTo>
                    <a:pt x="600" y="366"/>
                    <a:pt x="600" y="349"/>
                    <a:pt x="583" y="316"/>
                  </a:cubicBezTo>
                  <a:lnTo>
                    <a:pt x="583" y="316"/>
                  </a:lnTo>
                  <a:cubicBezTo>
                    <a:pt x="583" y="316"/>
                    <a:pt x="593" y="344"/>
                    <a:pt x="590" y="344"/>
                  </a:cubicBezTo>
                  <a:cubicBezTo>
                    <a:pt x="590" y="344"/>
                    <a:pt x="587" y="341"/>
                    <a:pt x="583" y="333"/>
                  </a:cubicBezTo>
                  <a:lnTo>
                    <a:pt x="567" y="300"/>
                  </a:lnTo>
                  <a:lnTo>
                    <a:pt x="550" y="233"/>
                  </a:lnTo>
                  <a:lnTo>
                    <a:pt x="550" y="200"/>
                  </a:lnTo>
                  <a:cubicBezTo>
                    <a:pt x="550" y="150"/>
                    <a:pt x="533" y="100"/>
                    <a:pt x="484" y="50"/>
                  </a:cubicBezTo>
                  <a:cubicBezTo>
                    <a:pt x="450" y="17"/>
                    <a:pt x="401" y="1"/>
                    <a:pt x="3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60"/>
            <p:cNvSpPr/>
            <p:nvPr/>
          </p:nvSpPr>
          <p:spPr>
            <a:xfrm>
              <a:off x="3195231" y="4035874"/>
              <a:ext cx="164731" cy="167055"/>
            </a:xfrm>
            <a:custGeom>
              <a:rect b="b" l="l" r="r" t="t"/>
              <a:pathLst>
                <a:path extrusionOk="0" h="1366" w="1347">
                  <a:moveTo>
                    <a:pt x="1131" y="0"/>
                  </a:moveTo>
                  <a:cubicBezTo>
                    <a:pt x="1077" y="0"/>
                    <a:pt x="1023" y="21"/>
                    <a:pt x="981" y="63"/>
                  </a:cubicBezTo>
                  <a:cubicBezTo>
                    <a:pt x="632" y="362"/>
                    <a:pt x="317" y="694"/>
                    <a:pt x="34" y="1059"/>
                  </a:cubicBezTo>
                  <a:cubicBezTo>
                    <a:pt x="1" y="1109"/>
                    <a:pt x="1" y="1159"/>
                    <a:pt x="18" y="1226"/>
                  </a:cubicBezTo>
                  <a:cubicBezTo>
                    <a:pt x="34" y="1275"/>
                    <a:pt x="67" y="1309"/>
                    <a:pt x="117" y="1342"/>
                  </a:cubicBezTo>
                  <a:cubicBezTo>
                    <a:pt x="149" y="1358"/>
                    <a:pt x="183" y="1365"/>
                    <a:pt x="216" y="1365"/>
                  </a:cubicBezTo>
                  <a:cubicBezTo>
                    <a:pt x="286" y="1365"/>
                    <a:pt x="355" y="1332"/>
                    <a:pt x="400" y="1275"/>
                  </a:cubicBezTo>
                  <a:cubicBezTo>
                    <a:pt x="404" y="1267"/>
                    <a:pt x="405" y="1263"/>
                    <a:pt x="404" y="1261"/>
                  </a:cubicBezTo>
                  <a:lnTo>
                    <a:pt x="404" y="1261"/>
                  </a:lnTo>
                  <a:lnTo>
                    <a:pt x="416" y="1226"/>
                  </a:lnTo>
                  <a:cubicBezTo>
                    <a:pt x="433" y="1209"/>
                    <a:pt x="450" y="1192"/>
                    <a:pt x="466" y="1176"/>
                  </a:cubicBezTo>
                  <a:lnTo>
                    <a:pt x="566" y="1043"/>
                  </a:lnTo>
                  <a:cubicBezTo>
                    <a:pt x="649" y="960"/>
                    <a:pt x="715" y="877"/>
                    <a:pt x="798" y="794"/>
                  </a:cubicBezTo>
                  <a:cubicBezTo>
                    <a:pt x="948" y="644"/>
                    <a:pt x="1114" y="495"/>
                    <a:pt x="1280" y="345"/>
                  </a:cubicBezTo>
                  <a:cubicBezTo>
                    <a:pt x="1347" y="279"/>
                    <a:pt x="1347" y="146"/>
                    <a:pt x="1280" y="63"/>
                  </a:cubicBezTo>
                  <a:cubicBezTo>
                    <a:pt x="1239" y="21"/>
                    <a:pt x="1185" y="0"/>
                    <a:pt x="11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60"/>
            <p:cNvSpPr/>
            <p:nvPr/>
          </p:nvSpPr>
          <p:spPr>
            <a:xfrm>
              <a:off x="3181045" y="4080756"/>
              <a:ext cx="144797" cy="110922"/>
            </a:xfrm>
            <a:custGeom>
              <a:rect b="b" l="l" r="r" t="t"/>
              <a:pathLst>
                <a:path extrusionOk="0" h="907" w="1184">
                  <a:moveTo>
                    <a:pt x="245" y="0"/>
                  </a:moveTo>
                  <a:cubicBezTo>
                    <a:pt x="225" y="0"/>
                    <a:pt x="204" y="4"/>
                    <a:pt x="183" y="11"/>
                  </a:cubicBezTo>
                  <a:cubicBezTo>
                    <a:pt x="134" y="28"/>
                    <a:pt x="84" y="61"/>
                    <a:pt x="51" y="94"/>
                  </a:cubicBezTo>
                  <a:cubicBezTo>
                    <a:pt x="1" y="194"/>
                    <a:pt x="34" y="327"/>
                    <a:pt x="134" y="377"/>
                  </a:cubicBezTo>
                  <a:cubicBezTo>
                    <a:pt x="250" y="443"/>
                    <a:pt x="383" y="476"/>
                    <a:pt x="516" y="476"/>
                  </a:cubicBezTo>
                  <a:cubicBezTo>
                    <a:pt x="566" y="476"/>
                    <a:pt x="620" y="473"/>
                    <a:pt x="672" y="467"/>
                  </a:cubicBezTo>
                  <a:lnTo>
                    <a:pt x="672" y="467"/>
                  </a:lnTo>
                  <a:cubicBezTo>
                    <a:pt x="703" y="570"/>
                    <a:pt x="734" y="673"/>
                    <a:pt x="765" y="776"/>
                  </a:cubicBezTo>
                  <a:cubicBezTo>
                    <a:pt x="797" y="867"/>
                    <a:pt x="871" y="907"/>
                    <a:pt x="946" y="907"/>
                  </a:cubicBezTo>
                  <a:cubicBezTo>
                    <a:pt x="1063" y="907"/>
                    <a:pt x="1184" y="811"/>
                    <a:pt x="1164" y="659"/>
                  </a:cubicBezTo>
                  <a:lnTo>
                    <a:pt x="1147" y="659"/>
                  </a:lnTo>
                  <a:lnTo>
                    <a:pt x="997" y="161"/>
                  </a:lnTo>
                  <a:cubicBezTo>
                    <a:pt x="970" y="79"/>
                    <a:pt x="887" y="19"/>
                    <a:pt x="802" y="19"/>
                  </a:cubicBezTo>
                  <a:cubicBezTo>
                    <a:pt x="784" y="19"/>
                    <a:pt x="766" y="22"/>
                    <a:pt x="748" y="28"/>
                  </a:cubicBezTo>
                  <a:cubicBezTo>
                    <a:pt x="698" y="45"/>
                    <a:pt x="632" y="61"/>
                    <a:pt x="582" y="61"/>
                  </a:cubicBezTo>
                  <a:lnTo>
                    <a:pt x="632" y="61"/>
                  </a:lnTo>
                  <a:cubicBezTo>
                    <a:pt x="599" y="69"/>
                    <a:pt x="566" y="74"/>
                    <a:pt x="532" y="74"/>
                  </a:cubicBezTo>
                  <a:cubicBezTo>
                    <a:pt x="499" y="74"/>
                    <a:pt x="466" y="69"/>
                    <a:pt x="433" y="61"/>
                  </a:cubicBezTo>
                  <a:lnTo>
                    <a:pt x="482" y="61"/>
                  </a:lnTo>
                  <a:cubicBezTo>
                    <a:pt x="449" y="61"/>
                    <a:pt x="416" y="45"/>
                    <a:pt x="383" y="45"/>
                  </a:cubicBezTo>
                  <a:lnTo>
                    <a:pt x="333" y="28"/>
                  </a:lnTo>
                  <a:cubicBezTo>
                    <a:pt x="322" y="28"/>
                    <a:pt x="296" y="13"/>
                    <a:pt x="300" y="13"/>
                  </a:cubicBezTo>
                  <a:cubicBezTo>
                    <a:pt x="302" y="13"/>
                    <a:pt x="311" y="17"/>
                    <a:pt x="333" y="28"/>
                  </a:cubicBezTo>
                  <a:cubicBezTo>
                    <a:pt x="304" y="8"/>
                    <a:pt x="275" y="0"/>
                    <a:pt x="2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60"/>
            <p:cNvSpPr/>
            <p:nvPr/>
          </p:nvSpPr>
          <p:spPr>
            <a:xfrm>
              <a:off x="3122099" y="4147773"/>
              <a:ext cx="144797" cy="111166"/>
            </a:xfrm>
            <a:custGeom>
              <a:rect b="b" l="l" r="r" t="t"/>
              <a:pathLst>
                <a:path extrusionOk="0" h="909" w="1184">
                  <a:moveTo>
                    <a:pt x="252" y="1"/>
                  </a:moveTo>
                  <a:cubicBezTo>
                    <a:pt x="228" y="1"/>
                    <a:pt x="204" y="5"/>
                    <a:pt x="184" y="12"/>
                  </a:cubicBezTo>
                  <a:cubicBezTo>
                    <a:pt x="134" y="28"/>
                    <a:pt x="84" y="61"/>
                    <a:pt x="67" y="111"/>
                  </a:cubicBezTo>
                  <a:cubicBezTo>
                    <a:pt x="1" y="194"/>
                    <a:pt x="34" y="327"/>
                    <a:pt x="134" y="394"/>
                  </a:cubicBezTo>
                  <a:cubicBezTo>
                    <a:pt x="250" y="443"/>
                    <a:pt x="383" y="477"/>
                    <a:pt x="516" y="477"/>
                  </a:cubicBezTo>
                  <a:cubicBezTo>
                    <a:pt x="574" y="477"/>
                    <a:pt x="629" y="474"/>
                    <a:pt x="683" y="467"/>
                  </a:cubicBezTo>
                  <a:lnTo>
                    <a:pt x="683" y="467"/>
                  </a:lnTo>
                  <a:lnTo>
                    <a:pt x="765" y="776"/>
                  </a:lnTo>
                  <a:cubicBezTo>
                    <a:pt x="805" y="868"/>
                    <a:pt x="881" y="908"/>
                    <a:pt x="957" y="908"/>
                  </a:cubicBezTo>
                  <a:cubicBezTo>
                    <a:pt x="1071" y="908"/>
                    <a:pt x="1184" y="816"/>
                    <a:pt x="1164" y="676"/>
                  </a:cubicBezTo>
                  <a:lnTo>
                    <a:pt x="1147" y="659"/>
                  </a:lnTo>
                  <a:lnTo>
                    <a:pt x="1014" y="161"/>
                  </a:lnTo>
                  <a:cubicBezTo>
                    <a:pt x="987" y="79"/>
                    <a:pt x="903" y="20"/>
                    <a:pt x="810" y="20"/>
                  </a:cubicBezTo>
                  <a:cubicBezTo>
                    <a:pt x="790" y="20"/>
                    <a:pt x="769" y="22"/>
                    <a:pt x="748" y="28"/>
                  </a:cubicBezTo>
                  <a:cubicBezTo>
                    <a:pt x="699" y="45"/>
                    <a:pt x="649" y="61"/>
                    <a:pt x="582" y="61"/>
                  </a:cubicBezTo>
                  <a:lnTo>
                    <a:pt x="649" y="61"/>
                  </a:lnTo>
                  <a:cubicBezTo>
                    <a:pt x="607" y="70"/>
                    <a:pt x="570" y="74"/>
                    <a:pt x="535" y="74"/>
                  </a:cubicBezTo>
                  <a:cubicBezTo>
                    <a:pt x="499" y="74"/>
                    <a:pt x="466" y="70"/>
                    <a:pt x="433" y="61"/>
                  </a:cubicBezTo>
                  <a:lnTo>
                    <a:pt x="483" y="61"/>
                  </a:lnTo>
                  <a:lnTo>
                    <a:pt x="400" y="45"/>
                  </a:lnTo>
                  <a:lnTo>
                    <a:pt x="350" y="28"/>
                  </a:lnTo>
                  <a:cubicBezTo>
                    <a:pt x="339" y="28"/>
                    <a:pt x="313" y="13"/>
                    <a:pt x="317" y="13"/>
                  </a:cubicBezTo>
                  <a:cubicBezTo>
                    <a:pt x="318" y="13"/>
                    <a:pt x="328" y="17"/>
                    <a:pt x="350" y="28"/>
                  </a:cubicBezTo>
                  <a:cubicBezTo>
                    <a:pt x="321" y="9"/>
                    <a:pt x="286" y="1"/>
                    <a:pt x="2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60"/>
            <p:cNvSpPr/>
            <p:nvPr/>
          </p:nvSpPr>
          <p:spPr>
            <a:xfrm>
              <a:off x="3372069" y="4054585"/>
              <a:ext cx="101749" cy="207412"/>
            </a:xfrm>
            <a:custGeom>
              <a:rect b="b" l="l" r="r" t="t"/>
              <a:pathLst>
                <a:path extrusionOk="0" h="1696" w="832">
                  <a:moveTo>
                    <a:pt x="236" y="1"/>
                  </a:moveTo>
                  <a:cubicBezTo>
                    <a:pt x="218" y="1"/>
                    <a:pt x="200" y="4"/>
                    <a:pt x="183" y="9"/>
                  </a:cubicBezTo>
                  <a:cubicBezTo>
                    <a:pt x="67" y="43"/>
                    <a:pt x="0" y="159"/>
                    <a:pt x="34" y="259"/>
                  </a:cubicBezTo>
                  <a:cubicBezTo>
                    <a:pt x="117" y="707"/>
                    <a:pt x="233" y="1122"/>
                    <a:pt x="416" y="1538"/>
                  </a:cubicBezTo>
                  <a:cubicBezTo>
                    <a:pt x="429" y="1634"/>
                    <a:pt x="511" y="1696"/>
                    <a:pt x="605" y="1696"/>
                  </a:cubicBezTo>
                  <a:cubicBezTo>
                    <a:pt x="624" y="1696"/>
                    <a:pt x="645" y="1693"/>
                    <a:pt x="665" y="1687"/>
                  </a:cubicBezTo>
                  <a:cubicBezTo>
                    <a:pt x="765" y="1654"/>
                    <a:pt x="831" y="1538"/>
                    <a:pt x="814" y="1438"/>
                  </a:cubicBezTo>
                  <a:cubicBezTo>
                    <a:pt x="632" y="1023"/>
                    <a:pt x="515" y="591"/>
                    <a:pt x="432" y="159"/>
                  </a:cubicBezTo>
                  <a:cubicBezTo>
                    <a:pt x="405" y="63"/>
                    <a:pt x="321" y="1"/>
                    <a:pt x="2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60"/>
            <p:cNvSpPr/>
            <p:nvPr/>
          </p:nvSpPr>
          <p:spPr>
            <a:xfrm>
              <a:off x="3349689" y="4125760"/>
              <a:ext cx="159350" cy="111655"/>
            </a:xfrm>
            <a:custGeom>
              <a:rect b="b" l="l" r="r" t="t"/>
              <a:pathLst>
                <a:path extrusionOk="0" h="913" w="1303">
                  <a:moveTo>
                    <a:pt x="523" y="0"/>
                  </a:moveTo>
                  <a:cubicBezTo>
                    <a:pt x="433" y="0"/>
                    <a:pt x="360" y="62"/>
                    <a:pt x="333" y="158"/>
                  </a:cubicBezTo>
                  <a:cubicBezTo>
                    <a:pt x="316" y="192"/>
                    <a:pt x="316" y="241"/>
                    <a:pt x="300" y="291"/>
                  </a:cubicBezTo>
                  <a:cubicBezTo>
                    <a:pt x="283" y="291"/>
                    <a:pt x="283" y="308"/>
                    <a:pt x="283" y="324"/>
                  </a:cubicBezTo>
                  <a:lnTo>
                    <a:pt x="250" y="374"/>
                  </a:lnTo>
                  <a:lnTo>
                    <a:pt x="217" y="441"/>
                  </a:lnTo>
                  <a:cubicBezTo>
                    <a:pt x="220" y="434"/>
                    <a:pt x="221" y="431"/>
                    <a:pt x="220" y="431"/>
                  </a:cubicBezTo>
                  <a:lnTo>
                    <a:pt x="220" y="431"/>
                  </a:lnTo>
                  <a:cubicBezTo>
                    <a:pt x="217" y="431"/>
                    <a:pt x="202" y="450"/>
                    <a:pt x="205" y="450"/>
                  </a:cubicBezTo>
                  <a:cubicBezTo>
                    <a:pt x="206" y="450"/>
                    <a:pt x="210" y="448"/>
                    <a:pt x="217" y="441"/>
                  </a:cubicBezTo>
                  <a:lnTo>
                    <a:pt x="217" y="441"/>
                  </a:lnTo>
                  <a:lnTo>
                    <a:pt x="200" y="457"/>
                  </a:lnTo>
                  <a:lnTo>
                    <a:pt x="150" y="507"/>
                  </a:lnTo>
                  <a:lnTo>
                    <a:pt x="117" y="540"/>
                  </a:lnTo>
                  <a:cubicBezTo>
                    <a:pt x="126" y="532"/>
                    <a:pt x="127" y="529"/>
                    <a:pt x="126" y="529"/>
                  </a:cubicBezTo>
                  <a:lnTo>
                    <a:pt x="126" y="529"/>
                  </a:lnTo>
                  <a:cubicBezTo>
                    <a:pt x="123" y="529"/>
                    <a:pt x="104" y="543"/>
                    <a:pt x="108" y="544"/>
                  </a:cubicBezTo>
                  <a:lnTo>
                    <a:pt x="108" y="544"/>
                  </a:lnTo>
                  <a:cubicBezTo>
                    <a:pt x="111" y="543"/>
                    <a:pt x="114" y="541"/>
                    <a:pt x="117" y="540"/>
                  </a:cubicBezTo>
                  <a:lnTo>
                    <a:pt x="117" y="540"/>
                  </a:lnTo>
                  <a:cubicBezTo>
                    <a:pt x="112" y="543"/>
                    <a:pt x="109" y="544"/>
                    <a:pt x="108" y="544"/>
                  </a:cubicBezTo>
                  <a:cubicBezTo>
                    <a:pt x="108" y="544"/>
                    <a:pt x="108" y="544"/>
                    <a:pt x="108" y="544"/>
                  </a:cubicBezTo>
                  <a:lnTo>
                    <a:pt x="108" y="544"/>
                  </a:lnTo>
                  <a:cubicBezTo>
                    <a:pt x="63" y="563"/>
                    <a:pt x="33" y="610"/>
                    <a:pt x="17" y="657"/>
                  </a:cubicBezTo>
                  <a:cubicBezTo>
                    <a:pt x="1" y="707"/>
                    <a:pt x="17" y="773"/>
                    <a:pt x="34" y="823"/>
                  </a:cubicBezTo>
                  <a:cubicBezTo>
                    <a:pt x="79" y="879"/>
                    <a:pt x="147" y="913"/>
                    <a:pt x="217" y="913"/>
                  </a:cubicBezTo>
                  <a:cubicBezTo>
                    <a:pt x="251" y="913"/>
                    <a:pt x="284" y="905"/>
                    <a:pt x="316" y="889"/>
                  </a:cubicBezTo>
                  <a:cubicBezTo>
                    <a:pt x="476" y="779"/>
                    <a:pt x="600" y="631"/>
                    <a:pt x="673" y="461"/>
                  </a:cubicBezTo>
                  <a:lnTo>
                    <a:pt x="673" y="461"/>
                  </a:lnTo>
                  <a:lnTo>
                    <a:pt x="981" y="540"/>
                  </a:lnTo>
                  <a:cubicBezTo>
                    <a:pt x="991" y="542"/>
                    <a:pt x="1002" y="543"/>
                    <a:pt x="1012" y="543"/>
                  </a:cubicBezTo>
                  <a:cubicBezTo>
                    <a:pt x="1222" y="543"/>
                    <a:pt x="1303" y="221"/>
                    <a:pt x="1081" y="142"/>
                  </a:cubicBezTo>
                  <a:lnTo>
                    <a:pt x="582" y="9"/>
                  </a:lnTo>
                  <a:cubicBezTo>
                    <a:pt x="562" y="3"/>
                    <a:pt x="542" y="0"/>
                    <a:pt x="5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60"/>
            <p:cNvSpPr/>
            <p:nvPr/>
          </p:nvSpPr>
          <p:spPr>
            <a:xfrm>
              <a:off x="3380140" y="4209043"/>
              <a:ext cx="157394" cy="113123"/>
            </a:xfrm>
            <a:custGeom>
              <a:rect b="b" l="l" r="r" t="t"/>
              <a:pathLst>
                <a:path extrusionOk="0" h="925" w="1287">
                  <a:moveTo>
                    <a:pt x="522" y="0"/>
                  </a:moveTo>
                  <a:cubicBezTo>
                    <a:pt x="428" y="0"/>
                    <a:pt x="344" y="62"/>
                    <a:pt x="316" y="158"/>
                  </a:cubicBezTo>
                  <a:cubicBezTo>
                    <a:pt x="316" y="208"/>
                    <a:pt x="300" y="242"/>
                    <a:pt x="283" y="291"/>
                  </a:cubicBezTo>
                  <a:cubicBezTo>
                    <a:pt x="283" y="308"/>
                    <a:pt x="283" y="308"/>
                    <a:pt x="267" y="325"/>
                  </a:cubicBezTo>
                  <a:lnTo>
                    <a:pt x="233" y="391"/>
                  </a:lnTo>
                  <a:cubicBezTo>
                    <a:pt x="233" y="408"/>
                    <a:pt x="217" y="424"/>
                    <a:pt x="200" y="441"/>
                  </a:cubicBezTo>
                  <a:lnTo>
                    <a:pt x="184" y="474"/>
                  </a:lnTo>
                  <a:cubicBezTo>
                    <a:pt x="167" y="491"/>
                    <a:pt x="150" y="491"/>
                    <a:pt x="134" y="507"/>
                  </a:cubicBezTo>
                  <a:lnTo>
                    <a:pt x="101" y="541"/>
                  </a:lnTo>
                  <a:cubicBezTo>
                    <a:pt x="67" y="574"/>
                    <a:pt x="34" y="607"/>
                    <a:pt x="17" y="657"/>
                  </a:cubicBezTo>
                  <a:cubicBezTo>
                    <a:pt x="1" y="723"/>
                    <a:pt x="1" y="773"/>
                    <a:pt x="34" y="823"/>
                  </a:cubicBezTo>
                  <a:cubicBezTo>
                    <a:pt x="66" y="887"/>
                    <a:pt x="133" y="924"/>
                    <a:pt x="203" y="924"/>
                  </a:cubicBezTo>
                  <a:cubicBezTo>
                    <a:pt x="242" y="924"/>
                    <a:pt x="281" y="913"/>
                    <a:pt x="316" y="889"/>
                  </a:cubicBezTo>
                  <a:cubicBezTo>
                    <a:pt x="465" y="778"/>
                    <a:pt x="586" y="630"/>
                    <a:pt x="658" y="459"/>
                  </a:cubicBezTo>
                  <a:lnTo>
                    <a:pt x="658" y="459"/>
                  </a:lnTo>
                  <a:lnTo>
                    <a:pt x="964" y="541"/>
                  </a:lnTo>
                  <a:cubicBezTo>
                    <a:pt x="975" y="542"/>
                    <a:pt x="986" y="543"/>
                    <a:pt x="997" y="543"/>
                  </a:cubicBezTo>
                  <a:cubicBezTo>
                    <a:pt x="1206" y="543"/>
                    <a:pt x="1286" y="237"/>
                    <a:pt x="1081" y="142"/>
                  </a:cubicBezTo>
                  <a:lnTo>
                    <a:pt x="582" y="9"/>
                  </a:lnTo>
                  <a:cubicBezTo>
                    <a:pt x="562" y="3"/>
                    <a:pt x="542" y="0"/>
                    <a:pt x="5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60"/>
            <p:cNvSpPr/>
            <p:nvPr/>
          </p:nvSpPr>
          <p:spPr>
            <a:xfrm>
              <a:off x="3422821" y="4007868"/>
              <a:ext cx="211448" cy="88542"/>
            </a:xfrm>
            <a:custGeom>
              <a:rect b="b" l="l" r="r" t="t"/>
              <a:pathLst>
                <a:path extrusionOk="0" h="724" w="1729">
                  <a:moveTo>
                    <a:pt x="230" y="1"/>
                  </a:moveTo>
                  <a:cubicBezTo>
                    <a:pt x="145" y="1"/>
                    <a:pt x="61" y="63"/>
                    <a:pt x="34" y="159"/>
                  </a:cubicBezTo>
                  <a:cubicBezTo>
                    <a:pt x="1" y="258"/>
                    <a:pt x="67" y="375"/>
                    <a:pt x="183" y="408"/>
                  </a:cubicBezTo>
                  <a:cubicBezTo>
                    <a:pt x="615" y="557"/>
                    <a:pt x="1064" y="657"/>
                    <a:pt x="1529" y="724"/>
                  </a:cubicBezTo>
                  <a:cubicBezTo>
                    <a:pt x="1645" y="724"/>
                    <a:pt x="1729" y="624"/>
                    <a:pt x="1729" y="508"/>
                  </a:cubicBezTo>
                  <a:cubicBezTo>
                    <a:pt x="1729" y="391"/>
                    <a:pt x="1645" y="308"/>
                    <a:pt x="1529" y="308"/>
                  </a:cubicBezTo>
                  <a:lnTo>
                    <a:pt x="1463" y="308"/>
                  </a:lnTo>
                  <a:lnTo>
                    <a:pt x="1396" y="292"/>
                  </a:lnTo>
                  <a:lnTo>
                    <a:pt x="1214" y="258"/>
                  </a:lnTo>
                  <a:cubicBezTo>
                    <a:pt x="1114" y="242"/>
                    <a:pt x="1014" y="225"/>
                    <a:pt x="914" y="192"/>
                  </a:cubicBezTo>
                  <a:cubicBezTo>
                    <a:pt x="698" y="142"/>
                    <a:pt x="499" y="76"/>
                    <a:pt x="283" y="9"/>
                  </a:cubicBezTo>
                  <a:cubicBezTo>
                    <a:pt x="266" y="3"/>
                    <a:pt x="248" y="1"/>
                    <a:pt x="2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60"/>
            <p:cNvSpPr/>
            <p:nvPr/>
          </p:nvSpPr>
          <p:spPr>
            <a:xfrm>
              <a:off x="3491917" y="3987078"/>
              <a:ext cx="108598" cy="158127"/>
            </a:xfrm>
            <a:custGeom>
              <a:rect b="b" l="l" r="r" t="t"/>
              <a:pathLst>
                <a:path extrusionOk="0" h="1293" w="888">
                  <a:moveTo>
                    <a:pt x="560" y="1"/>
                  </a:moveTo>
                  <a:cubicBezTo>
                    <a:pt x="518" y="1"/>
                    <a:pt x="478" y="19"/>
                    <a:pt x="449" y="63"/>
                  </a:cubicBezTo>
                  <a:lnTo>
                    <a:pt x="433" y="46"/>
                  </a:lnTo>
                  <a:lnTo>
                    <a:pt x="84" y="412"/>
                  </a:lnTo>
                  <a:cubicBezTo>
                    <a:pt x="1" y="495"/>
                    <a:pt x="1" y="628"/>
                    <a:pt x="84" y="711"/>
                  </a:cubicBezTo>
                  <a:cubicBezTo>
                    <a:pt x="117" y="744"/>
                    <a:pt x="150" y="777"/>
                    <a:pt x="183" y="811"/>
                  </a:cubicBezTo>
                  <a:lnTo>
                    <a:pt x="200" y="827"/>
                  </a:lnTo>
                  <a:cubicBezTo>
                    <a:pt x="217" y="860"/>
                    <a:pt x="217" y="877"/>
                    <a:pt x="233" y="894"/>
                  </a:cubicBezTo>
                  <a:cubicBezTo>
                    <a:pt x="250" y="910"/>
                    <a:pt x="250" y="927"/>
                    <a:pt x="266" y="960"/>
                  </a:cubicBezTo>
                  <a:lnTo>
                    <a:pt x="283" y="993"/>
                  </a:lnTo>
                  <a:lnTo>
                    <a:pt x="300" y="1060"/>
                  </a:lnTo>
                  <a:lnTo>
                    <a:pt x="300" y="1093"/>
                  </a:lnTo>
                  <a:cubicBezTo>
                    <a:pt x="300" y="1143"/>
                    <a:pt x="316" y="1193"/>
                    <a:pt x="366" y="1242"/>
                  </a:cubicBezTo>
                  <a:cubicBezTo>
                    <a:pt x="399" y="1276"/>
                    <a:pt x="449" y="1292"/>
                    <a:pt x="499" y="1292"/>
                  </a:cubicBezTo>
                  <a:cubicBezTo>
                    <a:pt x="615" y="1292"/>
                    <a:pt x="715" y="1209"/>
                    <a:pt x="715" y="1093"/>
                  </a:cubicBezTo>
                  <a:cubicBezTo>
                    <a:pt x="691" y="899"/>
                    <a:pt x="622" y="722"/>
                    <a:pt x="516" y="577"/>
                  </a:cubicBezTo>
                  <a:lnTo>
                    <a:pt x="516" y="577"/>
                  </a:lnTo>
                  <a:cubicBezTo>
                    <a:pt x="588" y="503"/>
                    <a:pt x="660" y="428"/>
                    <a:pt x="732" y="345"/>
                  </a:cubicBezTo>
                  <a:cubicBezTo>
                    <a:pt x="887" y="229"/>
                    <a:pt x="709" y="1"/>
                    <a:pt x="5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60"/>
            <p:cNvSpPr/>
            <p:nvPr/>
          </p:nvSpPr>
          <p:spPr>
            <a:xfrm>
              <a:off x="3579235" y="4001264"/>
              <a:ext cx="99793" cy="160206"/>
            </a:xfrm>
            <a:custGeom>
              <a:rect b="b" l="l" r="r" t="t"/>
              <a:pathLst>
                <a:path extrusionOk="0" h="1310" w="816">
                  <a:moveTo>
                    <a:pt x="585" y="1"/>
                  </a:moveTo>
                  <a:cubicBezTo>
                    <a:pt x="533" y="1"/>
                    <a:pt x="483" y="22"/>
                    <a:pt x="450" y="63"/>
                  </a:cubicBezTo>
                  <a:lnTo>
                    <a:pt x="433" y="63"/>
                  </a:lnTo>
                  <a:lnTo>
                    <a:pt x="84" y="429"/>
                  </a:lnTo>
                  <a:cubicBezTo>
                    <a:pt x="1" y="512"/>
                    <a:pt x="1" y="645"/>
                    <a:pt x="84" y="728"/>
                  </a:cubicBezTo>
                  <a:cubicBezTo>
                    <a:pt x="117" y="761"/>
                    <a:pt x="150" y="794"/>
                    <a:pt x="184" y="827"/>
                  </a:cubicBezTo>
                  <a:lnTo>
                    <a:pt x="200" y="861"/>
                  </a:lnTo>
                  <a:lnTo>
                    <a:pt x="234" y="910"/>
                  </a:lnTo>
                  <a:cubicBezTo>
                    <a:pt x="250" y="927"/>
                    <a:pt x="250" y="960"/>
                    <a:pt x="267" y="977"/>
                  </a:cubicBezTo>
                  <a:cubicBezTo>
                    <a:pt x="267" y="965"/>
                    <a:pt x="258" y="953"/>
                    <a:pt x="259" y="953"/>
                  </a:cubicBezTo>
                  <a:lnTo>
                    <a:pt x="259" y="953"/>
                  </a:lnTo>
                  <a:cubicBezTo>
                    <a:pt x="260" y="953"/>
                    <a:pt x="262" y="955"/>
                    <a:pt x="267" y="960"/>
                  </a:cubicBezTo>
                  <a:lnTo>
                    <a:pt x="283" y="994"/>
                  </a:lnTo>
                  <a:lnTo>
                    <a:pt x="300" y="1060"/>
                  </a:lnTo>
                  <a:lnTo>
                    <a:pt x="300" y="1093"/>
                  </a:lnTo>
                  <a:cubicBezTo>
                    <a:pt x="300" y="1160"/>
                    <a:pt x="317" y="1210"/>
                    <a:pt x="366" y="1243"/>
                  </a:cubicBezTo>
                  <a:cubicBezTo>
                    <a:pt x="400" y="1276"/>
                    <a:pt x="450" y="1309"/>
                    <a:pt x="499" y="1309"/>
                  </a:cubicBezTo>
                  <a:cubicBezTo>
                    <a:pt x="616" y="1309"/>
                    <a:pt x="715" y="1210"/>
                    <a:pt x="715" y="1093"/>
                  </a:cubicBezTo>
                  <a:cubicBezTo>
                    <a:pt x="691" y="911"/>
                    <a:pt x="622" y="737"/>
                    <a:pt x="509" y="592"/>
                  </a:cubicBezTo>
                  <a:lnTo>
                    <a:pt x="509" y="592"/>
                  </a:lnTo>
                  <a:cubicBezTo>
                    <a:pt x="586" y="515"/>
                    <a:pt x="659" y="435"/>
                    <a:pt x="732" y="362"/>
                  </a:cubicBezTo>
                  <a:cubicBezTo>
                    <a:pt x="815" y="279"/>
                    <a:pt x="815" y="146"/>
                    <a:pt x="732" y="63"/>
                  </a:cubicBezTo>
                  <a:cubicBezTo>
                    <a:pt x="690" y="22"/>
                    <a:pt x="636" y="1"/>
                    <a:pt x="5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60"/>
            <p:cNvSpPr/>
            <p:nvPr/>
          </p:nvSpPr>
          <p:spPr>
            <a:xfrm>
              <a:off x="3408635" y="3821002"/>
              <a:ext cx="164731" cy="167177"/>
            </a:xfrm>
            <a:custGeom>
              <a:rect b="b" l="l" r="r" t="t"/>
              <a:pathLst>
                <a:path extrusionOk="0" h="1367" w="1347">
                  <a:moveTo>
                    <a:pt x="961" y="104"/>
                  </a:moveTo>
                  <a:cubicBezTo>
                    <a:pt x="956" y="104"/>
                    <a:pt x="948" y="110"/>
                    <a:pt x="949" y="113"/>
                  </a:cubicBezTo>
                  <a:lnTo>
                    <a:pt x="949" y="113"/>
                  </a:lnTo>
                  <a:cubicBezTo>
                    <a:pt x="954" y="110"/>
                    <a:pt x="959" y="108"/>
                    <a:pt x="964" y="108"/>
                  </a:cubicBezTo>
                  <a:cubicBezTo>
                    <a:pt x="964" y="105"/>
                    <a:pt x="963" y="104"/>
                    <a:pt x="961" y="104"/>
                  </a:cubicBezTo>
                  <a:close/>
                  <a:moveTo>
                    <a:pt x="1133" y="1"/>
                  </a:moveTo>
                  <a:cubicBezTo>
                    <a:pt x="1066" y="1"/>
                    <a:pt x="1001" y="35"/>
                    <a:pt x="964" y="108"/>
                  </a:cubicBezTo>
                  <a:cubicBezTo>
                    <a:pt x="957" y="112"/>
                    <a:pt x="953" y="113"/>
                    <a:pt x="951" y="113"/>
                  </a:cubicBezTo>
                  <a:cubicBezTo>
                    <a:pt x="950" y="113"/>
                    <a:pt x="950" y="113"/>
                    <a:pt x="949" y="113"/>
                  </a:cubicBezTo>
                  <a:lnTo>
                    <a:pt x="949" y="113"/>
                  </a:lnTo>
                  <a:cubicBezTo>
                    <a:pt x="939" y="118"/>
                    <a:pt x="931" y="130"/>
                    <a:pt x="931" y="142"/>
                  </a:cubicBezTo>
                  <a:lnTo>
                    <a:pt x="881" y="191"/>
                  </a:lnTo>
                  <a:lnTo>
                    <a:pt x="781" y="324"/>
                  </a:lnTo>
                  <a:cubicBezTo>
                    <a:pt x="698" y="407"/>
                    <a:pt x="632" y="491"/>
                    <a:pt x="549" y="574"/>
                  </a:cubicBezTo>
                  <a:cubicBezTo>
                    <a:pt x="399" y="723"/>
                    <a:pt x="250" y="873"/>
                    <a:pt x="67" y="1022"/>
                  </a:cubicBezTo>
                  <a:cubicBezTo>
                    <a:pt x="0" y="1105"/>
                    <a:pt x="0" y="1222"/>
                    <a:pt x="67" y="1305"/>
                  </a:cubicBezTo>
                  <a:cubicBezTo>
                    <a:pt x="108" y="1346"/>
                    <a:pt x="162" y="1367"/>
                    <a:pt x="216" y="1367"/>
                  </a:cubicBezTo>
                  <a:cubicBezTo>
                    <a:pt x="270" y="1367"/>
                    <a:pt x="324" y="1346"/>
                    <a:pt x="366" y="1305"/>
                  </a:cubicBezTo>
                  <a:lnTo>
                    <a:pt x="366" y="1321"/>
                  </a:lnTo>
                  <a:cubicBezTo>
                    <a:pt x="715" y="1022"/>
                    <a:pt x="1030" y="673"/>
                    <a:pt x="1313" y="308"/>
                  </a:cubicBezTo>
                  <a:cubicBezTo>
                    <a:pt x="1346" y="258"/>
                    <a:pt x="1346" y="208"/>
                    <a:pt x="1330" y="158"/>
                  </a:cubicBezTo>
                  <a:cubicBezTo>
                    <a:pt x="1302" y="56"/>
                    <a:pt x="1217" y="1"/>
                    <a:pt x="11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60"/>
            <p:cNvSpPr/>
            <p:nvPr/>
          </p:nvSpPr>
          <p:spPr>
            <a:xfrm>
              <a:off x="3443122" y="3831153"/>
              <a:ext cx="144430" cy="112878"/>
            </a:xfrm>
            <a:custGeom>
              <a:rect b="b" l="l" r="r" t="t"/>
              <a:pathLst>
                <a:path extrusionOk="0" h="923" w="1181">
                  <a:moveTo>
                    <a:pt x="227" y="0"/>
                  </a:moveTo>
                  <a:cubicBezTo>
                    <a:pt x="208" y="0"/>
                    <a:pt x="188" y="3"/>
                    <a:pt x="167" y="9"/>
                  </a:cubicBezTo>
                  <a:cubicBezTo>
                    <a:pt x="51" y="25"/>
                    <a:pt x="1" y="142"/>
                    <a:pt x="17" y="258"/>
                  </a:cubicBezTo>
                  <a:lnTo>
                    <a:pt x="34" y="258"/>
                  </a:lnTo>
                  <a:lnTo>
                    <a:pt x="184" y="756"/>
                  </a:lnTo>
                  <a:cubicBezTo>
                    <a:pt x="211" y="852"/>
                    <a:pt x="295" y="914"/>
                    <a:pt x="380" y="914"/>
                  </a:cubicBezTo>
                  <a:cubicBezTo>
                    <a:pt x="398" y="914"/>
                    <a:pt x="415" y="912"/>
                    <a:pt x="433" y="906"/>
                  </a:cubicBezTo>
                  <a:cubicBezTo>
                    <a:pt x="483" y="873"/>
                    <a:pt x="549" y="873"/>
                    <a:pt x="599" y="856"/>
                  </a:cubicBezTo>
                  <a:lnTo>
                    <a:pt x="699" y="856"/>
                  </a:lnTo>
                  <a:lnTo>
                    <a:pt x="798" y="873"/>
                  </a:lnTo>
                  <a:lnTo>
                    <a:pt x="848" y="889"/>
                  </a:lnTo>
                  <a:cubicBezTo>
                    <a:pt x="898" y="923"/>
                    <a:pt x="948" y="923"/>
                    <a:pt x="998" y="923"/>
                  </a:cubicBezTo>
                  <a:cubicBezTo>
                    <a:pt x="1048" y="906"/>
                    <a:pt x="1097" y="873"/>
                    <a:pt x="1131" y="823"/>
                  </a:cubicBezTo>
                  <a:cubicBezTo>
                    <a:pt x="1180" y="723"/>
                    <a:pt x="1147" y="590"/>
                    <a:pt x="1048" y="540"/>
                  </a:cubicBezTo>
                  <a:cubicBezTo>
                    <a:pt x="931" y="474"/>
                    <a:pt x="798" y="441"/>
                    <a:pt x="665" y="441"/>
                  </a:cubicBezTo>
                  <a:cubicBezTo>
                    <a:pt x="615" y="441"/>
                    <a:pt x="562" y="444"/>
                    <a:pt x="509" y="451"/>
                  </a:cubicBezTo>
                  <a:lnTo>
                    <a:pt x="509" y="451"/>
                  </a:lnTo>
                  <a:lnTo>
                    <a:pt x="416" y="142"/>
                  </a:lnTo>
                  <a:cubicBezTo>
                    <a:pt x="389" y="60"/>
                    <a:pt x="317" y="0"/>
                    <a:pt x="2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60"/>
            <p:cNvSpPr/>
            <p:nvPr/>
          </p:nvSpPr>
          <p:spPr>
            <a:xfrm>
              <a:off x="3497787" y="3766459"/>
              <a:ext cx="148711" cy="109821"/>
            </a:xfrm>
            <a:custGeom>
              <a:rect b="b" l="l" r="r" t="t"/>
              <a:pathLst>
                <a:path extrusionOk="0" h="898" w="1216">
                  <a:moveTo>
                    <a:pt x="291" y="0"/>
                  </a:moveTo>
                  <a:cubicBezTo>
                    <a:pt x="158" y="0"/>
                    <a:pt x="0" y="103"/>
                    <a:pt x="52" y="239"/>
                  </a:cubicBezTo>
                  <a:lnTo>
                    <a:pt x="69" y="239"/>
                  </a:lnTo>
                  <a:cubicBezTo>
                    <a:pt x="119" y="405"/>
                    <a:pt x="152" y="571"/>
                    <a:pt x="202" y="737"/>
                  </a:cubicBezTo>
                  <a:cubicBezTo>
                    <a:pt x="229" y="819"/>
                    <a:pt x="313" y="879"/>
                    <a:pt x="406" y="879"/>
                  </a:cubicBezTo>
                  <a:cubicBezTo>
                    <a:pt x="426" y="879"/>
                    <a:pt x="447" y="876"/>
                    <a:pt x="468" y="870"/>
                  </a:cubicBezTo>
                  <a:cubicBezTo>
                    <a:pt x="517" y="853"/>
                    <a:pt x="567" y="837"/>
                    <a:pt x="634" y="837"/>
                  </a:cubicBezTo>
                  <a:lnTo>
                    <a:pt x="584" y="837"/>
                  </a:lnTo>
                  <a:cubicBezTo>
                    <a:pt x="617" y="829"/>
                    <a:pt x="650" y="824"/>
                    <a:pt x="684" y="824"/>
                  </a:cubicBezTo>
                  <a:cubicBezTo>
                    <a:pt x="717" y="824"/>
                    <a:pt x="750" y="829"/>
                    <a:pt x="783" y="837"/>
                  </a:cubicBezTo>
                  <a:lnTo>
                    <a:pt x="733" y="837"/>
                  </a:lnTo>
                  <a:cubicBezTo>
                    <a:pt x="767" y="837"/>
                    <a:pt x="800" y="853"/>
                    <a:pt x="833" y="853"/>
                  </a:cubicBezTo>
                  <a:lnTo>
                    <a:pt x="883" y="870"/>
                  </a:lnTo>
                  <a:cubicBezTo>
                    <a:pt x="902" y="890"/>
                    <a:pt x="933" y="898"/>
                    <a:pt x="966" y="898"/>
                  </a:cubicBezTo>
                  <a:cubicBezTo>
                    <a:pt x="988" y="898"/>
                    <a:pt x="1012" y="894"/>
                    <a:pt x="1032" y="887"/>
                  </a:cubicBezTo>
                  <a:cubicBezTo>
                    <a:pt x="1082" y="870"/>
                    <a:pt x="1132" y="837"/>
                    <a:pt x="1165" y="804"/>
                  </a:cubicBezTo>
                  <a:cubicBezTo>
                    <a:pt x="1215" y="704"/>
                    <a:pt x="1182" y="571"/>
                    <a:pt x="1082" y="521"/>
                  </a:cubicBezTo>
                  <a:cubicBezTo>
                    <a:pt x="966" y="455"/>
                    <a:pt x="833" y="421"/>
                    <a:pt x="700" y="421"/>
                  </a:cubicBezTo>
                  <a:cubicBezTo>
                    <a:pt x="645" y="421"/>
                    <a:pt x="594" y="424"/>
                    <a:pt x="543" y="430"/>
                  </a:cubicBezTo>
                  <a:lnTo>
                    <a:pt x="543" y="430"/>
                  </a:lnTo>
                  <a:lnTo>
                    <a:pt x="451" y="122"/>
                  </a:lnTo>
                  <a:cubicBezTo>
                    <a:pt x="439" y="36"/>
                    <a:pt x="369" y="0"/>
                    <a:pt x="2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5" name="Google Shape;2975;p60"/>
          <p:cNvGrpSpPr/>
          <p:nvPr/>
        </p:nvGrpSpPr>
        <p:grpSpPr>
          <a:xfrm>
            <a:off x="715091" y="2314752"/>
            <a:ext cx="599609" cy="620156"/>
            <a:chOff x="715103" y="3557702"/>
            <a:chExt cx="599609" cy="620156"/>
          </a:xfrm>
        </p:grpSpPr>
        <p:sp>
          <p:nvSpPr>
            <p:cNvPr id="2976" name="Google Shape;2976;p60"/>
            <p:cNvSpPr/>
            <p:nvPr/>
          </p:nvSpPr>
          <p:spPr>
            <a:xfrm>
              <a:off x="907472" y="3776732"/>
              <a:ext cx="207290" cy="180263"/>
            </a:xfrm>
            <a:custGeom>
              <a:rect b="b" l="l" r="r" t="t"/>
              <a:pathLst>
                <a:path extrusionOk="0" h="1474" w="1695">
                  <a:moveTo>
                    <a:pt x="699" y="470"/>
                  </a:moveTo>
                  <a:cubicBezTo>
                    <a:pt x="696" y="473"/>
                    <a:pt x="694" y="476"/>
                    <a:pt x="691" y="479"/>
                  </a:cubicBezTo>
                  <a:lnTo>
                    <a:pt x="691" y="479"/>
                  </a:lnTo>
                  <a:cubicBezTo>
                    <a:pt x="693" y="477"/>
                    <a:pt x="695" y="474"/>
                    <a:pt x="699" y="470"/>
                  </a:cubicBezTo>
                  <a:close/>
                  <a:moveTo>
                    <a:pt x="998" y="421"/>
                  </a:moveTo>
                  <a:lnTo>
                    <a:pt x="1031" y="437"/>
                  </a:lnTo>
                  <a:cubicBezTo>
                    <a:pt x="1039" y="445"/>
                    <a:pt x="1043" y="450"/>
                    <a:pt x="1041" y="450"/>
                  </a:cubicBezTo>
                  <a:cubicBezTo>
                    <a:pt x="1039" y="450"/>
                    <a:pt x="1031" y="446"/>
                    <a:pt x="1015" y="438"/>
                  </a:cubicBezTo>
                  <a:lnTo>
                    <a:pt x="1015" y="438"/>
                  </a:lnTo>
                  <a:lnTo>
                    <a:pt x="1048" y="454"/>
                  </a:lnTo>
                  <a:lnTo>
                    <a:pt x="1097" y="487"/>
                  </a:lnTo>
                  <a:lnTo>
                    <a:pt x="1131" y="520"/>
                  </a:lnTo>
                  <a:lnTo>
                    <a:pt x="1164" y="537"/>
                  </a:lnTo>
                  <a:cubicBezTo>
                    <a:pt x="1177" y="564"/>
                    <a:pt x="1201" y="590"/>
                    <a:pt x="1202" y="608"/>
                  </a:cubicBezTo>
                  <a:lnTo>
                    <a:pt x="1202" y="608"/>
                  </a:lnTo>
                  <a:cubicBezTo>
                    <a:pt x="1200" y="607"/>
                    <a:pt x="1199" y="605"/>
                    <a:pt x="1197" y="603"/>
                  </a:cubicBezTo>
                  <a:cubicBezTo>
                    <a:pt x="1194" y="596"/>
                    <a:pt x="1192" y="594"/>
                    <a:pt x="1191" y="594"/>
                  </a:cubicBezTo>
                  <a:lnTo>
                    <a:pt x="1191" y="594"/>
                  </a:lnTo>
                  <a:cubicBezTo>
                    <a:pt x="1187" y="594"/>
                    <a:pt x="1194" y="623"/>
                    <a:pt x="1196" y="623"/>
                  </a:cubicBezTo>
                  <a:cubicBezTo>
                    <a:pt x="1197" y="623"/>
                    <a:pt x="1197" y="622"/>
                    <a:pt x="1197" y="620"/>
                  </a:cubicBezTo>
                  <a:cubicBezTo>
                    <a:pt x="1200" y="617"/>
                    <a:pt x="1202" y="613"/>
                    <a:pt x="1202" y="608"/>
                  </a:cubicBezTo>
                  <a:lnTo>
                    <a:pt x="1202" y="608"/>
                  </a:lnTo>
                  <a:cubicBezTo>
                    <a:pt x="1203" y="610"/>
                    <a:pt x="1204" y="612"/>
                    <a:pt x="1205" y="613"/>
                  </a:cubicBezTo>
                  <a:lnTo>
                    <a:pt x="1205" y="613"/>
                  </a:lnTo>
                  <a:cubicBezTo>
                    <a:pt x="1205" y="632"/>
                    <a:pt x="1208" y="651"/>
                    <a:pt x="1214" y="670"/>
                  </a:cubicBezTo>
                  <a:cubicBezTo>
                    <a:pt x="1214" y="686"/>
                    <a:pt x="1214" y="703"/>
                    <a:pt x="1214" y="720"/>
                  </a:cubicBezTo>
                  <a:lnTo>
                    <a:pt x="1214" y="786"/>
                  </a:lnTo>
                  <a:lnTo>
                    <a:pt x="1214" y="803"/>
                  </a:lnTo>
                  <a:cubicBezTo>
                    <a:pt x="1214" y="836"/>
                    <a:pt x="1214" y="853"/>
                    <a:pt x="1197" y="886"/>
                  </a:cubicBezTo>
                  <a:lnTo>
                    <a:pt x="1180" y="919"/>
                  </a:lnTo>
                  <a:cubicBezTo>
                    <a:pt x="1180" y="919"/>
                    <a:pt x="1164" y="936"/>
                    <a:pt x="1164" y="936"/>
                  </a:cubicBezTo>
                  <a:lnTo>
                    <a:pt x="1164" y="952"/>
                  </a:lnTo>
                  <a:cubicBezTo>
                    <a:pt x="1147" y="952"/>
                    <a:pt x="1131" y="985"/>
                    <a:pt x="1114" y="1002"/>
                  </a:cubicBezTo>
                  <a:lnTo>
                    <a:pt x="1097" y="1019"/>
                  </a:lnTo>
                  <a:cubicBezTo>
                    <a:pt x="1106" y="1010"/>
                    <a:pt x="1108" y="1007"/>
                    <a:pt x="1107" y="1007"/>
                  </a:cubicBezTo>
                  <a:lnTo>
                    <a:pt x="1107" y="1007"/>
                  </a:lnTo>
                  <a:cubicBezTo>
                    <a:pt x="1103" y="1007"/>
                    <a:pt x="1084" y="1022"/>
                    <a:pt x="1088" y="1022"/>
                  </a:cubicBezTo>
                  <a:cubicBezTo>
                    <a:pt x="1090" y="1022"/>
                    <a:pt x="1092" y="1021"/>
                    <a:pt x="1097" y="1019"/>
                  </a:cubicBezTo>
                  <a:lnTo>
                    <a:pt x="1097" y="1019"/>
                  </a:lnTo>
                  <a:lnTo>
                    <a:pt x="1031" y="1052"/>
                  </a:lnTo>
                  <a:lnTo>
                    <a:pt x="998" y="1052"/>
                  </a:lnTo>
                  <a:lnTo>
                    <a:pt x="964" y="1068"/>
                  </a:lnTo>
                  <a:lnTo>
                    <a:pt x="848" y="1068"/>
                  </a:lnTo>
                  <a:lnTo>
                    <a:pt x="782" y="1035"/>
                  </a:lnTo>
                  <a:cubicBezTo>
                    <a:pt x="782" y="1035"/>
                    <a:pt x="760" y="1028"/>
                    <a:pt x="755" y="1028"/>
                  </a:cubicBezTo>
                  <a:cubicBezTo>
                    <a:pt x="752" y="1028"/>
                    <a:pt x="754" y="1030"/>
                    <a:pt x="765" y="1035"/>
                  </a:cubicBezTo>
                  <a:cubicBezTo>
                    <a:pt x="776" y="1046"/>
                    <a:pt x="780" y="1050"/>
                    <a:pt x="779" y="1050"/>
                  </a:cubicBezTo>
                  <a:cubicBezTo>
                    <a:pt x="778" y="1050"/>
                    <a:pt x="760" y="1035"/>
                    <a:pt x="748" y="1035"/>
                  </a:cubicBezTo>
                  <a:cubicBezTo>
                    <a:pt x="732" y="1035"/>
                    <a:pt x="682" y="1019"/>
                    <a:pt x="682" y="1002"/>
                  </a:cubicBezTo>
                  <a:cubicBezTo>
                    <a:pt x="682" y="999"/>
                    <a:pt x="684" y="997"/>
                    <a:pt x="686" y="997"/>
                  </a:cubicBezTo>
                  <a:cubicBezTo>
                    <a:pt x="692" y="997"/>
                    <a:pt x="703" y="1007"/>
                    <a:pt x="703" y="1007"/>
                  </a:cubicBezTo>
                  <a:cubicBezTo>
                    <a:pt x="703" y="1007"/>
                    <a:pt x="702" y="1006"/>
                    <a:pt x="699" y="1002"/>
                  </a:cubicBezTo>
                  <a:lnTo>
                    <a:pt x="665" y="969"/>
                  </a:lnTo>
                  <a:lnTo>
                    <a:pt x="649" y="952"/>
                  </a:lnTo>
                  <a:cubicBezTo>
                    <a:pt x="632" y="952"/>
                    <a:pt x="616" y="902"/>
                    <a:pt x="599" y="886"/>
                  </a:cubicBezTo>
                  <a:cubicBezTo>
                    <a:pt x="599" y="886"/>
                    <a:pt x="599" y="869"/>
                    <a:pt x="599" y="869"/>
                  </a:cubicBezTo>
                  <a:lnTo>
                    <a:pt x="599" y="853"/>
                  </a:lnTo>
                  <a:cubicBezTo>
                    <a:pt x="582" y="836"/>
                    <a:pt x="582" y="803"/>
                    <a:pt x="582" y="786"/>
                  </a:cubicBezTo>
                  <a:cubicBezTo>
                    <a:pt x="579" y="776"/>
                    <a:pt x="577" y="772"/>
                    <a:pt x="576" y="772"/>
                  </a:cubicBezTo>
                  <a:lnTo>
                    <a:pt x="576" y="772"/>
                  </a:lnTo>
                  <a:cubicBezTo>
                    <a:pt x="575" y="772"/>
                    <a:pt x="575" y="775"/>
                    <a:pt x="575" y="779"/>
                  </a:cubicBezTo>
                  <a:lnTo>
                    <a:pt x="575" y="779"/>
                  </a:lnTo>
                  <a:cubicBezTo>
                    <a:pt x="566" y="769"/>
                    <a:pt x="569" y="767"/>
                    <a:pt x="582" y="753"/>
                  </a:cubicBezTo>
                  <a:cubicBezTo>
                    <a:pt x="566" y="736"/>
                    <a:pt x="566" y="720"/>
                    <a:pt x="582" y="686"/>
                  </a:cubicBezTo>
                  <a:lnTo>
                    <a:pt x="582" y="653"/>
                  </a:lnTo>
                  <a:cubicBezTo>
                    <a:pt x="582" y="637"/>
                    <a:pt x="599" y="620"/>
                    <a:pt x="599" y="620"/>
                  </a:cubicBezTo>
                  <a:cubicBezTo>
                    <a:pt x="616" y="587"/>
                    <a:pt x="616" y="570"/>
                    <a:pt x="632" y="553"/>
                  </a:cubicBezTo>
                  <a:cubicBezTo>
                    <a:pt x="632" y="553"/>
                    <a:pt x="643" y="543"/>
                    <a:pt x="646" y="537"/>
                  </a:cubicBezTo>
                  <a:lnTo>
                    <a:pt x="649" y="537"/>
                  </a:lnTo>
                  <a:cubicBezTo>
                    <a:pt x="663" y="523"/>
                    <a:pt x="677" y="497"/>
                    <a:pt x="691" y="479"/>
                  </a:cubicBezTo>
                  <a:lnTo>
                    <a:pt x="691" y="479"/>
                  </a:lnTo>
                  <a:cubicBezTo>
                    <a:pt x="688" y="483"/>
                    <a:pt x="689" y="485"/>
                    <a:pt x="691" y="485"/>
                  </a:cubicBezTo>
                  <a:cubicBezTo>
                    <a:pt x="699" y="485"/>
                    <a:pt x="721" y="470"/>
                    <a:pt x="699" y="470"/>
                  </a:cubicBezTo>
                  <a:lnTo>
                    <a:pt x="732" y="454"/>
                  </a:lnTo>
                  <a:lnTo>
                    <a:pt x="765" y="437"/>
                  </a:lnTo>
                  <a:lnTo>
                    <a:pt x="765" y="437"/>
                  </a:lnTo>
                  <a:cubicBezTo>
                    <a:pt x="758" y="441"/>
                    <a:pt x="756" y="442"/>
                    <a:pt x="757" y="442"/>
                  </a:cubicBezTo>
                  <a:cubicBezTo>
                    <a:pt x="760" y="442"/>
                    <a:pt x="784" y="432"/>
                    <a:pt x="781" y="432"/>
                  </a:cubicBezTo>
                  <a:cubicBezTo>
                    <a:pt x="780" y="432"/>
                    <a:pt x="776" y="434"/>
                    <a:pt x="765" y="437"/>
                  </a:cubicBezTo>
                  <a:cubicBezTo>
                    <a:pt x="782" y="421"/>
                    <a:pt x="815" y="421"/>
                    <a:pt x="832" y="421"/>
                  </a:cubicBezTo>
                  <a:close/>
                  <a:moveTo>
                    <a:pt x="888" y="1"/>
                  </a:moveTo>
                  <a:cubicBezTo>
                    <a:pt x="616" y="1"/>
                    <a:pt x="355" y="161"/>
                    <a:pt x="233" y="404"/>
                  </a:cubicBezTo>
                  <a:cubicBezTo>
                    <a:pt x="1" y="869"/>
                    <a:pt x="300" y="1417"/>
                    <a:pt x="815" y="1467"/>
                  </a:cubicBezTo>
                  <a:cubicBezTo>
                    <a:pt x="847" y="1471"/>
                    <a:pt x="879" y="1473"/>
                    <a:pt x="910" y="1473"/>
                  </a:cubicBezTo>
                  <a:cubicBezTo>
                    <a:pt x="1360" y="1473"/>
                    <a:pt x="1694" y="1055"/>
                    <a:pt x="1623" y="608"/>
                  </a:cubicBezTo>
                  <a:lnTo>
                    <a:pt x="1623" y="608"/>
                  </a:lnTo>
                  <a:cubicBezTo>
                    <a:pt x="1622" y="591"/>
                    <a:pt x="1618" y="572"/>
                    <a:pt x="1612" y="553"/>
                  </a:cubicBezTo>
                  <a:lnTo>
                    <a:pt x="1612" y="553"/>
                  </a:lnTo>
                  <a:cubicBezTo>
                    <a:pt x="1612" y="553"/>
                    <a:pt x="1612" y="553"/>
                    <a:pt x="1612" y="553"/>
                  </a:cubicBezTo>
                  <a:cubicBezTo>
                    <a:pt x="1546" y="254"/>
                    <a:pt x="1280" y="38"/>
                    <a:pt x="964" y="5"/>
                  </a:cubicBezTo>
                  <a:cubicBezTo>
                    <a:pt x="939" y="2"/>
                    <a:pt x="914" y="1"/>
                    <a:pt x="8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60"/>
            <p:cNvSpPr/>
            <p:nvPr/>
          </p:nvSpPr>
          <p:spPr>
            <a:xfrm>
              <a:off x="925816" y="3617749"/>
              <a:ext cx="101749" cy="207412"/>
            </a:xfrm>
            <a:custGeom>
              <a:rect b="b" l="l" r="r" t="t"/>
              <a:pathLst>
                <a:path extrusionOk="0" h="1696" w="832">
                  <a:moveTo>
                    <a:pt x="236" y="1"/>
                  </a:moveTo>
                  <a:cubicBezTo>
                    <a:pt x="218" y="1"/>
                    <a:pt x="201" y="4"/>
                    <a:pt x="183" y="9"/>
                  </a:cubicBezTo>
                  <a:cubicBezTo>
                    <a:pt x="67" y="43"/>
                    <a:pt x="0" y="159"/>
                    <a:pt x="34" y="259"/>
                  </a:cubicBezTo>
                  <a:cubicBezTo>
                    <a:pt x="200" y="674"/>
                    <a:pt x="333" y="1106"/>
                    <a:pt x="416" y="1538"/>
                  </a:cubicBezTo>
                  <a:cubicBezTo>
                    <a:pt x="429" y="1634"/>
                    <a:pt x="511" y="1696"/>
                    <a:pt x="605" y="1696"/>
                  </a:cubicBezTo>
                  <a:cubicBezTo>
                    <a:pt x="624" y="1696"/>
                    <a:pt x="645" y="1693"/>
                    <a:pt x="665" y="1687"/>
                  </a:cubicBezTo>
                  <a:cubicBezTo>
                    <a:pt x="765" y="1654"/>
                    <a:pt x="831" y="1538"/>
                    <a:pt x="814" y="1438"/>
                  </a:cubicBezTo>
                  <a:cubicBezTo>
                    <a:pt x="731" y="990"/>
                    <a:pt x="598" y="558"/>
                    <a:pt x="432" y="159"/>
                  </a:cubicBezTo>
                  <a:cubicBezTo>
                    <a:pt x="405" y="63"/>
                    <a:pt x="321" y="1"/>
                    <a:pt x="2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60"/>
            <p:cNvSpPr/>
            <p:nvPr/>
          </p:nvSpPr>
          <p:spPr>
            <a:xfrm>
              <a:off x="897322" y="3642208"/>
              <a:ext cx="155804" cy="111900"/>
            </a:xfrm>
            <a:custGeom>
              <a:rect b="b" l="l" r="r" t="t"/>
              <a:pathLst>
                <a:path extrusionOk="0" h="915" w="1274">
                  <a:moveTo>
                    <a:pt x="1044" y="0"/>
                  </a:moveTo>
                  <a:cubicBezTo>
                    <a:pt x="1012" y="0"/>
                    <a:pt x="979" y="8"/>
                    <a:pt x="948" y="25"/>
                  </a:cubicBezTo>
                  <a:cubicBezTo>
                    <a:pt x="790" y="135"/>
                    <a:pt x="667" y="280"/>
                    <a:pt x="593" y="454"/>
                  </a:cubicBezTo>
                  <a:lnTo>
                    <a:pt x="593" y="454"/>
                  </a:lnTo>
                  <a:lnTo>
                    <a:pt x="283" y="374"/>
                  </a:lnTo>
                  <a:cubicBezTo>
                    <a:pt x="266" y="368"/>
                    <a:pt x="248" y="366"/>
                    <a:pt x="230" y="366"/>
                  </a:cubicBezTo>
                  <a:cubicBezTo>
                    <a:pt x="146" y="366"/>
                    <a:pt x="61" y="428"/>
                    <a:pt x="34" y="524"/>
                  </a:cubicBezTo>
                  <a:cubicBezTo>
                    <a:pt x="1" y="623"/>
                    <a:pt x="67" y="740"/>
                    <a:pt x="184" y="773"/>
                  </a:cubicBezTo>
                  <a:lnTo>
                    <a:pt x="682" y="906"/>
                  </a:lnTo>
                  <a:cubicBezTo>
                    <a:pt x="699" y="912"/>
                    <a:pt x="717" y="914"/>
                    <a:pt x="735" y="914"/>
                  </a:cubicBezTo>
                  <a:cubicBezTo>
                    <a:pt x="820" y="914"/>
                    <a:pt x="904" y="852"/>
                    <a:pt x="931" y="756"/>
                  </a:cubicBezTo>
                  <a:cubicBezTo>
                    <a:pt x="931" y="723"/>
                    <a:pt x="948" y="673"/>
                    <a:pt x="964" y="623"/>
                  </a:cubicBezTo>
                  <a:cubicBezTo>
                    <a:pt x="964" y="623"/>
                    <a:pt x="981" y="607"/>
                    <a:pt x="981" y="590"/>
                  </a:cubicBezTo>
                  <a:lnTo>
                    <a:pt x="1014" y="540"/>
                  </a:lnTo>
                  <a:lnTo>
                    <a:pt x="1047" y="474"/>
                  </a:lnTo>
                  <a:lnTo>
                    <a:pt x="1081" y="457"/>
                  </a:lnTo>
                  <a:cubicBezTo>
                    <a:pt x="1081" y="441"/>
                    <a:pt x="1097" y="424"/>
                    <a:pt x="1114" y="407"/>
                  </a:cubicBezTo>
                  <a:lnTo>
                    <a:pt x="1147" y="374"/>
                  </a:lnTo>
                  <a:lnTo>
                    <a:pt x="1147" y="374"/>
                  </a:lnTo>
                  <a:cubicBezTo>
                    <a:pt x="1138" y="383"/>
                    <a:pt x="1137" y="386"/>
                    <a:pt x="1138" y="386"/>
                  </a:cubicBezTo>
                  <a:cubicBezTo>
                    <a:pt x="1141" y="386"/>
                    <a:pt x="1160" y="371"/>
                    <a:pt x="1156" y="371"/>
                  </a:cubicBezTo>
                  <a:lnTo>
                    <a:pt x="1156" y="371"/>
                  </a:lnTo>
                  <a:cubicBezTo>
                    <a:pt x="1153" y="372"/>
                    <a:pt x="1150" y="373"/>
                    <a:pt x="1147" y="374"/>
                  </a:cubicBezTo>
                  <a:cubicBezTo>
                    <a:pt x="1152" y="372"/>
                    <a:pt x="1155" y="371"/>
                    <a:pt x="1156" y="371"/>
                  </a:cubicBezTo>
                  <a:cubicBezTo>
                    <a:pt x="1156" y="371"/>
                    <a:pt x="1156" y="371"/>
                    <a:pt x="1156" y="371"/>
                  </a:cubicBezTo>
                  <a:lnTo>
                    <a:pt x="1156" y="371"/>
                  </a:lnTo>
                  <a:cubicBezTo>
                    <a:pt x="1201" y="351"/>
                    <a:pt x="1231" y="305"/>
                    <a:pt x="1247" y="258"/>
                  </a:cubicBezTo>
                  <a:cubicBezTo>
                    <a:pt x="1273" y="113"/>
                    <a:pt x="1164" y="0"/>
                    <a:pt x="10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60"/>
            <p:cNvSpPr/>
            <p:nvPr/>
          </p:nvSpPr>
          <p:spPr>
            <a:xfrm>
              <a:off x="868949" y="3557702"/>
              <a:ext cx="152502" cy="113123"/>
            </a:xfrm>
            <a:custGeom>
              <a:rect b="b" l="l" r="r" t="t"/>
              <a:pathLst>
                <a:path extrusionOk="0" h="925" w="1247">
                  <a:moveTo>
                    <a:pt x="1040" y="1"/>
                  </a:moveTo>
                  <a:cubicBezTo>
                    <a:pt x="1003" y="1"/>
                    <a:pt x="966" y="12"/>
                    <a:pt x="931" y="35"/>
                  </a:cubicBezTo>
                  <a:cubicBezTo>
                    <a:pt x="770" y="146"/>
                    <a:pt x="655" y="294"/>
                    <a:pt x="587" y="465"/>
                  </a:cubicBezTo>
                  <a:lnTo>
                    <a:pt x="587" y="465"/>
                  </a:lnTo>
                  <a:lnTo>
                    <a:pt x="283" y="384"/>
                  </a:lnTo>
                  <a:cubicBezTo>
                    <a:pt x="262" y="378"/>
                    <a:pt x="243" y="375"/>
                    <a:pt x="224" y="375"/>
                  </a:cubicBezTo>
                  <a:cubicBezTo>
                    <a:pt x="134" y="375"/>
                    <a:pt x="61" y="438"/>
                    <a:pt x="33" y="534"/>
                  </a:cubicBezTo>
                  <a:cubicBezTo>
                    <a:pt x="0" y="633"/>
                    <a:pt x="67" y="750"/>
                    <a:pt x="166" y="783"/>
                  </a:cubicBezTo>
                  <a:lnTo>
                    <a:pt x="665" y="916"/>
                  </a:lnTo>
                  <a:cubicBezTo>
                    <a:pt x="685" y="921"/>
                    <a:pt x="705" y="924"/>
                    <a:pt x="725" y="924"/>
                  </a:cubicBezTo>
                  <a:cubicBezTo>
                    <a:pt x="819" y="924"/>
                    <a:pt x="903" y="862"/>
                    <a:pt x="931" y="766"/>
                  </a:cubicBezTo>
                  <a:cubicBezTo>
                    <a:pt x="931" y="716"/>
                    <a:pt x="947" y="683"/>
                    <a:pt x="964" y="633"/>
                  </a:cubicBezTo>
                  <a:lnTo>
                    <a:pt x="964" y="600"/>
                  </a:lnTo>
                  <a:lnTo>
                    <a:pt x="997" y="534"/>
                  </a:lnTo>
                  <a:lnTo>
                    <a:pt x="1047" y="484"/>
                  </a:lnTo>
                  <a:cubicBezTo>
                    <a:pt x="1050" y="477"/>
                    <a:pt x="1051" y="474"/>
                    <a:pt x="1050" y="474"/>
                  </a:cubicBezTo>
                  <a:lnTo>
                    <a:pt x="1050" y="474"/>
                  </a:lnTo>
                  <a:cubicBezTo>
                    <a:pt x="1050" y="474"/>
                    <a:pt x="1050" y="474"/>
                    <a:pt x="1049" y="474"/>
                  </a:cubicBezTo>
                  <a:lnTo>
                    <a:pt x="1049" y="474"/>
                  </a:lnTo>
                  <a:cubicBezTo>
                    <a:pt x="1054" y="467"/>
                    <a:pt x="1063" y="467"/>
                    <a:pt x="1063" y="467"/>
                  </a:cubicBezTo>
                  <a:cubicBezTo>
                    <a:pt x="1080" y="450"/>
                    <a:pt x="1097" y="434"/>
                    <a:pt x="1113" y="417"/>
                  </a:cubicBezTo>
                  <a:lnTo>
                    <a:pt x="1147" y="384"/>
                  </a:lnTo>
                  <a:cubicBezTo>
                    <a:pt x="1180" y="351"/>
                    <a:pt x="1213" y="318"/>
                    <a:pt x="1230" y="268"/>
                  </a:cubicBezTo>
                  <a:cubicBezTo>
                    <a:pt x="1246" y="218"/>
                    <a:pt x="1246" y="151"/>
                    <a:pt x="1213" y="102"/>
                  </a:cubicBezTo>
                  <a:cubicBezTo>
                    <a:pt x="1170" y="37"/>
                    <a:pt x="1106" y="1"/>
                    <a:pt x="10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60"/>
            <p:cNvSpPr/>
            <p:nvPr/>
          </p:nvSpPr>
          <p:spPr>
            <a:xfrm>
              <a:off x="765244" y="3783458"/>
              <a:ext cx="211448" cy="88542"/>
            </a:xfrm>
            <a:custGeom>
              <a:rect b="b" l="l" r="r" t="t"/>
              <a:pathLst>
                <a:path extrusionOk="0" h="724" w="1729">
                  <a:moveTo>
                    <a:pt x="217" y="0"/>
                  </a:moveTo>
                  <a:cubicBezTo>
                    <a:pt x="101" y="0"/>
                    <a:pt x="1" y="100"/>
                    <a:pt x="1" y="216"/>
                  </a:cubicBezTo>
                  <a:cubicBezTo>
                    <a:pt x="1" y="332"/>
                    <a:pt x="101" y="415"/>
                    <a:pt x="217" y="415"/>
                  </a:cubicBezTo>
                  <a:lnTo>
                    <a:pt x="283" y="415"/>
                  </a:lnTo>
                  <a:lnTo>
                    <a:pt x="350" y="432"/>
                  </a:lnTo>
                  <a:lnTo>
                    <a:pt x="516" y="465"/>
                  </a:lnTo>
                  <a:cubicBezTo>
                    <a:pt x="616" y="482"/>
                    <a:pt x="732" y="498"/>
                    <a:pt x="832" y="532"/>
                  </a:cubicBezTo>
                  <a:cubicBezTo>
                    <a:pt x="1031" y="582"/>
                    <a:pt x="1247" y="648"/>
                    <a:pt x="1446" y="714"/>
                  </a:cubicBezTo>
                  <a:cubicBezTo>
                    <a:pt x="1467" y="720"/>
                    <a:pt x="1487" y="723"/>
                    <a:pt x="1508" y="723"/>
                  </a:cubicBezTo>
                  <a:cubicBezTo>
                    <a:pt x="1601" y="723"/>
                    <a:pt x="1685" y="664"/>
                    <a:pt x="1712" y="582"/>
                  </a:cubicBezTo>
                  <a:cubicBezTo>
                    <a:pt x="1729" y="465"/>
                    <a:pt x="1662" y="349"/>
                    <a:pt x="1563" y="316"/>
                  </a:cubicBezTo>
                  <a:lnTo>
                    <a:pt x="1563" y="332"/>
                  </a:lnTo>
                  <a:cubicBezTo>
                    <a:pt x="1131" y="166"/>
                    <a:pt x="682" y="66"/>
                    <a:pt x="2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60"/>
            <p:cNvSpPr/>
            <p:nvPr/>
          </p:nvSpPr>
          <p:spPr>
            <a:xfrm>
              <a:off x="802788" y="3736252"/>
              <a:ext cx="106886" cy="157394"/>
            </a:xfrm>
            <a:custGeom>
              <a:rect b="b" l="l" r="r" t="t"/>
              <a:pathLst>
                <a:path extrusionOk="0" h="1287" w="874">
                  <a:moveTo>
                    <a:pt x="608" y="328"/>
                  </a:moveTo>
                  <a:cubicBezTo>
                    <a:pt x="611" y="334"/>
                    <a:pt x="614" y="340"/>
                    <a:pt x="612" y="340"/>
                  </a:cubicBezTo>
                  <a:cubicBezTo>
                    <a:pt x="611" y="340"/>
                    <a:pt x="610" y="339"/>
                    <a:pt x="608" y="336"/>
                  </a:cubicBezTo>
                  <a:cubicBezTo>
                    <a:pt x="608" y="333"/>
                    <a:pt x="608" y="330"/>
                    <a:pt x="608" y="328"/>
                  </a:cubicBezTo>
                  <a:close/>
                  <a:moveTo>
                    <a:pt x="383" y="0"/>
                  </a:moveTo>
                  <a:cubicBezTo>
                    <a:pt x="277" y="0"/>
                    <a:pt x="176" y="78"/>
                    <a:pt x="176" y="203"/>
                  </a:cubicBezTo>
                  <a:cubicBezTo>
                    <a:pt x="188" y="386"/>
                    <a:pt x="253" y="568"/>
                    <a:pt x="366" y="718"/>
                  </a:cubicBezTo>
                  <a:lnTo>
                    <a:pt x="366" y="718"/>
                  </a:lnTo>
                  <a:lnTo>
                    <a:pt x="159" y="934"/>
                  </a:lnTo>
                  <a:cubicBezTo>
                    <a:pt x="1" y="1053"/>
                    <a:pt x="178" y="1287"/>
                    <a:pt x="332" y="1287"/>
                  </a:cubicBezTo>
                  <a:cubicBezTo>
                    <a:pt x="372" y="1287"/>
                    <a:pt x="411" y="1271"/>
                    <a:pt x="442" y="1233"/>
                  </a:cubicBezTo>
                  <a:lnTo>
                    <a:pt x="425" y="1233"/>
                  </a:lnTo>
                  <a:lnTo>
                    <a:pt x="790" y="868"/>
                  </a:lnTo>
                  <a:cubicBezTo>
                    <a:pt x="873" y="785"/>
                    <a:pt x="873" y="652"/>
                    <a:pt x="790" y="569"/>
                  </a:cubicBezTo>
                  <a:cubicBezTo>
                    <a:pt x="757" y="536"/>
                    <a:pt x="724" y="502"/>
                    <a:pt x="691" y="469"/>
                  </a:cubicBezTo>
                  <a:lnTo>
                    <a:pt x="674" y="452"/>
                  </a:lnTo>
                  <a:cubicBezTo>
                    <a:pt x="657" y="419"/>
                    <a:pt x="641" y="403"/>
                    <a:pt x="641" y="386"/>
                  </a:cubicBezTo>
                  <a:cubicBezTo>
                    <a:pt x="624" y="369"/>
                    <a:pt x="624" y="336"/>
                    <a:pt x="608" y="320"/>
                  </a:cubicBezTo>
                  <a:cubicBezTo>
                    <a:pt x="608" y="315"/>
                    <a:pt x="608" y="311"/>
                    <a:pt x="608" y="303"/>
                  </a:cubicBezTo>
                  <a:cubicBezTo>
                    <a:pt x="591" y="286"/>
                    <a:pt x="591" y="253"/>
                    <a:pt x="591" y="237"/>
                  </a:cubicBezTo>
                  <a:lnTo>
                    <a:pt x="591" y="203"/>
                  </a:lnTo>
                  <a:cubicBezTo>
                    <a:pt x="591" y="153"/>
                    <a:pt x="558" y="104"/>
                    <a:pt x="525" y="54"/>
                  </a:cubicBezTo>
                  <a:cubicBezTo>
                    <a:pt x="482" y="17"/>
                    <a:pt x="432" y="0"/>
                    <a:pt x="3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60"/>
            <p:cNvSpPr/>
            <p:nvPr/>
          </p:nvSpPr>
          <p:spPr>
            <a:xfrm>
              <a:off x="715103" y="3719009"/>
              <a:ext cx="105174" cy="158372"/>
            </a:xfrm>
            <a:custGeom>
              <a:rect b="b" l="l" r="r" t="t"/>
              <a:pathLst>
                <a:path extrusionOk="0" h="1295" w="860">
                  <a:moveTo>
                    <a:pt x="384" y="1"/>
                  </a:moveTo>
                  <a:cubicBezTo>
                    <a:pt x="277" y="1"/>
                    <a:pt x="173" y="87"/>
                    <a:pt x="162" y="211"/>
                  </a:cubicBezTo>
                  <a:cubicBezTo>
                    <a:pt x="186" y="395"/>
                    <a:pt x="256" y="570"/>
                    <a:pt x="371" y="716"/>
                  </a:cubicBezTo>
                  <a:lnTo>
                    <a:pt x="371" y="716"/>
                  </a:lnTo>
                  <a:lnTo>
                    <a:pt x="145" y="942"/>
                  </a:lnTo>
                  <a:cubicBezTo>
                    <a:pt x="0" y="1061"/>
                    <a:pt x="179" y="1295"/>
                    <a:pt x="326" y="1295"/>
                  </a:cubicBezTo>
                  <a:cubicBezTo>
                    <a:pt x="364" y="1295"/>
                    <a:pt x="400" y="1279"/>
                    <a:pt x="428" y="1241"/>
                  </a:cubicBezTo>
                  <a:lnTo>
                    <a:pt x="793" y="876"/>
                  </a:lnTo>
                  <a:cubicBezTo>
                    <a:pt x="859" y="793"/>
                    <a:pt x="859" y="660"/>
                    <a:pt x="793" y="577"/>
                  </a:cubicBezTo>
                  <a:cubicBezTo>
                    <a:pt x="743" y="544"/>
                    <a:pt x="710" y="510"/>
                    <a:pt x="693" y="477"/>
                  </a:cubicBezTo>
                  <a:lnTo>
                    <a:pt x="660" y="444"/>
                  </a:lnTo>
                  <a:cubicBezTo>
                    <a:pt x="643" y="427"/>
                    <a:pt x="643" y="411"/>
                    <a:pt x="627" y="394"/>
                  </a:cubicBezTo>
                  <a:cubicBezTo>
                    <a:pt x="627" y="378"/>
                    <a:pt x="610" y="344"/>
                    <a:pt x="594" y="328"/>
                  </a:cubicBezTo>
                  <a:lnTo>
                    <a:pt x="594" y="328"/>
                  </a:lnTo>
                  <a:cubicBezTo>
                    <a:pt x="594" y="328"/>
                    <a:pt x="604" y="349"/>
                    <a:pt x="600" y="349"/>
                  </a:cubicBezTo>
                  <a:cubicBezTo>
                    <a:pt x="599" y="349"/>
                    <a:pt x="597" y="348"/>
                    <a:pt x="594" y="344"/>
                  </a:cubicBezTo>
                  <a:cubicBezTo>
                    <a:pt x="594" y="328"/>
                    <a:pt x="594" y="311"/>
                    <a:pt x="594" y="311"/>
                  </a:cubicBezTo>
                  <a:cubicBezTo>
                    <a:pt x="594" y="278"/>
                    <a:pt x="577" y="261"/>
                    <a:pt x="577" y="245"/>
                  </a:cubicBezTo>
                  <a:cubicBezTo>
                    <a:pt x="577" y="228"/>
                    <a:pt x="577" y="211"/>
                    <a:pt x="577" y="211"/>
                  </a:cubicBezTo>
                  <a:cubicBezTo>
                    <a:pt x="577" y="145"/>
                    <a:pt x="560" y="95"/>
                    <a:pt x="527" y="62"/>
                  </a:cubicBezTo>
                  <a:cubicBezTo>
                    <a:pt x="485" y="20"/>
                    <a:pt x="434" y="1"/>
                    <a:pt x="3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60"/>
            <p:cNvSpPr/>
            <p:nvPr/>
          </p:nvSpPr>
          <p:spPr>
            <a:xfrm>
              <a:off x="828225" y="3891566"/>
              <a:ext cx="164731" cy="166443"/>
            </a:xfrm>
            <a:custGeom>
              <a:rect b="b" l="l" r="r" t="t"/>
              <a:pathLst>
                <a:path extrusionOk="0" h="1361" w="1347">
                  <a:moveTo>
                    <a:pt x="393" y="1256"/>
                  </a:moveTo>
                  <a:lnTo>
                    <a:pt x="393" y="1256"/>
                  </a:lnTo>
                  <a:cubicBezTo>
                    <a:pt x="390" y="1258"/>
                    <a:pt x="387" y="1259"/>
                    <a:pt x="383" y="1259"/>
                  </a:cubicBezTo>
                  <a:cubicBezTo>
                    <a:pt x="383" y="1262"/>
                    <a:pt x="384" y="1263"/>
                    <a:pt x="385" y="1263"/>
                  </a:cubicBezTo>
                  <a:cubicBezTo>
                    <a:pt x="387" y="1263"/>
                    <a:pt x="390" y="1260"/>
                    <a:pt x="393" y="1256"/>
                  </a:cubicBezTo>
                  <a:close/>
                  <a:moveTo>
                    <a:pt x="1129" y="1"/>
                  </a:moveTo>
                  <a:cubicBezTo>
                    <a:pt x="1077" y="1"/>
                    <a:pt x="1023" y="21"/>
                    <a:pt x="981" y="63"/>
                  </a:cubicBezTo>
                  <a:lnTo>
                    <a:pt x="981" y="46"/>
                  </a:lnTo>
                  <a:cubicBezTo>
                    <a:pt x="632" y="345"/>
                    <a:pt x="317" y="694"/>
                    <a:pt x="34" y="1060"/>
                  </a:cubicBezTo>
                  <a:cubicBezTo>
                    <a:pt x="1" y="1110"/>
                    <a:pt x="1" y="1160"/>
                    <a:pt x="18" y="1209"/>
                  </a:cubicBezTo>
                  <a:cubicBezTo>
                    <a:pt x="45" y="1310"/>
                    <a:pt x="128" y="1360"/>
                    <a:pt x="210" y="1360"/>
                  </a:cubicBezTo>
                  <a:cubicBezTo>
                    <a:pt x="278" y="1360"/>
                    <a:pt x="346" y="1327"/>
                    <a:pt x="383" y="1259"/>
                  </a:cubicBezTo>
                  <a:cubicBezTo>
                    <a:pt x="392" y="1251"/>
                    <a:pt x="396" y="1248"/>
                    <a:pt x="397" y="1248"/>
                  </a:cubicBezTo>
                  <a:lnTo>
                    <a:pt x="397" y="1248"/>
                  </a:lnTo>
                  <a:cubicBezTo>
                    <a:pt x="399" y="1248"/>
                    <a:pt x="396" y="1252"/>
                    <a:pt x="393" y="1256"/>
                  </a:cubicBezTo>
                  <a:lnTo>
                    <a:pt x="393" y="1256"/>
                  </a:lnTo>
                  <a:cubicBezTo>
                    <a:pt x="401" y="1251"/>
                    <a:pt x="404" y="1238"/>
                    <a:pt x="416" y="1226"/>
                  </a:cubicBezTo>
                  <a:lnTo>
                    <a:pt x="466" y="1160"/>
                  </a:lnTo>
                  <a:cubicBezTo>
                    <a:pt x="499" y="1126"/>
                    <a:pt x="533" y="1093"/>
                    <a:pt x="566" y="1043"/>
                  </a:cubicBezTo>
                  <a:cubicBezTo>
                    <a:pt x="649" y="960"/>
                    <a:pt x="715" y="877"/>
                    <a:pt x="798" y="794"/>
                  </a:cubicBezTo>
                  <a:cubicBezTo>
                    <a:pt x="948" y="645"/>
                    <a:pt x="1097" y="495"/>
                    <a:pt x="1264" y="345"/>
                  </a:cubicBezTo>
                  <a:cubicBezTo>
                    <a:pt x="1347" y="262"/>
                    <a:pt x="1347" y="129"/>
                    <a:pt x="1264" y="63"/>
                  </a:cubicBezTo>
                  <a:cubicBezTo>
                    <a:pt x="1230" y="21"/>
                    <a:pt x="1181" y="1"/>
                    <a:pt x="11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60"/>
            <p:cNvSpPr/>
            <p:nvPr/>
          </p:nvSpPr>
          <p:spPr>
            <a:xfrm>
              <a:off x="812082" y="3935837"/>
              <a:ext cx="143574" cy="110188"/>
            </a:xfrm>
            <a:custGeom>
              <a:rect b="b" l="l" r="r" t="t"/>
              <a:pathLst>
                <a:path extrusionOk="0" h="901" w="1174">
                  <a:moveTo>
                    <a:pt x="183" y="0"/>
                  </a:moveTo>
                  <a:cubicBezTo>
                    <a:pt x="133" y="17"/>
                    <a:pt x="83" y="50"/>
                    <a:pt x="66" y="100"/>
                  </a:cubicBezTo>
                  <a:cubicBezTo>
                    <a:pt x="0" y="199"/>
                    <a:pt x="33" y="332"/>
                    <a:pt x="133" y="382"/>
                  </a:cubicBezTo>
                  <a:cubicBezTo>
                    <a:pt x="266" y="432"/>
                    <a:pt x="399" y="465"/>
                    <a:pt x="532" y="482"/>
                  </a:cubicBezTo>
                  <a:cubicBezTo>
                    <a:pt x="578" y="482"/>
                    <a:pt x="625" y="479"/>
                    <a:pt x="672" y="473"/>
                  </a:cubicBezTo>
                  <a:lnTo>
                    <a:pt x="672" y="473"/>
                  </a:lnTo>
                  <a:lnTo>
                    <a:pt x="764" y="781"/>
                  </a:lnTo>
                  <a:cubicBezTo>
                    <a:pt x="796" y="864"/>
                    <a:pt x="865" y="900"/>
                    <a:pt x="937" y="900"/>
                  </a:cubicBezTo>
                  <a:cubicBezTo>
                    <a:pt x="1051" y="900"/>
                    <a:pt x="1173" y="808"/>
                    <a:pt x="1163" y="665"/>
                  </a:cubicBezTo>
                  <a:lnTo>
                    <a:pt x="1146" y="665"/>
                  </a:lnTo>
                  <a:cubicBezTo>
                    <a:pt x="1113" y="498"/>
                    <a:pt x="1063" y="332"/>
                    <a:pt x="1013" y="166"/>
                  </a:cubicBezTo>
                  <a:cubicBezTo>
                    <a:pt x="986" y="70"/>
                    <a:pt x="902" y="8"/>
                    <a:pt x="817" y="8"/>
                  </a:cubicBezTo>
                  <a:cubicBezTo>
                    <a:pt x="799" y="8"/>
                    <a:pt x="782" y="11"/>
                    <a:pt x="764" y="17"/>
                  </a:cubicBezTo>
                  <a:cubicBezTo>
                    <a:pt x="698" y="33"/>
                    <a:pt x="648" y="50"/>
                    <a:pt x="581" y="67"/>
                  </a:cubicBezTo>
                  <a:lnTo>
                    <a:pt x="482" y="67"/>
                  </a:lnTo>
                  <a:lnTo>
                    <a:pt x="399" y="50"/>
                  </a:lnTo>
                  <a:lnTo>
                    <a:pt x="349" y="33"/>
                  </a:lnTo>
                  <a:cubicBezTo>
                    <a:pt x="338" y="33"/>
                    <a:pt x="312" y="19"/>
                    <a:pt x="316" y="19"/>
                  </a:cubicBezTo>
                  <a:cubicBezTo>
                    <a:pt x="318" y="19"/>
                    <a:pt x="327" y="22"/>
                    <a:pt x="349" y="33"/>
                  </a:cubicBezTo>
                  <a:cubicBezTo>
                    <a:pt x="299" y="0"/>
                    <a:pt x="233" y="0"/>
                    <a:pt x="1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60"/>
            <p:cNvSpPr/>
            <p:nvPr/>
          </p:nvSpPr>
          <p:spPr>
            <a:xfrm>
              <a:off x="755093" y="4002854"/>
              <a:ext cx="144797" cy="111655"/>
            </a:xfrm>
            <a:custGeom>
              <a:rect b="b" l="l" r="r" t="t"/>
              <a:pathLst>
                <a:path extrusionOk="0" h="913" w="1184">
                  <a:moveTo>
                    <a:pt x="184" y="0"/>
                  </a:moveTo>
                  <a:cubicBezTo>
                    <a:pt x="117" y="17"/>
                    <a:pt x="84" y="50"/>
                    <a:pt x="51" y="100"/>
                  </a:cubicBezTo>
                  <a:cubicBezTo>
                    <a:pt x="1" y="200"/>
                    <a:pt x="34" y="333"/>
                    <a:pt x="134" y="382"/>
                  </a:cubicBezTo>
                  <a:cubicBezTo>
                    <a:pt x="250" y="432"/>
                    <a:pt x="383" y="466"/>
                    <a:pt x="516" y="482"/>
                  </a:cubicBezTo>
                  <a:cubicBezTo>
                    <a:pt x="568" y="482"/>
                    <a:pt x="620" y="479"/>
                    <a:pt x="672" y="471"/>
                  </a:cubicBezTo>
                  <a:lnTo>
                    <a:pt x="672" y="471"/>
                  </a:lnTo>
                  <a:cubicBezTo>
                    <a:pt x="703" y="574"/>
                    <a:pt x="734" y="678"/>
                    <a:pt x="765" y="781"/>
                  </a:cubicBezTo>
                  <a:cubicBezTo>
                    <a:pt x="798" y="872"/>
                    <a:pt x="871" y="913"/>
                    <a:pt x="946" y="913"/>
                  </a:cubicBezTo>
                  <a:cubicBezTo>
                    <a:pt x="1063" y="913"/>
                    <a:pt x="1184" y="816"/>
                    <a:pt x="1164" y="665"/>
                  </a:cubicBezTo>
                  <a:lnTo>
                    <a:pt x="1147" y="665"/>
                  </a:lnTo>
                  <a:lnTo>
                    <a:pt x="998" y="166"/>
                  </a:lnTo>
                  <a:cubicBezTo>
                    <a:pt x="971" y="74"/>
                    <a:pt x="903" y="23"/>
                    <a:pt x="817" y="23"/>
                  </a:cubicBezTo>
                  <a:cubicBezTo>
                    <a:pt x="795" y="23"/>
                    <a:pt x="772" y="27"/>
                    <a:pt x="748" y="34"/>
                  </a:cubicBezTo>
                  <a:cubicBezTo>
                    <a:pt x="699" y="50"/>
                    <a:pt x="632" y="67"/>
                    <a:pt x="582" y="67"/>
                  </a:cubicBezTo>
                  <a:lnTo>
                    <a:pt x="632" y="67"/>
                  </a:lnTo>
                  <a:cubicBezTo>
                    <a:pt x="599" y="75"/>
                    <a:pt x="566" y="79"/>
                    <a:pt x="532" y="79"/>
                  </a:cubicBezTo>
                  <a:cubicBezTo>
                    <a:pt x="499" y="79"/>
                    <a:pt x="466" y="75"/>
                    <a:pt x="433" y="67"/>
                  </a:cubicBezTo>
                  <a:lnTo>
                    <a:pt x="483" y="67"/>
                  </a:lnTo>
                  <a:cubicBezTo>
                    <a:pt x="449" y="67"/>
                    <a:pt x="416" y="50"/>
                    <a:pt x="383" y="50"/>
                  </a:cubicBezTo>
                  <a:lnTo>
                    <a:pt x="333" y="34"/>
                  </a:lnTo>
                  <a:cubicBezTo>
                    <a:pt x="322" y="34"/>
                    <a:pt x="296" y="19"/>
                    <a:pt x="300" y="19"/>
                  </a:cubicBezTo>
                  <a:cubicBezTo>
                    <a:pt x="302" y="19"/>
                    <a:pt x="311" y="22"/>
                    <a:pt x="333" y="34"/>
                  </a:cubicBezTo>
                  <a:cubicBezTo>
                    <a:pt x="283" y="0"/>
                    <a:pt x="233" y="0"/>
                    <a:pt x="1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60"/>
            <p:cNvSpPr/>
            <p:nvPr/>
          </p:nvSpPr>
          <p:spPr>
            <a:xfrm>
              <a:off x="1005063" y="3910400"/>
              <a:ext cx="101749" cy="206679"/>
            </a:xfrm>
            <a:custGeom>
              <a:rect b="b" l="l" r="r" t="t"/>
              <a:pathLst>
                <a:path extrusionOk="0" h="1690" w="832">
                  <a:moveTo>
                    <a:pt x="227" y="0"/>
                  </a:moveTo>
                  <a:cubicBezTo>
                    <a:pt x="207" y="0"/>
                    <a:pt x="187" y="3"/>
                    <a:pt x="166" y="9"/>
                  </a:cubicBezTo>
                  <a:cubicBezTo>
                    <a:pt x="67" y="42"/>
                    <a:pt x="0" y="158"/>
                    <a:pt x="34" y="275"/>
                  </a:cubicBezTo>
                  <a:lnTo>
                    <a:pt x="34" y="258"/>
                  </a:lnTo>
                  <a:cubicBezTo>
                    <a:pt x="117" y="690"/>
                    <a:pt x="233" y="1122"/>
                    <a:pt x="399" y="1537"/>
                  </a:cubicBezTo>
                  <a:cubicBezTo>
                    <a:pt x="429" y="1627"/>
                    <a:pt x="525" y="1689"/>
                    <a:pt x="629" y="1689"/>
                  </a:cubicBezTo>
                  <a:cubicBezTo>
                    <a:pt x="641" y="1689"/>
                    <a:pt x="653" y="1688"/>
                    <a:pt x="665" y="1687"/>
                  </a:cubicBezTo>
                  <a:cubicBezTo>
                    <a:pt x="765" y="1653"/>
                    <a:pt x="831" y="1537"/>
                    <a:pt x="798" y="1421"/>
                  </a:cubicBezTo>
                  <a:cubicBezTo>
                    <a:pt x="632" y="1022"/>
                    <a:pt x="515" y="590"/>
                    <a:pt x="432" y="158"/>
                  </a:cubicBezTo>
                  <a:cubicBezTo>
                    <a:pt x="405" y="62"/>
                    <a:pt x="321" y="0"/>
                    <a:pt x="2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60"/>
            <p:cNvSpPr/>
            <p:nvPr/>
          </p:nvSpPr>
          <p:spPr>
            <a:xfrm>
              <a:off x="982683" y="3981453"/>
              <a:ext cx="158372" cy="111655"/>
            </a:xfrm>
            <a:custGeom>
              <a:rect b="b" l="l" r="r" t="t"/>
              <a:pathLst>
                <a:path extrusionOk="0" h="913" w="1295">
                  <a:moveTo>
                    <a:pt x="295" y="292"/>
                  </a:moveTo>
                  <a:cubicBezTo>
                    <a:pt x="293" y="296"/>
                    <a:pt x="289" y="302"/>
                    <a:pt x="283" y="308"/>
                  </a:cubicBezTo>
                  <a:lnTo>
                    <a:pt x="283" y="308"/>
                  </a:lnTo>
                  <a:cubicBezTo>
                    <a:pt x="283" y="308"/>
                    <a:pt x="290" y="302"/>
                    <a:pt x="295" y="292"/>
                  </a:cubicBezTo>
                  <a:close/>
                  <a:moveTo>
                    <a:pt x="528" y="1"/>
                  </a:moveTo>
                  <a:cubicBezTo>
                    <a:pt x="444" y="1"/>
                    <a:pt x="360" y="60"/>
                    <a:pt x="333" y="142"/>
                  </a:cubicBezTo>
                  <a:cubicBezTo>
                    <a:pt x="333" y="192"/>
                    <a:pt x="316" y="242"/>
                    <a:pt x="300" y="275"/>
                  </a:cubicBezTo>
                  <a:cubicBezTo>
                    <a:pt x="300" y="281"/>
                    <a:pt x="297" y="287"/>
                    <a:pt x="295" y="292"/>
                  </a:cubicBezTo>
                  <a:lnTo>
                    <a:pt x="295" y="292"/>
                  </a:lnTo>
                  <a:cubicBezTo>
                    <a:pt x="296" y="290"/>
                    <a:pt x="296" y="289"/>
                    <a:pt x="295" y="289"/>
                  </a:cubicBezTo>
                  <a:lnTo>
                    <a:pt x="295" y="289"/>
                  </a:lnTo>
                  <a:cubicBezTo>
                    <a:pt x="294" y="289"/>
                    <a:pt x="290" y="294"/>
                    <a:pt x="283" y="308"/>
                  </a:cubicBezTo>
                  <a:lnTo>
                    <a:pt x="250" y="375"/>
                  </a:lnTo>
                  <a:cubicBezTo>
                    <a:pt x="235" y="390"/>
                    <a:pt x="233" y="405"/>
                    <a:pt x="221" y="432"/>
                  </a:cubicBezTo>
                  <a:lnTo>
                    <a:pt x="221" y="432"/>
                  </a:lnTo>
                  <a:cubicBezTo>
                    <a:pt x="223" y="430"/>
                    <a:pt x="225" y="429"/>
                    <a:pt x="226" y="429"/>
                  </a:cubicBezTo>
                  <a:lnTo>
                    <a:pt x="226" y="429"/>
                  </a:lnTo>
                  <a:cubicBezTo>
                    <a:pt x="227" y="429"/>
                    <a:pt x="225" y="432"/>
                    <a:pt x="217" y="441"/>
                  </a:cubicBezTo>
                  <a:cubicBezTo>
                    <a:pt x="218" y="438"/>
                    <a:pt x="220" y="435"/>
                    <a:pt x="221" y="432"/>
                  </a:cubicBezTo>
                  <a:lnTo>
                    <a:pt x="221" y="432"/>
                  </a:lnTo>
                  <a:cubicBezTo>
                    <a:pt x="214" y="436"/>
                    <a:pt x="204" y="445"/>
                    <a:pt x="208" y="445"/>
                  </a:cubicBezTo>
                  <a:cubicBezTo>
                    <a:pt x="209" y="445"/>
                    <a:pt x="212" y="444"/>
                    <a:pt x="217" y="441"/>
                  </a:cubicBezTo>
                  <a:lnTo>
                    <a:pt x="217" y="441"/>
                  </a:lnTo>
                  <a:lnTo>
                    <a:pt x="183" y="458"/>
                  </a:lnTo>
                  <a:lnTo>
                    <a:pt x="150" y="508"/>
                  </a:lnTo>
                  <a:lnTo>
                    <a:pt x="117" y="524"/>
                  </a:lnTo>
                  <a:cubicBezTo>
                    <a:pt x="67" y="557"/>
                    <a:pt x="34" y="607"/>
                    <a:pt x="17" y="657"/>
                  </a:cubicBezTo>
                  <a:cubicBezTo>
                    <a:pt x="1" y="707"/>
                    <a:pt x="17" y="757"/>
                    <a:pt x="34" y="807"/>
                  </a:cubicBezTo>
                  <a:cubicBezTo>
                    <a:pt x="80" y="875"/>
                    <a:pt x="157" y="913"/>
                    <a:pt x="228" y="913"/>
                  </a:cubicBezTo>
                  <a:cubicBezTo>
                    <a:pt x="260" y="913"/>
                    <a:pt x="291" y="905"/>
                    <a:pt x="316" y="890"/>
                  </a:cubicBezTo>
                  <a:cubicBezTo>
                    <a:pt x="472" y="782"/>
                    <a:pt x="593" y="631"/>
                    <a:pt x="667" y="462"/>
                  </a:cubicBezTo>
                  <a:lnTo>
                    <a:pt x="667" y="462"/>
                  </a:lnTo>
                  <a:lnTo>
                    <a:pt x="964" y="541"/>
                  </a:lnTo>
                  <a:cubicBezTo>
                    <a:pt x="982" y="548"/>
                    <a:pt x="999" y="551"/>
                    <a:pt x="1015" y="551"/>
                  </a:cubicBezTo>
                  <a:cubicBezTo>
                    <a:pt x="1199" y="551"/>
                    <a:pt x="1294" y="157"/>
                    <a:pt x="1080" y="142"/>
                  </a:cubicBezTo>
                  <a:lnTo>
                    <a:pt x="1097" y="125"/>
                  </a:lnTo>
                  <a:lnTo>
                    <a:pt x="582" y="9"/>
                  </a:lnTo>
                  <a:cubicBezTo>
                    <a:pt x="564" y="3"/>
                    <a:pt x="546" y="1"/>
                    <a:pt x="5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60"/>
            <p:cNvSpPr/>
            <p:nvPr/>
          </p:nvSpPr>
          <p:spPr>
            <a:xfrm>
              <a:off x="1013134" y="4065469"/>
              <a:ext cx="155926" cy="112389"/>
            </a:xfrm>
            <a:custGeom>
              <a:rect b="b" l="l" r="r" t="t"/>
              <a:pathLst>
                <a:path extrusionOk="0" h="919" w="1275">
                  <a:moveTo>
                    <a:pt x="528" y="0"/>
                  </a:moveTo>
                  <a:cubicBezTo>
                    <a:pt x="438" y="0"/>
                    <a:pt x="346" y="51"/>
                    <a:pt x="316" y="153"/>
                  </a:cubicBezTo>
                  <a:cubicBezTo>
                    <a:pt x="300" y="203"/>
                    <a:pt x="300" y="236"/>
                    <a:pt x="283" y="286"/>
                  </a:cubicBezTo>
                  <a:cubicBezTo>
                    <a:pt x="283" y="302"/>
                    <a:pt x="267" y="302"/>
                    <a:pt x="267" y="319"/>
                  </a:cubicBezTo>
                  <a:cubicBezTo>
                    <a:pt x="267" y="336"/>
                    <a:pt x="250" y="369"/>
                    <a:pt x="233" y="385"/>
                  </a:cubicBezTo>
                  <a:lnTo>
                    <a:pt x="200" y="435"/>
                  </a:lnTo>
                  <a:lnTo>
                    <a:pt x="184" y="469"/>
                  </a:lnTo>
                  <a:lnTo>
                    <a:pt x="134" y="518"/>
                  </a:lnTo>
                  <a:lnTo>
                    <a:pt x="100" y="535"/>
                  </a:lnTo>
                  <a:cubicBezTo>
                    <a:pt x="51" y="568"/>
                    <a:pt x="17" y="601"/>
                    <a:pt x="1" y="651"/>
                  </a:cubicBezTo>
                  <a:cubicBezTo>
                    <a:pt x="1" y="718"/>
                    <a:pt x="1" y="768"/>
                    <a:pt x="34" y="817"/>
                  </a:cubicBezTo>
                  <a:cubicBezTo>
                    <a:pt x="66" y="882"/>
                    <a:pt x="133" y="918"/>
                    <a:pt x="203" y="918"/>
                  </a:cubicBezTo>
                  <a:cubicBezTo>
                    <a:pt x="242" y="918"/>
                    <a:pt x="281" y="907"/>
                    <a:pt x="316" y="884"/>
                  </a:cubicBezTo>
                  <a:cubicBezTo>
                    <a:pt x="462" y="775"/>
                    <a:pt x="581" y="630"/>
                    <a:pt x="654" y="463"/>
                  </a:cubicBezTo>
                  <a:lnTo>
                    <a:pt x="654" y="463"/>
                  </a:lnTo>
                  <a:lnTo>
                    <a:pt x="964" y="535"/>
                  </a:lnTo>
                  <a:cubicBezTo>
                    <a:pt x="985" y="545"/>
                    <a:pt x="1005" y="549"/>
                    <a:pt x="1024" y="549"/>
                  </a:cubicBezTo>
                  <a:cubicBezTo>
                    <a:pt x="1200" y="549"/>
                    <a:pt x="1274" y="166"/>
                    <a:pt x="1064" y="136"/>
                  </a:cubicBezTo>
                  <a:lnTo>
                    <a:pt x="1081" y="136"/>
                  </a:lnTo>
                  <a:lnTo>
                    <a:pt x="566" y="3"/>
                  </a:lnTo>
                  <a:cubicBezTo>
                    <a:pt x="553" y="1"/>
                    <a:pt x="540" y="0"/>
                    <a:pt x="5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60"/>
            <p:cNvSpPr/>
            <p:nvPr/>
          </p:nvSpPr>
          <p:spPr>
            <a:xfrm>
              <a:off x="1055815" y="3862216"/>
              <a:ext cx="211448" cy="87930"/>
            </a:xfrm>
            <a:custGeom>
              <a:rect b="b" l="l" r="r" t="t"/>
              <a:pathLst>
                <a:path extrusionOk="0" h="719" w="1729">
                  <a:moveTo>
                    <a:pt x="245" y="1"/>
                  </a:moveTo>
                  <a:cubicBezTo>
                    <a:pt x="156" y="1"/>
                    <a:pt x="63" y="52"/>
                    <a:pt x="34" y="154"/>
                  </a:cubicBezTo>
                  <a:cubicBezTo>
                    <a:pt x="1" y="270"/>
                    <a:pt x="67" y="369"/>
                    <a:pt x="183" y="403"/>
                  </a:cubicBezTo>
                  <a:lnTo>
                    <a:pt x="167" y="403"/>
                  </a:lnTo>
                  <a:cubicBezTo>
                    <a:pt x="615" y="552"/>
                    <a:pt x="1064" y="669"/>
                    <a:pt x="1529" y="718"/>
                  </a:cubicBezTo>
                  <a:cubicBezTo>
                    <a:pt x="1629" y="718"/>
                    <a:pt x="1728" y="635"/>
                    <a:pt x="1728" y="519"/>
                  </a:cubicBezTo>
                  <a:cubicBezTo>
                    <a:pt x="1728" y="403"/>
                    <a:pt x="1629" y="303"/>
                    <a:pt x="1529" y="303"/>
                  </a:cubicBezTo>
                  <a:lnTo>
                    <a:pt x="1380" y="303"/>
                  </a:lnTo>
                  <a:cubicBezTo>
                    <a:pt x="1330" y="286"/>
                    <a:pt x="1280" y="286"/>
                    <a:pt x="1213" y="270"/>
                  </a:cubicBezTo>
                  <a:cubicBezTo>
                    <a:pt x="1114" y="253"/>
                    <a:pt x="1014" y="220"/>
                    <a:pt x="914" y="203"/>
                  </a:cubicBezTo>
                  <a:cubicBezTo>
                    <a:pt x="698" y="154"/>
                    <a:pt x="499" y="87"/>
                    <a:pt x="283" y="4"/>
                  </a:cubicBezTo>
                  <a:cubicBezTo>
                    <a:pt x="271" y="2"/>
                    <a:pt x="258" y="1"/>
                    <a:pt x="2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60"/>
            <p:cNvSpPr/>
            <p:nvPr/>
          </p:nvSpPr>
          <p:spPr>
            <a:xfrm>
              <a:off x="1124911" y="3840814"/>
              <a:ext cx="97591" cy="158494"/>
            </a:xfrm>
            <a:custGeom>
              <a:rect b="b" l="l" r="r" t="t"/>
              <a:pathLst>
                <a:path extrusionOk="0" h="1296" w="798">
                  <a:moveTo>
                    <a:pt x="261" y="964"/>
                  </a:moveTo>
                  <a:cubicBezTo>
                    <a:pt x="262" y="972"/>
                    <a:pt x="265" y="979"/>
                    <a:pt x="266" y="979"/>
                  </a:cubicBezTo>
                  <a:cubicBezTo>
                    <a:pt x="266" y="979"/>
                    <a:pt x="266" y="978"/>
                    <a:pt x="266" y="976"/>
                  </a:cubicBezTo>
                  <a:cubicBezTo>
                    <a:pt x="264" y="972"/>
                    <a:pt x="262" y="968"/>
                    <a:pt x="261" y="964"/>
                  </a:cubicBezTo>
                  <a:close/>
                  <a:moveTo>
                    <a:pt x="582" y="0"/>
                  </a:moveTo>
                  <a:cubicBezTo>
                    <a:pt x="528" y="0"/>
                    <a:pt x="474" y="21"/>
                    <a:pt x="432" y="63"/>
                  </a:cubicBezTo>
                  <a:lnTo>
                    <a:pt x="67" y="428"/>
                  </a:lnTo>
                  <a:cubicBezTo>
                    <a:pt x="1" y="511"/>
                    <a:pt x="1" y="644"/>
                    <a:pt x="67" y="727"/>
                  </a:cubicBezTo>
                  <a:cubicBezTo>
                    <a:pt x="117" y="744"/>
                    <a:pt x="150" y="777"/>
                    <a:pt x="167" y="810"/>
                  </a:cubicBezTo>
                  <a:lnTo>
                    <a:pt x="200" y="844"/>
                  </a:lnTo>
                  <a:cubicBezTo>
                    <a:pt x="200" y="860"/>
                    <a:pt x="217" y="877"/>
                    <a:pt x="233" y="910"/>
                  </a:cubicBezTo>
                  <a:cubicBezTo>
                    <a:pt x="248" y="924"/>
                    <a:pt x="249" y="939"/>
                    <a:pt x="261" y="964"/>
                  </a:cubicBezTo>
                  <a:lnTo>
                    <a:pt x="261" y="964"/>
                  </a:lnTo>
                  <a:cubicBezTo>
                    <a:pt x="259" y="957"/>
                    <a:pt x="258" y="950"/>
                    <a:pt x="260" y="950"/>
                  </a:cubicBezTo>
                  <a:lnTo>
                    <a:pt x="260" y="950"/>
                  </a:lnTo>
                  <a:cubicBezTo>
                    <a:pt x="261" y="950"/>
                    <a:pt x="263" y="953"/>
                    <a:pt x="266" y="960"/>
                  </a:cubicBezTo>
                  <a:lnTo>
                    <a:pt x="266" y="993"/>
                  </a:lnTo>
                  <a:cubicBezTo>
                    <a:pt x="266" y="1010"/>
                    <a:pt x="283" y="1043"/>
                    <a:pt x="283" y="1060"/>
                  </a:cubicBezTo>
                  <a:cubicBezTo>
                    <a:pt x="283" y="1076"/>
                    <a:pt x="283" y="1076"/>
                    <a:pt x="283" y="1093"/>
                  </a:cubicBezTo>
                  <a:cubicBezTo>
                    <a:pt x="283" y="1143"/>
                    <a:pt x="316" y="1192"/>
                    <a:pt x="349" y="1242"/>
                  </a:cubicBezTo>
                  <a:cubicBezTo>
                    <a:pt x="392" y="1279"/>
                    <a:pt x="442" y="1296"/>
                    <a:pt x="491" y="1296"/>
                  </a:cubicBezTo>
                  <a:cubicBezTo>
                    <a:pt x="597" y="1296"/>
                    <a:pt x="698" y="1218"/>
                    <a:pt x="698" y="1093"/>
                  </a:cubicBezTo>
                  <a:cubicBezTo>
                    <a:pt x="686" y="911"/>
                    <a:pt x="621" y="729"/>
                    <a:pt x="509" y="579"/>
                  </a:cubicBezTo>
                  <a:lnTo>
                    <a:pt x="509" y="579"/>
                  </a:lnTo>
                  <a:cubicBezTo>
                    <a:pt x="580" y="506"/>
                    <a:pt x="653" y="431"/>
                    <a:pt x="732" y="362"/>
                  </a:cubicBezTo>
                  <a:cubicBezTo>
                    <a:pt x="798" y="279"/>
                    <a:pt x="798" y="146"/>
                    <a:pt x="732" y="63"/>
                  </a:cubicBezTo>
                  <a:cubicBezTo>
                    <a:pt x="690" y="21"/>
                    <a:pt x="636" y="0"/>
                    <a:pt x="5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60"/>
            <p:cNvSpPr/>
            <p:nvPr/>
          </p:nvSpPr>
          <p:spPr>
            <a:xfrm>
              <a:off x="1212229" y="3859892"/>
              <a:ext cx="102483" cy="156660"/>
            </a:xfrm>
            <a:custGeom>
              <a:rect b="b" l="l" r="r" t="t"/>
              <a:pathLst>
                <a:path extrusionOk="0" h="1281" w="838">
                  <a:moveTo>
                    <a:pt x="261" y="930"/>
                  </a:moveTo>
                  <a:cubicBezTo>
                    <a:pt x="262" y="935"/>
                    <a:pt x="264" y="940"/>
                    <a:pt x="266" y="940"/>
                  </a:cubicBezTo>
                  <a:cubicBezTo>
                    <a:pt x="266" y="940"/>
                    <a:pt x="267" y="939"/>
                    <a:pt x="267" y="937"/>
                  </a:cubicBezTo>
                  <a:cubicBezTo>
                    <a:pt x="265" y="935"/>
                    <a:pt x="263" y="933"/>
                    <a:pt x="261" y="930"/>
                  </a:cubicBezTo>
                  <a:close/>
                  <a:moveTo>
                    <a:pt x="556" y="1"/>
                  </a:moveTo>
                  <a:cubicBezTo>
                    <a:pt x="516" y="1"/>
                    <a:pt x="474" y="12"/>
                    <a:pt x="433" y="40"/>
                  </a:cubicBezTo>
                  <a:lnTo>
                    <a:pt x="67" y="405"/>
                  </a:lnTo>
                  <a:cubicBezTo>
                    <a:pt x="1" y="488"/>
                    <a:pt x="1" y="621"/>
                    <a:pt x="67" y="704"/>
                  </a:cubicBezTo>
                  <a:cubicBezTo>
                    <a:pt x="117" y="721"/>
                    <a:pt x="150" y="754"/>
                    <a:pt x="167" y="787"/>
                  </a:cubicBezTo>
                  <a:lnTo>
                    <a:pt x="200" y="820"/>
                  </a:lnTo>
                  <a:cubicBezTo>
                    <a:pt x="200" y="837"/>
                    <a:pt x="217" y="854"/>
                    <a:pt x="234" y="887"/>
                  </a:cubicBezTo>
                  <a:cubicBezTo>
                    <a:pt x="234" y="901"/>
                    <a:pt x="246" y="916"/>
                    <a:pt x="261" y="930"/>
                  </a:cubicBezTo>
                  <a:lnTo>
                    <a:pt x="261" y="930"/>
                  </a:lnTo>
                  <a:cubicBezTo>
                    <a:pt x="260" y="928"/>
                    <a:pt x="259" y="925"/>
                    <a:pt x="260" y="925"/>
                  </a:cubicBezTo>
                  <a:lnTo>
                    <a:pt x="260" y="925"/>
                  </a:lnTo>
                  <a:cubicBezTo>
                    <a:pt x="260" y="925"/>
                    <a:pt x="262" y="928"/>
                    <a:pt x="267" y="937"/>
                  </a:cubicBezTo>
                  <a:cubicBezTo>
                    <a:pt x="267" y="953"/>
                    <a:pt x="267" y="970"/>
                    <a:pt x="267" y="970"/>
                  </a:cubicBezTo>
                  <a:cubicBezTo>
                    <a:pt x="283" y="1003"/>
                    <a:pt x="283" y="1020"/>
                    <a:pt x="283" y="1036"/>
                  </a:cubicBezTo>
                  <a:lnTo>
                    <a:pt x="283" y="1086"/>
                  </a:lnTo>
                  <a:cubicBezTo>
                    <a:pt x="283" y="1136"/>
                    <a:pt x="317" y="1186"/>
                    <a:pt x="350" y="1219"/>
                  </a:cubicBezTo>
                  <a:cubicBezTo>
                    <a:pt x="393" y="1262"/>
                    <a:pt x="444" y="1281"/>
                    <a:pt x="495" y="1281"/>
                  </a:cubicBezTo>
                  <a:cubicBezTo>
                    <a:pt x="600" y="1281"/>
                    <a:pt x="699" y="1199"/>
                    <a:pt x="699" y="1086"/>
                  </a:cubicBezTo>
                  <a:cubicBezTo>
                    <a:pt x="687" y="892"/>
                    <a:pt x="612" y="715"/>
                    <a:pt x="501" y="569"/>
                  </a:cubicBezTo>
                  <a:lnTo>
                    <a:pt x="501" y="569"/>
                  </a:lnTo>
                  <a:lnTo>
                    <a:pt x="732" y="339"/>
                  </a:lnTo>
                  <a:cubicBezTo>
                    <a:pt x="838" y="180"/>
                    <a:pt x="712" y="1"/>
                    <a:pt x="5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60"/>
            <p:cNvSpPr/>
            <p:nvPr/>
          </p:nvSpPr>
          <p:spPr>
            <a:xfrm>
              <a:off x="1039550" y="3675594"/>
              <a:ext cx="166810" cy="170357"/>
            </a:xfrm>
            <a:custGeom>
              <a:rect b="b" l="l" r="r" t="t"/>
              <a:pathLst>
                <a:path extrusionOk="0" h="1393" w="1364">
                  <a:moveTo>
                    <a:pt x="1138" y="0"/>
                  </a:moveTo>
                  <a:cubicBezTo>
                    <a:pt x="1071" y="0"/>
                    <a:pt x="1007" y="37"/>
                    <a:pt x="964" y="101"/>
                  </a:cubicBezTo>
                  <a:lnTo>
                    <a:pt x="948" y="134"/>
                  </a:lnTo>
                  <a:lnTo>
                    <a:pt x="898" y="201"/>
                  </a:lnTo>
                  <a:cubicBezTo>
                    <a:pt x="865" y="251"/>
                    <a:pt x="815" y="284"/>
                    <a:pt x="782" y="334"/>
                  </a:cubicBezTo>
                  <a:cubicBezTo>
                    <a:pt x="715" y="417"/>
                    <a:pt x="649" y="500"/>
                    <a:pt x="566" y="566"/>
                  </a:cubicBezTo>
                  <a:cubicBezTo>
                    <a:pt x="416" y="733"/>
                    <a:pt x="250" y="899"/>
                    <a:pt x="84" y="1048"/>
                  </a:cubicBezTo>
                  <a:cubicBezTo>
                    <a:pt x="1" y="1115"/>
                    <a:pt x="1" y="1248"/>
                    <a:pt x="84" y="1331"/>
                  </a:cubicBezTo>
                  <a:cubicBezTo>
                    <a:pt x="125" y="1372"/>
                    <a:pt x="175" y="1393"/>
                    <a:pt x="225" y="1393"/>
                  </a:cubicBezTo>
                  <a:cubicBezTo>
                    <a:pt x="275" y="1393"/>
                    <a:pt x="325" y="1372"/>
                    <a:pt x="366" y="1331"/>
                  </a:cubicBezTo>
                  <a:lnTo>
                    <a:pt x="366" y="1314"/>
                  </a:lnTo>
                  <a:cubicBezTo>
                    <a:pt x="732" y="1015"/>
                    <a:pt x="1047" y="683"/>
                    <a:pt x="1330" y="317"/>
                  </a:cubicBezTo>
                  <a:cubicBezTo>
                    <a:pt x="1346" y="267"/>
                    <a:pt x="1363" y="201"/>
                    <a:pt x="1346" y="151"/>
                  </a:cubicBezTo>
                  <a:cubicBezTo>
                    <a:pt x="1330" y="101"/>
                    <a:pt x="1297" y="51"/>
                    <a:pt x="1247" y="35"/>
                  </a:cubicBezTo>
                  <a:cubicBezTo>
                    <a:pt x="1211" y="11"/>
                    <a:pt x="1174" y="0"/>
                    <a:pt x="11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60"/>
            <p:cNvSpPr/>
            <p:nvPr/>
          </p:nvSpPr>
          <p:spPr>
            <a:xfrm>
              <a:off x="1071835" y="3689169"/>
              <a:ext cx="150667" cy="109943"/>
            </a:xfrm>
            <a:custGeom>
              <a:rect b="b" l="l" r="r" t="t"/>
              <a:pathLst>
                <a:path extrusionOk="0" h="899" w="1232">
                  <a:moveTo>
                    <a:pt x="291" y="1"/>
                  </a:moveTo>
                  <a:cubicBezTo>
                    <a:pt x="158" y="1"/>
                    <a:pt x="0" y="104"/>
                    <a:pt x="52" y="239"/>
                  </a:cubicBezTo>
                  <a:lnTo>
                    <a:pt x="69" y="239"/>
                  </a:lnTo>
                  <a:cubicBezTo>
                    <a:pt x="119" y="406"/>
                    <a:pt x="169" y="572"/>
                    <a:pt x="219" y="738"/>
                  </a:cubicBezTo>
                  <a:cubicBezTo>
                    <a:pt x="232" y="820"/>
                    <a:pt x="313" y="879"/>
                    <a:pt x="407" y="879"/>
                  </a:cubicBezTo>
                  <a:cubicBezTo>
                    <a:pt x="427" y="879"/>
                    <a:pt x="447" y="877"/>
                    <a:pt x="468" y="871"/>
                  </a:cubicBezTo>
                  <a:cubicBezTo>
                    <a:pt x="518" y="854"/>
                    <a:pt x="567" y="837"/>
                    <a:pt x="634" y="837"/>
                  </a:cubicBezTo>
                  <a:lnTo>
                    <a:pt x="584" y="837"/>
                  </a:lnTo>
                  <a:cubicBezTo>
                    <a:pt x="617" y="829"/>
                    <a:pt x="651" y="825"/>
                    <a:pt x="684" y="825"/>
                  </a:cubicBezTo>
                  <a:cubicBezTo>
                    <a:pt x="717" y="825"/>
                    <a:pt x="750" y="829"/>
                    <a:pt x="783" y="837"/>
                  </a:cubicBezTo>
                  <a:lnTo>
                    <a:pt x="734" y="837"/>
                  </a:lnTo>
                  <a:cubicBezTo>
                    <a:pt x="767" y="837"/>
                    <a:pt x="800" y="854"/>
                    <a:pt x="833" y="854"/>
                  </a:cubicBezTo>
                  <a:lnTo>
                    <a:pt x="883" y="871"/>
                  </a:lnTo>
                  <a:cubicBezTo>
                    <a:pt x="912" y="890"/>
                    <a:pt x="942" y="898"/>
                    <a:pt x="971" y="898"/>
                  </a:cubicBezTo>
                  <a:cubicBezTo>
                    <a:pt x="991" y="898"/>
                    <a:pt x="1012" y="894"/>
                    <a:pt x="1033" y="887"/>
                  </a:cubicBezTo>
                  <a:cubicBezTo>
                    <a:pt x="1215" y="837"/>
                    <a:pt x="1232" y="605"/>
                    <a:pt x="1082" y="522"/>
                  </a:cubicBezTo>
                  <a:cubicBezTo>
                    <a:pt x="966" y="455"/>
                    <a:pt x="833" y="422"/>
                    <a:pt x="700" y="422"/>
                  </a:cubicBezTo>
                  <a:cubicBezTo>
                    <a:pt x="650" y="422"/>
                    <a:pt x="597" y="425"/>
                    <a:pt x="544" y="431"/>
                  </a:cubicBezTo>
                  <a:lnTo>
                    <a:pt x="544" y="431"/>
                  </a:lnTo>
                  <a:lnTo>
                    <a:pt x="451" y="123"/>
                  </a:lnTo>
                  <a:cubicBezTo>
                    <a:pt x="439" y="37"/>
                    <a:pt x="369" y="1"/>
                    <a:pt x="2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60"/>
            <p:cNvSpPr/>
            <p:nvPr/>
          </p:nvSpPr>
          <p:spPr>
            <a:xfrm>
              <a:off x="1128702" y="3614814"/>
              <a:ext cx="150790" cy="116669"/>
            </a:xfrm>
            <a:custGeom>
              <a:rect b="b" l="l" r="r" t="t"/>
              <a:pathLst>
                <a:path extrusionOk="0" h="954" w="1233">
                  <a:moveTo>
                    <a:pt x="268" y="0"/>
                  </a:moveTo>
                  <a:cubicBezTo>
                    <a:pt x="136" y="0"/>
                    <a:pt x="0" y="115"/>
                    <a:pt x="69" y="283"/>
                  </a:cubicBezTo>
                  <a:lnTo>
                    <a:pt x="69" y="299"/>
                  </a:lnTo>
                  <a:lnTo>
                    <a:pt x="219" y="798"/>
                  </a:lnTo>
                  <a:cubicBezTo>
                    <a:pt x="246" y="880"/>
                    <a:pt x="330" y="939"/>
                    <a:pt x="414" y="939"/>
                  </a:cubicBezTo>
                  <a:cubicBezTo>
                    <a:pt x="432" y="939"/>
                    <a:pt x="450" y="936"/>
                    <a:pt x="468" y="930"/>
                  </a:cubicBezTo>
                  <a:cubicBezTo>
                    <a:pt x="534" y="914"/>
                    <a:pt x="584" y="897"/>
                    <a:pt x="651" y="897"/>
                  </a:cubicBezTo>
                  <a:lnTo>
                    <a:pt x="584" y="897"/>
                  </a:lnTo>
                  <a:cubicBezTo>
                    <a:pt x="617" y="889"/>
                    <a:pt x="651" y="885"/>
                    <a:pt x="686" y="885"/>
                  </a:cubicBezTo>
                  <a:cubicBezTo>
                    <a:pt x="721" y="885"/>
                    <a:pt x="759" y="889"/>
                    <a:pt x="800" y="897"/>
                  </a:cubicBezTo>
                  <a:lnTo>
                    <a:pt x="734" y="897"/>
                  </a:lnTo>
                  <a:lnTo>
                    <a:pt x="833" y="914"/>
                  </a:lnTo>
                  <a:lnTo>
                    <a:pt x="883" y="930"/>
                  </a:lnTo>
                  <a:cubicBezTo>
                    <a:pt x="889" y="930"/>
                    <a:pt x="897" y="934"/>
                    <a:pt x="905" y="938"/>
                  </a:cubicBezTo>
                  <a:lnTo>
                    <a:pt x="905" y="938"/>
                  </a:lnTo>
                  <a:cubicBezTo>
                    <a:pt x="898" y="935"/>
                    <a:pt x="890" y="933"/>
                    <a:pt x="883" y="930"/>
                  </a:cubicBezTo>
                  <a:lnTo>
                    <a:pt x="883" y="930"/>
                  </a:lnTo>
                  <a:cubicBezTo>
                    <a:pt x="905" y="942"/>
                    <a:pt x="915" y="945"/>
                    <a:pt x="917" y="945"/>
                  </a:cubicBezTo>
                  <a:cubicBezTo>
                    <a:pt x="918" y="945"/>
                    <a:pt x="912" y="941"/>
                    <a:pt x="905" y="938"/>
                  </a:cubicBezTo>
                  <a:lnTo>
                    <a:pt x="905" y="938"/>
                  </a:lnTo>
                  <a:cubicBezTo>
                    <a:pt x="933" y="946"/>
                    <a:pt x="962" y="954"/>
                    <a:pt x="995" y="954"/>
                  </a:cubicBezTo>
                  <a:cubicBezTo>
                    <a:pt x="1012" y="954"/>
                    <a:pt x="1030" y="952"/>
                    <a:pt x="1049" y="947"/>
                  </a:cubicBezTo>
                  <a:cubicBezTo>
                    <a:pt x="1099" y="930"/>
                    <a:pt x="1132" y="897"/>
                    <a:pt x="1166" y="847"/>
                  </a:cubicBezTo>
                  <a:cubicBezTo>
                    <a:pt x="1232" y="748"/>
                    <a:pt x="1199" y="631"/>
                    <a:pt x="1099" y="565"/>
                  </a:cubicBezTo>
                  <a:cubicBezTo>
                    <a:pt x="966" y="515"/>
                    <a:pt x="833" y="482"/>
                    <a:pt x="701" y="482"/>
                  </a:cubicBezTo>
                  <a:cubicBezTo>
                    <a:pt x="679" y="479"/>
                    <a:pt x="658" y="477"/>
                    <a:pt x="637" y="477"/>
                  </a:cubicBezTo>
                  <a:cubicBezTo>
                    <a:pt x="607" y="477"/>
                    <a:pt x="578" y="480"/>
                    <a:pt x="548" y="484"/>
                  </a:cubicBezTo>
                  <a:lnTo>
                    <a:pt x="548" y="484"/>
                  </a:lnTo>
                  <a:lnTo>
                    <a:pt x="468" y="183"/>
                  </a:lnTo>
                  <a:cubicBezTo>
                    <a:pt x="448" y="54"/>
                    <a:pt x="359" y="0"/>
                    <a:pt x="2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5" name="Google Shape;2995;p60"/>
          <p:cNvSpPr/>
          <p:nvPr/>
        </p:nvSpPr>
        <p:spPr>
          <a:xfrm>
            <a:off x="7424208" y="4242762"/>
            <a:ext cx="129877" cy="119727"/>
          </a:xfrm>
          <a:custGeom>
            <a:rect b="b" l="l" r="r" t="t"/>
            <a:pathLst>
              <a:path extrusionOk="0" h="979" w="1062">
                <a:moveTo>
                  <a:pt x="546" y="0"/>
                </a:moveTo>
                <a:cubicBezTo>
                  <a:pt x="444" y="0"/>
                  <a:pt x="340" y="33"/>
                  <a:pt x="250" y="103"/>
                </a:cubicBezTo>
                <a:cubicBezTo>
                  <a:pt x="67" y="253"/>
                  <a:pt x="1" y="502"/>
                  <a:pt x="117" y="718"/>
                </a:cubicBezTo>
                <a:cubicBezTo>
                  <a:pt x="207" y="898"/>
                  <a:pt x="372" y="978"/>
                  <a:pt x="537" y="978"/>
                </a:cubicBezTo>
                <a:cubicBezTo>
                  <a:pt x="799" y="978"/>
                  <a:pt x="1061" y="778"/>
                  <a:pt x="1031" y="452"/>
                </a:cubicBezTo>
                <a:cubicBezTo>
                  <a:pt x="1007" y="174"/>
                  <a:pt x="782" y="0"/>
                  <a:pt x="5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60"/>
          <p:cNvSpPr/>
          <p:nvPr/>
        </p:nvSpPr>
        <p:spPr>
          <a:xfrm>
            <a:off x="4895102" y="1253965"/>
            <a:ext cx="129877" cy="120583"/>
          </a:xfrm>
          <a:custGeom>
            <a:rect b="b" l="l" r="r" t="t"/>
            <a:pathLst>
              <a:path extrusionOk="0" h="986" w="1062">
                <a:moveTo>
                  <a:pt x="540" y="0"/>
                </a:moveTo>
                <a:cubicBezTo>
                  <a:pt x="436" y="0"/>
                  <a:pt x="329" y="33"/>
                  <a:pt x="233" y="103"/>
                </a:cubicBezTo>
                <a:cubicBezTo>
                  <a:pt x="51" y="253"/>
                  <a:pt x="1" y="502"/>
                  <a:pt x="100" y="718"/>
                </a:cubicBezTo>
                <a:cubicBezTo>
                  <a:pt x="196" y="903"/>
                  <a:pt x="363" y="985"/>
                  <a:pt x="529" y="985"/>
                </a:cubicBezTo>
                <a:cubicBezTo>
                  <a:pt x="796" y="985"/>
                  <a:pt x="1062" y="773"/>
                  <a:pt x="1031" y="436"/>
                </a:cubicBezTo>
                <a:cubicBezTo>
                  <a:pt x="996" y="170"/>
                  <a:pt x="776" y="0"/>
                  <a:pt x="5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60"/>
          <p:cNvSpPr/>
          <p:nvPr/>
        </p:nvSpPr>
        <p:spPr>
          <a:xfrm>
            <a:off x="2995951" y="801477"/>
            <a:ext cx="214995" cy="136604"/>
          </a:xfrm>
          <a:custGeom>
            <a:rect b="b" l="l" r="r" t="t"/>
            <a:pathLst>
              <a:path extrusionOk="0" h="1117" w="1758">
                <a:moveTo>
                  <a:pt x="893" y="0"/>
                </a:moveTo>
                <a:cubicBezTo>
                  <a:pt x="805" y="0"/>
                  <a:pt x="716" y="13"/>
                  <a:pt x="631" y="36"/>
                </a:cubicBezTo>
                <a:cubicBezTo>
                  <a:pt x="0" y="185"/>
                  <a:pt x="349" y="783"/>
                  <a:pt x="731" y="999"/>
                </a:cubicBezTo>
                <a:cubicBezTo>
                  <a:pt x="847" y="1082"/>
                  <a:pt x="997" y="1116"/>
                  <a:pt x="1146" y="1116"/>
                </a:cubicBezTo>
                <a:cubicBezTo>
                  <a:pt x="1154" y="1116"/>
                  <a:pt x="1162" y="1116"/>
                  <a:pt x="1169" y="1116"/>
                </a:cubicBezTo>
                <a:cubicBezTo>
                  <a:pt x="1522" y="1116"/>
                  <a:pt x="1758" y="743"/>
                  <a:pt x="1612" y="418"/>
                </a:cubicBezTo>
                <a:cubicBezTo>
                  <a:pt x="1529" y="235"/>
                  <a:pt x="1379" y="102"/>
                  <a:pt x="1196" y="52"/>
                </a:cubicBezTo>
                <a:cubicBezTo>
                  <a:pt x="1098" y="17"/>
                  <a:pt x="996" y="0"/>
                  <a:pt x="8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60"/>
          <p:cNvSpPr/>
          <p:nvPr/>
        </p:nvSpPr>
        <p:spPr>
          <a:xfrm>
            <a:off x="2220247" y="3596754"/>
            <a:ext cx="205333" cy="136481"/>
          </a:xfrm>
          <a:custGeom>
            <a:rect b="b" l="l" r="r" t="t"/>
            <a:pathLst>
              <a:path extrusionOk="0" h="1116" w="1679">
                <a:moveTo>
                  <a:pt x="893" y="0"/>
                </a:moveTo>
                <a:cubicBezTo>
                  <a:pt x="805" y="0"/>
                  <a:pt x="716" y="13"/>
                  <a:pt x="632" y="36"/>
                </a:cubicBezTo>
                <a:cubicBezTo>
                  <a:pt x="0" y="186"/>
                  <a:pt x="349" y="784"/>
                  <a:pt x="731" y="1000"/>
                </a:cubicBezTo>
                <a:cubicBezTo>
                  <a:pt x="848" y="1083"/>
                  <a:pt x="997" y="1116"/>
                  <a:pt x="1147" y="1116"/>
                </a:cubicBezTo>
                <a:cubicBezTo>
                  <a:pt x="1280" y="1116"/>
                  <a:pt x="1429" y="1049"/>
                  <a:pt x="1529" y="950"/>
                </a:cubicBezTo>
                <a:cubicBezTo>
                  <a:pt x="1645" y="800"/>
                  <a:pt x="1678" y="584"/>
                  <a:pt x="1612" y="418"/>
                </a:cubicBezTo>
                <a:cubicBezTo>
                  <a:pt x="1529" y="235"/>
                  <a:pt x="1379" y="102"/>
                  <a:pt x="1196" y="53"/>
                </a:cubicBezTo>
                <a:cubicBezTo>
                  <a:pt x="1099" y="17"/>
                  <a:pt x="996" y="0"/>
                  <a:pt x="8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60"/>
          <p:cNvSpPr/>
          <p:nvPr/>
        </p:nvSpPr>
        <p:spPr>
          <a:xfrm>
            <a:off x="6916616" y="938070"/>
            <a:ext cx="205333" cy="136604"/>
          </a:xfrm>
          <a:custGeom>
            <a:rect b="b" l="l" r="r" t="t"/>
            <a:pathLst>
              <a:path extrusionOk="0" h="1117" w="1679">
                <a:moveTo>
                  <a:pt x="877" y="1"/>
                </a:moveTo>
                <a:cubicBezTo>
                  <a:pt x="789" y="1"/>
                  <a:pt x="700" y="13"/>
                  <a:pt x="616" y="36"/>
                </a:cubicBezTo>
                <a:cubicBezTo>
                  <a:pt x="1" y="186"/>
                  <a:pt x="350" y="784"/>
                  <a:pt x="715" y="1000"/>
                </a:cubicBezTo>
                <a:cubicBezTo>
                  <a:pt x="848" y="1083"/>
                  <a:pt x="998" y="1116"/>
                  <a:pt x="1131" y="1116"/>
                </a:cubicBezTo>
                <a:cubicBezTo>
                  <a:pt x="1280" y="1116"/>
                  <a:pt x="1413" y="1050"/>
                  <a:pt x="1513" y="950"/>
                </a:cubicBezTo>
                <a:cubicBezTo>
                  <a:pt x="1646" y="800"/>
                  <a:pt x="1679" y="601"/>
                  <a:pt x="1596" y="418"/>
                </a:cubicBezTo>
                <a:cubicBezTo>
                  <a:pt x="1513" y="235"/>
                  <a:pt x="1363" y="103"/>
                  <a:pt x="1180" y="53"/>
                </a:cubicBezTo>
                <a:cubicBezTo>
                  <a:pt x="1083" y="17"/>
                  <a:pt x="980" y="1"/>
                  <a:pt x="8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60"/>
          <p:cNvSpPr/>
          <p:nvPr/>
        </p:nvSpPr>
        <p:spPr>
          <a:xfrm>
            <a:off x="5972638" y="4872643"/>
            <a:ext cx="60658" cy="45249"/>
          </a:xfrm>
          <a:custGeom>
            <a:rect b="b" l="l" r="r" t="t"/>
            <a:pathLst>
              <a:path extrusionOk="0" h="370" w="496">
                <a:moveTo>
                  <a:pt x="339" y="0"/>
                </a:moveTo>
                <a:cubicBezTo>
                  <a:pt x="188" y="0"/>
                  <a:pt x="1" y="152"/>
                  <a:pt x="130" y="303"/>
                </a:cubicBezTo>
                <a:cubicBezTo>
                  <a:pt x="175" y="347"/>
                  <a:pt x="234" y="369"/>
                  <a:pt x="288" y="369"/>
                </a:cubicBezTo>
                <a:cubicBezTo>
                  <a:pt x="315" y="369"/>
                  <a:pt x="341" y="364"/>
                  <a:pt x="363" y="353"/>
                </a:cubicBezTo>
                <a:cubicBezTo>
                  <a:pt x="446" y="320"/>
                  <a:pt x="496" y="237"/>
                  <a:pt x="496" y="153"/>
                </a:cubicBezTo>
                <a:cubicBezTo>
                  <a:pt x="490" y="43"/>
                  <a:pt x="420" y="0"/>
                  <a:pt x="3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60"/>
          <p:cNvSpPr/>
          <p:nvPr/>
        </p:nvSpPr>
        <p:spPr>
          <a:xfrm>
            <a:off x="1501905" y="3357713"/>
            <a:ext cx="58702" cy="46105"/>
          </a:xfrm>
          <a:custGeom>
            <a:rect b="b" l="l" r="r" t="t"/>
            <a:pathLst>
              <a:path extrusionOk="0" h="377" w="480">
                <a:moveTo>
                  <a:pt x="328" y="0"/>
                </a:moveTo>
                <a:cubicBezTo>
                  <a:pt x="182" y="0"/>
                  <a:pt x="1" y="159"/>
                  <a:pt x="131" y="310"/>
                </a:cubicBezTo>
                <a:cubicBezTo>
                  <a:pt x="164" y="355"/>
                  <a:pt x="219" y="377"/>
                  <a:pt x="277" y="377"/>
                </a:cubicBezTo>
                <a:cubicBezTo>
                  <a:pt x="306" y="377"/>
                  <a:pt x="336" y="371"/>
                  <a:pt x="363" y="360"/>
                </a:cubicBezTo>
                <a:cubicBezTo>
                  <a:pt x="430" y="327"/>
                  <a:pt x="480" y="244"/>
                  <a:pt x="480" y="161"/>
                </a:cubicBezTo>
                <a:cubicBezTo>
                  <a:pt x="474" y="45"/>
                  <a:pt x="406" y="0"/>
                  <a:pt x="3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60"/>
          <p:cNvSpPr/>
          <p:nvPr/>
        </p:nvSpPr>
        <p:spPr>
          <a:xfrm>
            <a:off x="4519944" y="4585386"/>
            <a:ext cx="58702" cy="46228"/>
          </a:xfrm>
          <a:custGeom>
            <a:rect b="b" l="l" r="r" t="t"/>
            <a:pathLst>
              <a:path extrusionOk="0" h="378" w="480">
                <a:moveTo>
                  <a:pt x="335" y="0"/>
                </a:moveTo>
                <a:cubicBezTo>
                  <a:pt x="188" y="0"/>
                  <a:pt x="0" y="159"/>
                  <a:pt x="130" y="311"/>
                </a:cubicBezTo>
                <a:cubicBezTo>
                  <a:pt x="164" y="355"/>
                  <a:pt x="219" y="377"/>
                  <a:pt x="277" y="377"/>
                </a:cubicBezTo>
                <a:cubicBezTo>
                  <a:pt x="306" y="377"/>
                  <a:pt x="335" y="372"/>
                  <a:pt x="363" y="361"/>
                </a:cubicBezTo>
                <a:cubicBezTo>
                  <a:pt x="430" y="327"/>
                  <a:pt x="479" y="244"/>
                  <a:pt x="479" y="161"/>
                </a:cubicBezTo>
                <a:cubicBezTo>
                  <a:pt x="479" y="46"/>
                  <a:pt x="413" y="0"/>
                  <a:pt x="3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3" name="Google Shape;3003;p60"/>
          <p:cNvGrpSpPr/>
          <p:nvPr/>
        </p:nvGrpSpPr>
        <p:grpSpPr>
          <a:xfrm rot="-535140">
            <a:off x="-832976" y="-537338"/>
            <a:ext cx="4619560" cy="2398179"/>
            <a:chOff x="4666075" y="3825750"/>
            <a:chExt cx="2868269" cy="1489021"/>
          </a:xfrm>
        </p:grpSpPr>
        <p:sp>
          <p:nvSpPr>
            <p:cNvPr id="3004" name="Google Shape;3004;p60"/>
            <p:cNvSpPr/>
            <p:nvPr/>
          </p:nvSpPr>
          <p:spPr>
            <a:xfrm>
              <a:off x="4666075" y="3825750"/>
              <a:ext cx="2868269" cy="1489021"/>
            </a:xfrm>
            <a:custGeom>
              <a:rect b="b" l="l" r="r" t="t"/>
              <a:pathLst>
                <a:path extrusionOk="0" h="13049" w="25136">
                  <a:moveTo>
                    <a:pt x="8141" y="0"/>
                  </a:moveTo>
                  <a:cubicBezTo>
                    <a:pt x="8010" y="0"/>
                    <a:pt x="7873" y="5"/>
                    <a:pt x="7732" y="15"/>
                  </a:cubicBezTo>
                  <a:cubicBezTo>
                    <a:pt x="3590" y="313"/>
                    <a:pt x="3833" y="4894"/>
                    <a:pt x="3872" y="5400"/>
                  </a:cubicBezTo>
                  <a:lnTo>
                    <a:pt x="3872" y="5400"/>
                  </a:lnTo>
                  <a:cubicBezTo>
                    <a:pt x="3495" y="5215"/>
                    <a:pt x="3136" y="5132"/>
                    <a:pt x="2806" y="5132"/>
                  </a:cubicBezTo>
                  <a:cubicBezTo>
                    <a:pt x="970" y="5132"/>
                    <a:pt x="0" y="7674"/>
                    <a:pt x="1414" y="9189"/>
                  </a:cubicBezTo>
                  <a:cubicBezTo>
                    <a:pt x="2121" y="9937"/>
                    <a:pt x="2853" y="10160"/>
                    <a:pt x="3472" y="10160"/>
                  </a:cubicBezTo>
                  <a:cubicBezTo>
                    <a:pt x="4379" y="10160"/>
                    <a:pt x="5045" y="9684"/>
                    <a:pt x="5045" y="9684"/>
                  </a:cubicBezTo>
                  <a:cubicBezTo>
                    <a:pt x="5045" y="9684"/>
                    <a:pt x="5270" y="11505"/>
                    <a:pt x="7552" y="11730"/>
                  </a:cubicBezTo>
                  <a:cubicBezTo>
                    <a:pt x="7717" y="11747"/>
                    <a:pt x="7872" y="11755"/>
                    <a:pt x="8018" y="11755"/>
                  </a:cubicBezTo>
                  <a:cubicBezTo>
                    <a:pt x="9877" y="11755"/>
                    <a:pt x="10205" y="10460"/>
                    <a:pt x="10206" y="10459"/>
                  </a:cubicBezTo>
                  <a:lnTo>
                    <a:pt x="10206" y="10459"/>
                  </a:lnTo>
                  <a:cubicBezTo>
                    <a:pt x="10206" y="10460"/>
                    <a:pt x="10093" y="11775"/>
                    <a:pt x="11948" y="12393"/>
                  </a:cubicBezTo>
                  <a:cubicBezTo>
                    <a:pt x="12172" y="12467"/>
                    <a:pt x="12378" y="12499"/>
                    <a:pt x="12568" y="12499"/>
                  </a:cubicBezTo>
                  <a:cubicBezTo>
                    <a:pt x="13933" y="12499"/>
                    <a:pt x="14410" y="10808"/>
                    <a:pt x="14410" y="10808"/>
                  </a:cubicBezTo>
                  <a:lnTo>
                    <a:pt x="14410" y="10808"/>
                  </a:lnTo>
                  <a:cubicBezTo>
                    <a:pt x="14410" y="10808"/>
                    <a:pt x="14298" y="12461"/>
                    <a:pt x="16962" y="12966"/>
                  </a:cubicBezTo>
                  <a:cubicBezTo>
                    <a:pt x="17259" y="13023"/>
                    <a:pt x="17527" y="13048"/>
                    <a:pt x="17769" y="13048"/>
                  </a:cubicBezTo>
                  <a:cubicBezTo>
                    <a:pt x="19698" y="13048"/>
                    <a:pt x="20009" y="11460"/>
                    <a:pt x="20009" y="11460"/>
                  </a:cubicBezTo>
                  <a:cubicBezTo>
                    <a:pt x="20502" y="12037"/>
                    <a:pt x="21516" y="12450"/>
                    <a:pt x="22447" y="12450"/>
                  </a:cubicBezTo>
                  <a:cubicBezTo>
                    <a:pt x="23257" y="12450"/>
                    <a:pt x="24005" y="12137"/>
                    <a:pt x="24292" y="11348"/>
                  </a:cubicBezTo>
                  <a:cubicBezTo>
                    <a:pt x="24911" y="9650"/>
                    <a:pt x="23978" y="9414"/>
                    <a:pt x="23978" y="9414"/>
                  </a:cubicBezTo>
                  <a:cubicBezTo>
                    <a:pt x="23978" y="9414"/>
                    <a:pt x="25136" y="8256"/>
                    <a:pt x="24169" y="7098"/>
                  </a:cubicBezTo>
                  <a:cubicBezTo>
                    <a:pt x="23802" y="6658"/>
                    <a:pt x="23439" y="6523"/>
                    <a:pt x="23131" y="6523"/>
                  </a:cubicBezTo>
                  <a:cubicBezTo>
                    <a:pt x="22635" y="6523"/>
                    <a:pt x="22280" y="6873"/>
                    <a:pt x="22280" y="6873"/>
                  </a:cubicBezTo>
                  <a:cubicBezTo>
                    <a:pt x="22280" y="6873"/>
                    <a:pt x="23168" y="2129"/>
                    <a:pt x="19818" y="1589"/>
                  </a:cubicBezTo>
                  <a:cubicBezTo>
                    <a:pt x="19608" y="1555"/>
                    <a:pt x="19404" y="1540"/>
                    <a:pt x="19208" y="1540"/>
                  </a:cubicBezTo>
                  <a:cubicBezTo>
                    <a:pt x="16260" y="1540"/>
                    <a:pt x="14837" y="5097"/>
                    <a:pt x="14837" y="5097"/>
                  </a:cubicBezTo>
                  <a:cubicBezTo>
                    <a:pt x="14837" y="5097"/>
                    <a:pt x="15141" y="3062"/>
                    <a:pt x="13713" y="3062"/>
                  </a:cubicBezTo>
                  <a:cubicBezTo>
                    <a:pt x="12285" y="3062"/>
                    <a:pt x="11712" y="4445"/>
                    <a:pt x="11712" y="4445"/>
                  </a:cubicBezTo>
                  <a:cubicBezTo>
                    <a:pt x="11712" y="4445"/>
                    <a:pt x="12102" y="0"/>
                    <a:pt x="81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60"/>
            <p:cNvSpPr/>
            <p:nvPr/>
          </p:nvSpPr>
          <p:spPr>
            <a:xfrm>
              <a:off x="6083334" y="4706346"/>
              <a:ext cx="168198" cy="121185"/>
            </a:xfrm>
            <a:custGeom>
              <a:rect b="b" l="l" r="r" t="t"/>
              <a:pathLst>
                <a:path extrusionOk="0" h="1062" w="1474">
                  <a:moveTo>
                    <a:pt x="182" y="0"/>
                  </a:moveTo>
                  <a:cubicBezTo>
                    <a:pt x="154" y="0"/>
                    <a:pt x="126" y="14"/>
                    <a:pt x="113" y="44"/>
                  </a:cubicBezTo>
                  <a:cubicBezTo>
                    <a:pt x="0" y="393"/>
                    <a:pt x="124" y="775"/>
                    <a:pt x="428" y="977"/>
                  </a:cubicBezTo>
                  <a:cubicBezTo>
                    <a:pt x="534" y="1034"/>
                    <a:pt x="648" y="1062"/>
                    <a:pt x="761" y="1062"/>
                  </a:cubicBezTo>
                  <a:cubicBezTo>
                    <a:pt x="980" y="1062"/>
                    <a:pt x="1193" y="957"/>
                    <a:pt x="1327" y="764"/>
                  </a:cubicBezTo>
                  <a:cubicBezTo>
                    <a:pt x="1428" y="595"/>
                    <a:pt x="1473" y="393"/>
                    <a:pt x="1451" y="202"/>
                  </a:cubicBezTo>
                  <a:cubicBezTo>
                    <a:pt x="1445" y="157"/>
                    <a:pt x="1406" y="134"/>
                    <a:pt x="1370" y="134"/>
                  </a:cubicBezTo>
                  <a:cubicBezTo>
                    <a:pt x="1335" y="134"/>
                    <a:pt x="1304" y="157"/>
                    <a:pt x="1316" y="202"/>
                  </a:cubicBezTo>
                  <a:cubicBezTo>
                    <a:pt x="1348" y="551"/>
                    <a:pt x="1126" y="922"/>
                    <a:pt x="753" y="922"/>
                  </a:cubicBezTo>
                  <a:cubicBezTo>
                    <a:pt x="742" y="922"/>
                    <a:pt x="731" y="922"/>
                    <a:pt x="720" y="921"/>
                  </a:cubicBezTo>
                  <a:cubicBezTo>
                    <a:pt x="326" y="899"/>
                    <a:pt x="146" y="426"/>
                    <a:pt x="248" y="89"/>
                  </a:cubicBezTo>
                  <a:cubicBezTo>
                    <a:pt x="268" y="34"/>
                    <a:pt x="226" y="0"/>
                    <a:pt x="182"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60"/>
            <p:cNvSpPr/>
            <p:nvPr/>
          </p:nvSpPr>
          <p:spPr>
            <a:xfrm>
              <a:off x="6134570" y="4589382"/>
              <a:ext cx="34804" cy="48269"/>
            </a:xfrm>
            <a:custGeom>
              <a:rect b="b" l="l" r="r" t="t"/>
              <a:pathLst>
                <a:path extrusionOk="0" h="423" w="305">
                  <a:moveTo>
                    <a:pt x="109" y="1"/>
                  </a:moveTo>
                  <a:cubicBezTo>
                    <a:pt x="86" y="1"/>
                    <a:pt x="64" y="13"/>
                    <a:pt x="57" y="35"/>
                  </a:cubicBezTo>
                  <a:cubicBezTo>
                    <a:pt x="23" y="114"/>
                    <a:pt x="1" y="192"/>
                    <a:pt x="12" y="271"/>
                  </a:cubicBezTo>
                  <a:cubicBezTo>
                    <a:pt x="1" y="327"/>
                    <a:pt x="23" y="372"/>
                    <a:pt x="57" y="406"/>
                  </a:cubicBezTo>
                  <a:cubicBezTo>
                    <a:pt x="80" y="417"/>
                    <a:pt x="102" y="423"/>
                    <a:pt x="123" y="423"/>
                  </a:cubicBezTo>
                  <a:cubicBezTo>
                    <a:pt x="144" y="423"/>
                    <a:pt x="164" y="417"/>
                    <a:pt x="181" y="406"/>
                  </a:cubicBezTo>
                  <a:cubicBezTo>
                    <a:pt x="248" y="350"/>
                    <a:pt x="293" y="282"/>
                    <a:pt x="293" y="192"/>
                  </a:cubicBezTo>
                  <a:cubicBezTo>
                    <a:pt x="305" y="102"/>
                    <a:pt x="237" y="24"/>
                    <a:pt x="147" y="12"/>
                  </a:cubicBezTo>
                  <a:cubicBezTo>
                    <a:pt x="135" y="4"/>
                    <a:pt x="122" y="1"/>
                    <a:pt x="109"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60"/>
            <p:cNvSpPr/>
            <p:nvPr/>
          </p:nvSpPr>
          <p:spPr>
            <a:xfrm>
              <a:off x="6221865" y="4621561"/>
              <a:ext cx="114" cy="114"/>
            </a:xfrm>
            <a:custGeom>
              <a:rect b="b" l="l" r="r" t="t"/>
              <a:pathLst>
                <a:path extrusionOk="0" h="1" w="1">
                  <a:moveTo>
                    <a:pt x="0" y="0"/>
                  </a:moveTo>
                  <a:close/>
                </a:path>
              </a:pathLst>
            </a:custGeom>
            <a:solidFill>
              <a:srgbClr val="3F9C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60"/>
            <p:cNvSpPr/>
            <p:nvPr/>
          </p:nvSpPr>
          <p:spPr>
            <a:xfrm>
              <a:off x="6201325" y="4590409"/>
              <a:ext cx="37314" cy="53061"/>
            </a:xfrm>
            <a:custGeom>
              <a:rect b="b" l="l" r="r" t="t"/>
              <a:pathLst>
                <a:path extrusionOk="0" h="465" w="327">
                  <a:moveTo>
                    <a:pt x="140" y="0"/>
                  </a:moveTo>
                  <a:cubicBezTo>
                    <a:pt x="113" y="0"/>
                    <a:pt x="89" y="21"/>
                    <a:pt x="79" y="48"/>
                  </a:cubicBezTo>
                  <a:lnTo>
                    <a:pt x="79" y="71"/>
                  </a:lnTo>
                  <a:lnTo>
                    <a:pt x="68" y="82"/>
                  </a:lnTo>
                  <a:lnTo>
                    <a:pt x="46" y="138"/>
                  </a:lnTo>
                  <a:cubicBezTo>
                    <a:pt x="23" y="183"/>
                    <a:pt x="1" y="228"/>
                    <a:pt x="1" y="273"/>
                  </a:cubicBezTo>
                  <a:cubicBezTo>
                    <a:pt x="1" y="352"/>
                    <a:pt x="57" y="431"/>
                    <a:pt x="136" y="453"/>
                  </a:cubicBezTo>
                  <a:cubicBezTo>
                    <a:pt x="151" y="461"/>
                    <a:pt x="167" y="465"/>
                    <a:pt x="183" y="465"/>
                  </a:cubicBezTo>
                  <a:cubicBezTo>
                    <a:pt x="211" y="465"/>
                    <a:pt x="237" y="452"/>
                    <a:pt x="259" y="431"/>
                  </a:cubicBezTo>
                  <a:cubicBezTo>
                    <a:pt x="293" y="397"/>
                    <a:pt x="315" y="352"/>
                    <a:pt x="315" y="307"/>
                  </a:cubicBezTo>
                  <a:cubicBezTo>
                    <a:pt x="327" y="273"/>
                    <a:pt x="327" y="228"/>
                    <a:pt x="304" y="183"/>
                  </a:cubicBezTo>
                  <a:cubicBezTo>
                    <a:pt x="293" y="138"/>
                    <a:pt x="259" y="105"/>
                    <a:pt x="214" y="93"/>
                  </a:cubicBezTo>
                  <a:cubicBezTo>
                    <a:pt x="225" y="48"/>
                    <a:pt x="203" y="15"/>
                    <a:pt x="158" y="3"/>
                  </a:cubicBezTo>
                  <a:cubicBezTo>
                    <a:pt x="152" y="1"/>
                    <a:pt x="146" y="0"/>
                    <a:pt x="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60"/>
            <p:cNvSpPr/>
            <p:nvPr/>
          </p:nvSpPr>
          <p:spPr>
            <a:xfrm>
              <a:off x="6219354" y="4626696"/>
              <a:ext cx="0" cy="114"/>
            </a:xfrm>
            <a:custGeom>
              <a:rect b="b" l="l" r="r" t="t"/>
              <a:pathLst>
                <a:path extrusionOk="0" h="1" w="0">
                  <a:moveTo>
                    <a:pt x="0" y="0"/>
                  </a:moveTo>
                  <a:lnTo>
                    <a:pt x="0" y="0"/>
                  </a:lnTo>
                  <a:lnTo>
                    <a:pt x="0" y="0"/>
                  </a:lnTo>
                  <a:cubicBezTo>
                    <a:pt x="0" y="0"/>
                    <a:pt x="0" y="0"/>
                    <a:pt x="0" y="0"/>
                  </a:cubicBezTo>
                  <a:close/>
                </a:path>
              </a:pathLst>
            </a:custGeom>
            <a:solidFill>
              <a:srgbClr val="3F9CAC"/>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60"/>
            <p:cNvSpPr/>
            <p:nvPr/>
          </p:nvSpPr>
          <p:spPr>
            <a:xfrm>
              <a:off x="5163485" y="3920381"/>
              <a:ext cx="233811" cy="479376"/>
            </a:xfrm>
            <a:custGeom>
              <a:rect b="b" l="l" r="r" t="t"/>
              <a:pathLst>
                <a:path extrusionOk="0" h="4201" w="2049">
                  <a:moveTo>
                    <a:pt x="1928" y="1"/>
                  </a:moveTo>
                  <a:cubicBezTo>
                    <a:pt x="1919" y="1"/>
                    <a:pt x="1910" y="3"/>
                    <a:pt x="1900" y="7"/>
                  </a:cubicBezTo>
                  <a:cubicBezTo>
                    <a:pt x="765" y="546"/>
                    <a:pt x="169" y="1760"/>
                    <a:pt x="34" y="2963"/>
                  </a:cubicBezTo>
                  <a:cubicBezTo>
                    <a:pt x="0" y="3357"/>
                    <a:pt x="0" y="3739"/>
                    <a:pt x="34" y="4133"/>
                  </a:cubicBezTo>
                  <a:cubicBezTo>
                    <a:pt x="34" y="4178"/>
                    <a:pt x="71" y="4200"/>
                    <a:pt x="107" y="4200"/>
                  </a:cubicBezTo>
                  <a:cubicBezTo>
                    <a:pt x="144" y="4200"/>
                    <a:pt x="180" y="4178"/>
                    <a:pt x="180" y="4133"/>
                  </a:cubicBezTo>
                  <a:cubicBezTo>
                    <a:pt x="79" y="2907"/>
                    <a:pt x="293" y="1581"/>
                    <a:pt x="1203" y="670"/>
                  </a:cubicBezTo>
                  <a:cubicBezTo>
                    <a:pt x="1428" y="456"/>
                    <a:pt x="1687" y="265"/>
                    <a:pt x="1979" y="130"/>
                  </a:cubicBezTo>
                  <a:cubicBezTo>
                    <a:pt x="2049" y="101"/>
                    <a:pt x="1996" y="1"/>
                    <a:pt x="192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60"/>
            <p:cNvSpPr/>
            <p:nvPr/>
          </p:nvSpPr>
          <p:spPr>
            <a:xfrm>
              <a:off x="5816542" y="3983599"/>
              <a:ext cx="106693" cy="149142"/>
            </a:xfrm>
            <a:custGeom>
              <a:rect b="b" l="l" r="r" t="t"/>
              <a:pathLst>
                <a:path extrusionOk="0" h="1307" w="935">
                  <a:moveTo>
                    <a:pt x="95" y="0"/>
                  </a:moveTo>
                  <a:cubicBezTo>
                    <a:pt x="36" y="0"/>
                    <a:pt x="1" y="92"/>
                    <a:pt x="56" y="138"/>
                  </a:cubicBezTo>
                  <a:cubicBezTo>
                    <a:pt x="225" y="262"/>
                    <a:pt x="360" y="431"/>
                    <a:pt x="438" y="622"/>
                  </a:cubicBezTo>
                  <a:cubicBezTo>
                    <a:pt x="562" y="835"/>
                    <a:pt x="674" y="1049"/>
                    <a:pt x="787" y="1274"/>
                  </a:cubicBezTo>
                  <a:cubicBezTo>
                    <a:pt x="800" y="1297"/>
                    <a:pt x="820" y="1307"/>
                    <a:pt x="839" y="1307"/>
                  </a:cubicBezTo>
                  <a:cubicBezTo>
                    <a:pt x="886" y="1307"/>
                    <a:pt x="934" y="1254"/>
                    <a:pt x="911" y="1206"/>
                  </a:cubicBezTo>
                  <a:cubicBezTo>
                    <a:pt x="798" y="970"/>
                    <a:pt x="674" y="734"/>
                    <a:pt x="540" y="509"/>
                  </a:cubicBezTo>
                  <a:cubicBezTo>
                    <a:pt x="450" y="318"/>
                    <a:pt x="303" y="150"/>
                    <a:pt x="135" y="15"/>
                  </a:cubicBezTo>
                  <a:cubicBezTo>
                    <a:pt x="121" y="5"/>
                    <a:pt x="107" y="0"/>
                    <a:pt x="95"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60"/>
            <p:cNvSpPr/>
            <p:nvPr/>
          </p:nvSpPr>
          <p:spPr>
            <a:xfrm>
              <a:off x="4797873" y="4484889"/>
              <a:ext cx="188624" cy="243168"/>
            </a:xfrm>
            <a:custGeom>
              <a:rect b="b" l="l" r="r" t="t"/>
              <a:pathLst>
                <a:path extrusionOk="0" h="2131" w="1653">
                  <a:moveTo>
                    <a:pt x="1464" y="1"/>
                  </a:moveTo>
                  <a:cubicBezTo>
                    <a:pt x="1004" y="1"/>
                    <a:pt x="635" y="358"/>
                    <a:pt x="394" y="726"/>
                  </a:cubicBezTo>
                  <a:cubicBezTo>
                    <a:pt x="146" y="1131"/>
                    <a:pt x="0" y="1625"/>
                    <a:pt x="158" y="2086"/>
                  </a:cubicBezTo>
                  <a:cubicBezTo>
                    <a:pt x="171" y="2117"/>
                    <a:pt x="199" y="2130"/>
                    <a:pt x="227" y="2130"/>
                  </a:cubicBezTo>
                  <a:cubicBezTo>
                    <a:pt x="272" y="2130"/>
                    <a:pt x="318" y="2096"/>
                    <a:pt x="304" y="2041"/>
                  </a:cubicBezTo>
                  <a:cubicBezTo>
                    <a:pt x="158" y="1625"/>
                    <a:pt x="293" y="1187"/>
                    <a:pt x="506" y="827"/>
                  </a:cubicBezTo>
                  <a:cubicBezTo>
                    <a:pt x="716" y="492"/>
                    <a:pt x="1052" y="147"/>
                    <a:pt x="1479" y="147"/>
                  </a:cubicBezTo>
                  <a:cubicBezTo>
                    <a:pt x="1510" y="147"/>
                    <a:pt x="1542" y="149"/>
                    <a:pt x="1574" y="152"/>
                  </a:cubicBezTo>
                  <a:cubicBezTo>
                    <a:pt x="1577" y="153"/>
                    <a:pt x="1580" y="153"/>
                    <a:pt x="1583" y="153"/>
                  </a:cubicBezTo>
                  <a:cubicBezTo>
                    <a:pt x="1653" y="153"/>
                    <a:pt x="1650" y="17"/>
                    <a:pt x="1563" y="6"/>
                  </a:cubicBezTo>
                  <a:cubicBezTo>
                    <a:pt x="1530" y="3"/>
                    <a:pt x="1496" y="1"/>
                    <a:pt x="1464"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60"/>
            <p:cNvSpPr/>
            <p:nvPr/>
          </p:nvSpPr>
          <p:spPr>
            <a:xfrm>
              <a:off x="5055194" y="4488199"/>
              <a:ext cx="49410" cy="19285"/>
            </a:xfrm>
            <a:custGeom>
              <a:rect b="b" l="l" r="r" t="t"/>
              <a:pathLst>
                <a:path extrusionOk="0" h="169" w="433">
                  <a:moveTo>
                    <a:pt x="190" y="0"/>
                  </a:moveTo>
                  <a:cubicBezTo>
                    <a:pt x="155" y="0"/>
                    <a:pt x="119" y="4"/>
                    <a:pt x="84" y="11"/>
                  </a:cubicBezTo>
                  <a:cubicBezTo>
                    <a:pt x="0" y="32"/>
                    <a:pt x="23" y="160"/>
                    <a:pt x="108" y="160"/>
                  </a:cubicBezTo>
                  <a:cubicBezTo>
                    <a:pt x="115" y="160"/>
                    <a:pt x="122" y="159"/>
                    <a:pt x="129" y="157"/>
                  </a:cubicBezTo>
                  <a:lnTo>
                    <a:pt x="331" y="157"/>
                  </a:lnTo>
                  <a:cubicBezTo>
                    <a:pt x="343" y="165"/>
                    <a:pt x="355" y="169"/>
                    <a:pt x="366" y="169"/>
                  </a:cubicBezTo>
                  <a:cubicBezTo>
                    <a:pt x="387" y="169"/>
                    <a:pt x="407" y="156"/>
                    <a:pt x="421" y="135"/>
                  </a:cubicBezTo>
                  <a:cubicBezTo>
                    <a:pt x="432" y="112"/>
                    <a:pt x="421" y="78"/>
                    <a:pt x="399" y="56"/>
                  </a:cubicBezTo>
                  <a:cubicBezTo>
                    <a:pt x="337" y="18"/>
                    <a:pt x="265" y="0"/>
                    <a:pt x="19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60"/>
            <p:cNvSpPr/>
            <p:nvPr/>
          </p:nvSpPr>
          <p:spPr>
            <a:xfrm>
              <a:off x="4857211" y="4808704"/>
              <a:ext cx="142181" cy="113425"/>
            </a:xfrm>
            <a:custGeom>
              <a:rect b="b" l="l" r="r" t="t"/>
              <a:pathLst>
                <a:path extrusionOk="0" h="994" w="1246">
                  <a:moveTo>
                    <a:pt x="97" y="0"/>
                  </a:moveTo>
                  <a:cubicBezTo>
                    <a:pt x="49" y="0"/>
                    <a:pt x="0" y="49"/>
                    <a:pt x="31" y="103"/>
                  </a:cubicBezTo>
                  <a:cubicBezTo>
                    <a:pt x="87" y="238"/>
                    <a:pt x="166" y="361"/>
                    <a:pt x="256" y="485"/>
                  </a:cubicBezTo>
                  <a:cubicBezTo>
                    <a:pt x="346" y="597"/>
                    <a:pt x="447" y="699"/>
                    <a:pt x="582" y="777"/>
                  </a:cubicBezTo>
                  <a:cubicBezTo>
                    <a:pt x="706" y="845"/>
                    <a:pt x="841" y="901"/>
                    <a:pt x="976" y="957"/>
                  </a:cubicBezTo>
                  <a:cubicBezTo>
                    <a:pt x="1015" y="973"/>
                    <a:pt x="1065" y="994"/>
                    <a:pt x="1114" y="994"/>
                  </a:cubicBezTo>
                  <a:cubicBezTo>
                    <a:pt x="1136" y="994"/>
                    <a:pt x="1157" y="990"/>
                    <a:pt x="1178" y="980"/>
                  </a:cubicBezTo>
                  <a:cubicBezTo>
                    <a:pt x="1234" y="946"/>
                    <a:pt x="1245" y="867"/>
                    <a:pt x="1200" y="822"/>
                  </a:cubicBezTo>
                  <a:cubicBezTo>
                    <a:pt x="1183" y="809"/>
                    <a:pt x="1163" y="803"/>
                    <a:pt x="1145" y="803"/>
                  </a:cubicBezTo>
                  <a:cubicBezTo>
                    <a:pt x="1116" y="803"/>
                    <a:pt x="1090" y="818"/>
                    <a:pt x="1077" y="845"/>
                  </a:cubicBezTo>
                  <a:lnTo>
                    <a:pt x="1043" y="834"/>
                  </a:lnTo>
                  <a:lnTo>
                    <a:pt x="964" y="800"/>
                  </a:lnTo>
                  <a:cubicBezTo>
                    <a:pt x="919" y="789"/>
                    <a:pt x="863" y="766"/>
                    <a:pt x="818" y="744"/>
                  </a:cubicBezTo>
                  <a:cubicBezTo>
                    <a:pt x="717" y="699"/>
                    <a:pt x="616" y="642"/>
                    <a:pt x="537" y="575"/>
                  </a:cubicBezTo>
                  <a:cubicBezTo>
                    <a:pt x="368" y="429"/>
                    <a:pt x="234" y="238"/>
                    <a:pt x="155" y="35"/>
                  </a:cubicBezTo>
                  <a:cubicBezTo>
                    <a:pt x="141" y="11"/>
                    <a:pt x="119" y="0"/>
                    <a:pt x="9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60"/>
            <p:cNvSpPr/>
            <p:nvPr/>
          </p:nvSpPr>
          <p:spPr>
            <a:xfrm>
              <a:off x="6037119" y="4222091"/>
              <a:ext cx="174246" cy="148001"/>
            </a:xfrm>
            <a:custGeom>
              <a:rect b="b" l="l" r="r" t="t"/>
              <a:pathLst>
                <a:path extrusionOk="0" h="1297" w="1527">
                  <a:moveTo>
                    <a:pt x="1334" y="0"/>
                  </a:moveTo>
                  <a:cubicBezTo>
                    <a:pt x="1223" y="0"/>
                    <a:pt x="1107" y="59"/>
                    <a:pt x="1012" y="106"/>
                  </a:cubicBezTo>
                  <a:cubicBezTo>
                    <a:pt x="855" y="184"/>
                    <a:pt x="720" y="286"/>
                    <a:pt x="585" y="398"/>
                  </a:cubicBezTo>
                  <a:cubicBezTo>
                    <a:pt x="450" y="511"/>
                    <a:pt x="338" y="645"/>
                    <a:pt x="225" y="780"/>
                  </a:cubicBezTo>
                  <a:cubicBezTo>
                    <a:pt x="135" y="904"/>
                    <a:pt x="1" y="1073"/>
                    <a:pt x="68" y="1253"/>
                  </a:cubicBezTo>
                  <a:cubicBezTo>
                    <a:pt x="81" y="1283"/>
                    <a:pt x="109" y="1297"/>
                    <a:pt x="138" y="1297"/>
                  </a:cubicBezTo>
                  <a:cubicBezTo>
                    <a:pt x="183" y="1297"/>
                    <a:pt x="228" y="1263"/>
                    <a:pt x="214" y="1208"/>
                  </a:cubicBezTo>
                  <a:cubicBezTo>
                    <a:pt x="158" y="1073"/>
                    <a:pt x="293" y="926"/>
                    <a:pt x="372" y="837"/>
                  </a:cubicBezTo>
                  <a:cubicBezTo>
                    <a:pt x="462" y="713"/>
                    <a:pt x="563" y="612"/>
                    <a:pt x="675" y="511"/>
                  </a:cubicBezTo>
                  <a:cubicBezTo>
                    <a:pt x="776" y="421"/>
                    <a:pt x="900" y="342"/>
                    <a:pt x="1024" y="263"/>
                  </a:cubicBezTo>
                  <a:cubicBezTo>
                    <a:pt x="1103" y="219"/>
                    <a:pt x="1223" y="141"/>
                    <a:pt x="1331" y="141"/>
                  </a:cubicBezTo>
                  <a:cubicBezTo>
                    <a:pt x="1361" y="141"/>
                    <a:pt x="1390" y="147"/>
                    <a:pt x="1417" y="162"/>
                  </a:cubicBezTo>
                  <a:cubicBezTo>
                    <a:pt x="1421" y="163"/>
                    <a:pt x="1425" y="163"/>
                    <a:pt x="1429" y="163"/>
                  </a:cubicBezTo>
                  <a:cubicBezTo>
                    <a:pt x="1489" y="163"/>
                    <a:pt x="1526" y="81"/>
                    <a:pt x="1473" y="38"/>
                  </a:cubicBezTo>
                  <a:cubicBezTo>
                    <a:pt x="1429" y="11"/>
                    <a:pt x="1382" y="0"/>
                    <a:pt x="1334"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60"/>
            <p:cNvSpPr/>
            <p:nvPr/>
          </p:nvSpPr>
          <p:spPr>
            <a:xfrm>
              <a:off x="6270590" y="4241490"/>
              <a:ext cx="60478" cy="61619"/>
            </a:xfrm>
            <a:custGeom>
              <a:rect b="b" l="l" r="r" t="t"/>
              <a:pathLst>
                <a:path extrusionOk="0" h="540" w="530">
                  <a:moveTo>
                    <a:pt x="83" y="0"/>
                  </a:moveTo>
                  <a:cubicBezTo>
                    <a:pt x="53" y="0"/>
                    <a:pt x="21" y="20"/>
                    <a:pt x="12" y="48"/>
                  </a:cubicBezTo>
                  <a:cubicBezTo>
                    <a:pt x="1" y="82"/>
                    <a:pt x="23" y="127"/>
                    <a:pt x="68" y="138"/>
                  </a:cubicBezTo>
                  <a:lnTo>
                    <a:pt x="79" y="149"/>
                  </a:lnTo>
                  <a:lnTo>
                    <a:pt x="113" y="161"/>
                  </a:lnTo>
                  <a:cubicBezTo>
                    <a:pt x="124" y="172"/>
                    <a:pt x="147" y="183"/>
                    <a:pt x="169" y="194"/>
                  </a:cubicBezTo>
                  <a:lnTo>
                    <a:pt x="181" y="206"/>
                  </a:lnTo>
                  <a:lnTo>
                    <a:pt x="203" y="228"/>
                  </a:lnTo>
                  <a:cubicBezTo>
                    <a:pt x="214" y="239"/>
                    <a:pt x="237" y="262"/>
                    <a:pt x="248" y="273"/>
                  </a:cubicBezTo>
                  <a:lnTo>
                    <a:pt x="271" y="296"/>
                  </a:lnTo>
                  <a:lnTo>
                    <a:pt x="282" y="318"/>
                  </a:lnTo>
                  <a:cubicBezTo>
                    <a:pt x="293" y="329"/>
                    <a:pt x="304" y="352"/>
                    <a:pt x="315" y="374"/>
                  </a:cubicBezTo>
                  <a:cubicBezTo>
                    <a:pt x="327" y="385"/>
                    <a:pt x="327" y="385"/>
                    <a:pt x="338" y="397"/>
                  </a:cubicBezTo>
                  <a:lnTo>
                    <a:pt x="349" y="419"/>
                  </a:lnTo>
                  <a:lnTo>
                    <a:pt x="349" y="430"/>
                  </a:lnTo>
                  <a:lnTo>
                    <a:pt x="349" y="453"/>
                  </a:lnTo>
                  <a:cubicBezTo>
                    <a:pt x="349" y="464"/>
                    <a:pt x="349" y="475"/>
                    <a:pt x="360" y="487"/>
                  </a:cubicBezTo>
                  <a:cubicBezTo>
                    <a:pt x="370" y="523"/>
                    <a:pt x="400" y="540"/>
                    <a:pt x="430" y="540"/>
                  </a:cubicBezTo>
                  <a:cubicBezTo>
                    <a:pt x="474" y="540"/>
                    <a:pt x="520" y="506"/>
                    <a:pt x="507" y="453"/>
                  </a:cubicBezTo>
                  <a:lnTo>
                    <a:pt x="529" y="453"/>
                  </a:lnTo>
                  <a:cubicBezTo>
                    <a:pt x="462" y="251"/>
                    <a:pt x="304" y="82"/>
                    <a:pt x="102" y="3"/>
                  </a:cubicBezTo>
                  <a:cubicBezTo>
                    <a:pt x="96" y="1"/>
                    <a:pt x="90" y="0"/>
                    <a:pt x="83"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60"/>
            <p:cNvSpPr/>
            <p:nvPr/>
          </p:nvSpPr>
          <p:spPr>
            <a:xfrm>
              <a:off x="6407751" y="4106839"/>
              <a:ext cx="322817" cy="312205"/>
            </a:xfrm>
            <a:custGeom>
              <a:rect b="b" l="l" r="r" t="t"/>
              <a:pathLst>
                <a:path extrusionOk="0" h="2736" w="2829">
                  <a:moveTo>
                    <a:pt x="2729" y="0"/>
                  </a:moveTo>
                  <a:cubicBezTo>
                    <a:pt x="2724" y="0"/>
                    <a:pt x="2717" y="1"/>
                    <a:pt x="2711" y="3"/>
                  </a:cubicBezTo>
                  <a:cubicBezTo>
                    <a:pt x="2430" y="70"/>
                    <a:pt x="2171" y="216"/>
                    <a:pt x="1958" y="408"/>
                  </a:cubicBezTo>
                  <a:cubicBezTo>
                    <a:pt x="1711" y="621"/>
                    <a:pt x="1474" y="846"/>
                    <a:pt x="1250" y="1093"/>
                  </a:cubicBezTo>
                  <a:cubicBezTo>
                    <a:pt x="1013" y="1341"/>
                    <a:pt x="789" y="1599"/>
                    <a:pt x="564" y="1858"/>
                  </a:cubicBezTo>
                  <a:cubicBezTo>
                    <a:pt x="350" y="2083"/>
                    <a:pt x="170" y="2341"/>
                    <a:pt x="24" y="2622"/>
                  </a:cubicBezTo>
                  <a:cubicBezTo>
                    <a:pt x="1" y="2684"/>
                    <a:pt x="53" y="2736"/>
                    <a:pt x="98" y="2736"/>
                  </a:cubicBezTo>
                  <a:cubicBezTo>
                    <a:pt x="118" y="2736"/>
                    <a:pt x="137" y="2725"/>
                    <a:pt x="148" y="2701"/>
                  </a:cubicBezTo>
                  <a:cubicBezTo>
                    <a:pt x="294" y="2420"/>
                    <a:pt x="474" y="2161"/>
                    <a:pt x="687" y="1925"/>
                  </a:cubicBezTo>
                  <a:cubicBezTo>
                    <a:pt x="890" y="1689"/>
                    <a:pt x="1103" y="1442"/>
                    <a:pt x="1328" y="1217"/>
                  </a:cubicBezTo>
                  <a:cubicBezTo>
                    <a:pt x="1542" y="992"/>
                    <a:pt x="1744" y="767"/>
                    <a:pt x="1980" y="565"/>
                  </a:cubicBezTo>
                  <a:cubicBezTo>
                    <a:pt x="2194" y="363"/>
                    <a:pt x="2453" y="216"/>
                    <a:pt x="2745" y="138"/>
                  </a:cubicBezTo>
                  <a:cubicBezTo>
                    <a:pt x="2828" y="127"/>
                    <a:pt x="2805" y="0"/>
                    <a:pt x="272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60"/>
            <p:cNvSpPr/>
            <p:nvPr/>
          </p:nvSpPr>
          <p:spPr>
            <a:xfrm>
              <a:off x="6844454" y="4067471"/>
              <a:ext cx="189308" cy="35716"/>
            </a:xfrm>
            <a:custGeom>
              <a:rect b="b" l="l" r="r" t="t"/>
              <a:pathLst>
                <a:path extrusionOk="0" h="313" w="1659">
                  <a:moveTo>
                    <a:pt x="859" y="1"/>
                  </a:moveTo>
                  <a:cubicBezTo>
                    <a:pt x="601" y="1"/>
                    <a:pt x="338" y="49"/>
                    <a:pt x="87" y="100"/>
                  </a:cubicBezTo>
                  <a:cubicBezTo>
                    <a:pt x="1" y="122"/>
                    <a:pt x="28" y="236"/>
                    <a:pt x="109" y="236"/>
                  </a:cubicBezTo>
                  <a:cubicBezTo>
                    <a:pt x="113" y="236"/>
                    <a:pt x="117" y="236"/>
                    <a:pt x="121" y="235"/>
                  </a:cubicBezTo>
                  <a:cubicBezTo>
                    <a:pt x="359" y="189"/>
                    <a:pt x="609" y="142"/>
                    <a:pt x="854" y="142"/>
                  </a:cubicBezTo>
                  <a:cubicBezTo>
                    <a:pt x="1083" y="142"/>
                    <a:pt x="1308" y="183"/>
                    <a:pt x="1515" y="303"/>
                  </a:cubicBezTo>
                  <a:cubicBezTo>
                    <a:pt x="1528" y="310"/>
                    <a:pt x="1541" y="312"/>
                    <a:pt x="1553" y="312"/>
                  </a:cubicBezTo>
                  <a:cubicBezTo>
                    <a:pt x="1621" y="312"/>
                    <a:pt x="1659" y="217"/>
                    <a:pt x="1582" y="179"/>
                  </a:cubicBezTo>
                  <a:cubicBezTo>
                    <a:pt x="1355" y="46"/>
                    <a:pt x="1109" y="1"/>
                    <a:pt x="859"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60"/>
            <p:cNvSpPr/>
            <p:nvPr/>
          </p:nvSpPr>
          <p:spPr>
            <a:xfrm>
              <a:off x="7078154" y="4173138"/>
              <a:ext cx="76454" cy="245793"/>
            </a:xfrm>
            <a:custGeom>
              <a:rect b="b" l="l" r="r" t="t"/>
              <a:pathLst>
                <a:path extrusionOk="0" h="2154" w="670">
                  <a:moveTo>
                    <a:pt x="99" y="1"/>
                  </a:moveTo>
                  <a:cubicBezTo>
                    <a:pt x="51" y="1"/>
                    <a:pt x="0" y="49"/>
                    <a:pt x="40" y="96"/>
                  </a:cubicBezTo>
                  <a:cubicBezTo>
                    <a:pt x="231" y="377"/>
                    <a:pt x="366" y="692"/>
                    <a:pt x="434" y="1018"/>
                  </a:cubicBezTo>
                  <a:cubicBezTo>
                    <a:pt x="501" y="1367"/>
                    <a:pt x="524" y="1726"/>
                    <a:pt x="524" y="2086"/>
                  </a:cubicBezTo>
                  <a:cubicBezTo>
                    <a:pt x="524" y="2131"/>
                    <a:pt x="557" y="2154"/>
                    <a:pt x="591" y="2154"/>
                  </a:cubicBezTo>
                  <a:cubicBezTo>
                    <a:pt x="625" y="2154"/>
                    <a:pt x="659" y="2131"/>
                    <a:pt x="659" y="2086"/>
                  </a:cubicBezTo>
                  <a:cubicBezTo>
                    <a:pt x="670" y="1715"/>
                    <a:pt x="636" y="1344"/>
                    <a:pt x="580" y="984"/>
                  </a:cubicBezTo>
                  <a:cubicBezTo>
                    <a:pt x="501" y="636"/>
                    <a:pt x="366" y="310"/>
                    <a:pt x="153" y="29"/>
                  </a:cubicBezTo>
                  <a:cubicBezTo>
                    <a:pt x="139" y="9"/>
                    <a:pt x="120" y="1"/>
                    <a:pt x="99"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60"/>
            <p:cNvSpPr/>
            <p:nvPr/>
          </p:nvSpPr>
          <p:spPr>
            <a:xfrm>
              <a:off x="7244756" y="4631408"/>
              <a:ext cx="134193" cy="45986"/>
            </a:xfrm>
            <a:custGeom>
              <a:rect b="b" l="l" r="r" t="t"/>
              <a:pathLst>
                <a:path extrusionOk="0" h="403" w="1176">
                  <a:moveTo>
                    <a:pt x="554" y="0"/>
                  </a:moveTo>
                  <a:cubicBezTo>
                    <a:pt x="365" y="0"/>
                    <a:pt x="183" y="78"/>
                    <a:pt x="53" y="218"/>
                  </a:cubicBezTo>
                  <a:cubicBezTo>
                    <a:pt x="0" y="270"/>
                    <a:pt x="50" y="336"/>
                    <a:pt x="107" y="336"/>
                  </a:cubicBezTo>
                  <a:cubicBezTo>
                    <a:pt x="123" y="336"/>
                    <a:pt x="139" y="331"/>
                    <a:pt x="154" y="319"/>
                  </a:cubicBezTo>
                  <a:cubicBezTo>
                    <a:pt x="268" y="200"/>
                    <a:pt x="414" y="143"/>
                    <a:pt x="560" y="143"/>
                  </a:cubicBezTo>
                  <a:cubicBezTo>
                    <a:pt x="732" y="143"/>
                    <a:pt x="904" y="223"/>
                    <a:pt x="1020" y="375"/>
                  </a:cubicBezTo>
                  <a:cubicBezTo>
                    <a:pt x="1036" y="395"/>
                    <a:pt x="1058" y="403"/>
                    <a:pt x="1078" y="403"/>
                  </a:cubicBezTo>
                  <a:cubicBezTo>
                    <a:pt x="1128" y="403"/>
                    <a:pt x="1175" y="355"/>
                    <a:pt x="1143" y="307"/>
                  </a:cubicBezTo>
                  <a:cubicBezTo>
                    <a:pt x="1020" y="128"/>
                    <a:pt x="829" y="26"/>
                    <a:pt x="626" y="4"/>
                  </a:cubicBezTo>
                  <a:cubicBezTo>
                    <a:pt x="602" y="1"/>
                    <a:pt x="578" y="0"/>
                    <a:pt x="554"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60"/>
            <p:cNvSpPr/>
            <p:nvPr/>
          </p:nvSpPr>
          <p:spPr>
            <a:xfrm>
              <a:off x="7387965" y="4737955"/>
              <a:ext cx="27044" cy="82616"/>
            </a:xfrm>
            <a:custGeom>
              <a:rect b="b" l="l" r="r" t="t"/>
              <a:pathLst>
                <a:path extrusionOk="0" h="724" w="237">
                  <a:moveTo>
                    <a:pt x="87" y="0"/>
                  </a:moveTo>
                  <a:cubicBezTo>
                    <a:pt x="81" y="0"/>
                    <a:pt x="74" y="1"/>
                    <a:pt x="68" y="3"/>
                  </a:cubicBezTo>
                  <a:cubicBezTo>
                    <a:pt x="35" y="15"/>
                    <a:pt x="12" y="48"/>
                    <a:pt x="23" y="93"/>
                  </a:cubicBezTo>
                  <a:cubicBezTo>
                    <a:pt x="91" y="262"/>
                    <a:pt x="91" y="453"/>
                    <a:pt x="23" y="622"/>
                  </a:cubicBezTo>
                  <a:cubicBezTo>
                    <a:pt x="1" y="655"/>
                    <a:pt x="12" y="689"/>
                    <a:pt x="46" y="712"/>
                  </a:cubicBezTo>
                  <a:cubicBezTo>
                    <a:pt x="58" y="720"/>
                    <a:pt x="71" y="723"/>
                    <a:pt x="84" y="723"/>
                  </a:cubicBezTo>
                  <a:cubicBezTo>
                    <a:pt x="107" y="723"/>
                    <a:pt x="129" y="711"/>
                    <a:pt x="136" y="689"/>
                  </a:cubicBezTo>
                  <a:cubicBezTo>
                    <a:pt x="226" y="487"/>
                    <a:pt x="237" y="262"/>
                    <a:pt x="158" y="48"/>
                  </a:cubicBezTo>
                  <a:cubicBezTo>
                    <a:pt x="149" y="21"/>
                    <a:pt x="117" y="0"/>
                    <a:pt x="8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60"/>
            <p:cNvSpPr/>
            <p:nvPr/>
          </p:nvSpPr>
          <p:spPr>
            <a:xfrm>
              <a:off x="7370506" y="4941073"/>
              <a:ext cx="71547" cy="183489"/>
            </a:xfrm>
            <a:custGeom>
              <a:rect b="b" l="l" r="r" t="t"/>
              <a:pathLst>
                <a:path extrusionOk="0" h="1608" w="627">
                  <a:moveTo>
                    <a:pt x="212" y="0"/>
                  </a:moveTo>
                  <a:cubicBezTo>
                    <a:pt x="164" y="0"/>
                    <a:pt x="114" y="53"/>
                    <a:pt x="154" y="101"/>
                  </a:cubicBezTo>
                  <a:cubicBezTo>
                    <a:pt x="469" y="517"/>
                    <a:pt x="435" y="1113"/>
                    <a:pt x="53" y="1484"/>
                  </a:cubicBezTo>
                  <a:cubicBezTo>
                    <a:pt x="1" y="1535"/>
                    <a:pt x="49" y="1607"/>
                    <a:pt x="99" y="1607"/>
                  </a:cubicBezTo>
                  <a:cubicBezTo>
                    <a:pt x="114" y="1607"/>
                    <a:pt x="130" y="1600"/>
                    <a:pt x="143" y="1585"/>
                  </a:cubicBezTo>
                  <a:cubicBezTo>
                    <a:pt x="570" y="1169"/>
                    <a:pt x="626" y="506"/>
                    <a:pt x="266" y="33"/>
                  </a:cubicBezTo>
                  <a:cubicBezTo>
                    <a:pt x="253" y="10"/>
                    <a:pt x="233" y="0"/>
                    <a:pt x="212"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60"/>
            <p:cNvSpPr/>
            <p:nvPr/>
          </p:nvSpPr>
          <p:spPr>
            <a:xfrm>
              <a:off x="7084087" y="5161307"/>
              <a:ext cx="193074" cy="56941"/>
            </a:xfrm>
            <a:custGeom>
              <a:rect b="b" l="l" r="r" t="t"/>
              <a:pathLst>
                <a:path extrusionOk="0" h="499" w="1692">
                  <a:moveTo>
                    <a:pt x="88" y="0"/>
                  </a:moveTo>
                  <a:cubicBezTo>
                    <a:pt x="36" y="0"/>
                    <a:pt x="0" y="92"/>
                    <a:pt x="56" y="138"/>
                  </a:cubicBezTo>
                  <a:cubicBezTo>
                    <a:pt x="280" y="318"/>
                    <a:pt x="550" y="442"/>
                    <a:pt x="831" y="487"/>
                  </a:cubicBezTo>
                  <a:cubicBezTo>
                    <a:pt x="879" y="495"/>
                    <a:pt x="927" y="498"/>
                    <a:pt x="975" y="498"/>
                  </a:cubicBezTo>
                  <a:cubicBezTo>
                    <a:pt x="1062" y="498"/>
                    <a:pt x="1149" y="486"/>
                    <a:pt x="1236" y="464"/>
                  </a:cubicBezTo>
                  <a:cubicBezTo>
                    <a:pt x="1371" y="431"/>
                    <a:pt x="1483" y="329"/>
                    <a:pt x="1618" y="284"/>
                  </a:cubicBezTo>
                  <a:cubicBezTo>
                    <a:pt x="1691" y="264"/>
                    <a:pt x="1668" y="147"/>
                    <a:pt x="1593" y="147"/>
                  </a:cubicBezTo>
                  <a:cubicBezTo>
                    <a:pt x="1587" y="147"/>
                    <a:pt x="1580" y="148"/>
                    <a:pt x="1573" y="149"/>
                  </a:cubicBezTo>
                  <a:cubicBezTo>
                    <a:pt x="1461" y="194"/>
                    <a:pt x="1360" y="273"/>
                    <a:pt x="1247" y="318"/>
                  </a:cubicBezTo>
                  <a:cubicBezTo>
                    <a:pt x="1155" y="343"/>
                    <a:pt x="1049" y="356"/>
                    <a:pt x="950" y="356"/>
                  </a:cubicBezTo>
                  <a:cubicBezTo>
                    <a:pt x="917" y="356"/>
                    <a:pt x="885" y="355"/>
                    <a:pt x="854" y="352"/>
                  </a:cubicBezTo>
                  <a:cubicBezTo>
                    <a:pt x="584" y="296"/>
                    <a:pt x="337" y="183"/>
                    <a:pt x="123" y="15"/>
                  </a:cubicBezTo>
                  <a:cubicBezTo>
                    <a:pt x="111" y="5"/>
                    <a:pt x="99" y="0"/>
                    <a:pt x="88"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60"/>
            <p:cNvSpPr/>
            <p:nvPr/>
          </p:nvSpPr>
          <p:spPr>
            <a:xfrm>
              <a:off x="6350125" y="5031905"/>
              <a:ext cx="174588" cy="220461"/>
            </a:xfrm>
            <a:custGeom>
              <a:rect b="b" l="l" r="r" t="t"/>
              <a:pathLst>
                <a:path extrusionOk="0" h="1932" w="1530">
                  <a:moveTo>
                    <a:pt x="181" y="0"/>
                  </a:moveTo>
                  <a:cubicBezTo>
                    <a:pt x="151" y="0"/>
                    <a:pt x="122" y="17"/>
                    <a:pt x="113" y="58"/>
                  </a:cubicBezTo>
                  <a:cubicBezTo>
                    <a:pt x="1" y="474"/>
                    <a:pt x="237" y="823"/>
                    <a:pt x="462" y="1149"/>
                  </a:cubicBezTo>
                  <a:cubicBezTo>
                    <a:pt x="563" y="1306"/>
                    <a:pt x="675" y="1441"/>
                    <a:pt x="810" y="1565"/>
                  </a:cubicBezTo>
                  <a:cubicBezTo>
                    <a:pt x="878" y="1632"/>
                    <a:pt x="945" y="1677"/>
                    <a:pt x="1013" y="1722"/>
                  </a:cubicBezTo>
                  <a:cubicBezTo>
                    <a:pt x="1058" y="1756"/>
                    <a:pt x="1102" y="1778"/>
                    <a:pt x="1147" y="1801"/>
                  </a:cubicBezTo>
                  <a:lnTo>
                    <a:pt x="1192" y="1823"/>
                  </a:lnTo>
                  <a:lnTo>
                    <a:pt x="1226" y="1834"/>
                  </a:lnTo>
                  <a:cubicBezTo>
                    <a:pt x="1226" y="1834"/>
                    <a:pt x="1237" y="1846"/>
                    <a:pt x="1249" y="1846"/>
                  </a:cubicBezTo>
                  <a:cubicBezTo>
                    <a:pt x="1232" y="1894"/>
                    <a:pt x="1269" y="1931"/>
                    <a:pt x="1311" y="1931"/>
                  </a:cubicBezTo>
                  <a:cubicBezTo>
                    <a:pt x="1328" y="1931"/>
                    <a:pt x="1345" y="1926"/>
                    <a:pt x="1361" y="1913"/>
                  </a:cubicBezTo>
                  <a:cubicBezTo>
                    <a:pt x="1530" y="1767"/>
                    <a:pt x="1215" y="1677"/>
                    <a:pt x="1136" y="1632"/>
                  </a:cubicBezTo>
                  <a:cubicBezTo>
                    <a:pt x="968" y="1531"/>
                    <a:pt x="821" y="1396"/>
                    <a:pt x="709" y="1238"/>
                  </a:cubicBezTo>
                  <a:cubicBezTo>
                    <a:pt x="585" y="1081"/>
                    <a:pt x="473" y="912"/>
                    <a:pt x="372" y="744"/>
                  </a:cubicBezTo>
                  <a:cubicBezTo>
                    <a:pt x="248" y="553"/>
                    <a:pt x="203" y="317"/>
                    <a:pt x="259" y="92"/>
                  </a:cubicBezTo>
                  <a:cubicBezTo>
                    <a:pt x="273" y="38"/>
                    <a:pt x="226" y="0"/>
                    <a:pt x="181"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60"/>
            <p:cNvSpPr/>
            <p:nvPr/>
          </p:nvSpPr>
          <p:spPr>
            <a:xfrm>
              <a:off x="6662561" y="5236050"/>
              <a:ext cx="150283" cy="57055"/>
            </a:xfrm>
            <a:custGeom>
              <a:rect b="b" l="l" r="r" t="t"/>
              <a:pathLst>
                <a:path extrusionOk="0" h="500" w="1317">
                  <a:moveTo>
                    <a:pt x="1214" y="1"/>
                  </a:moveTo>
                  <a:cubicBezTo>
                    <a:pt x="1197" y="1"/>
                    <a:pt x="1180" y="7"/>
                    <a:pt x="1164" y="23"/>
                  </a:cubicBezTo>
                  <a:cubicBezTo>
                    <a:pt x="951" y="236"/>
                    <a:pt x="653" y="351"/>
                    <a:pt x="355" y="351"/>
                  </a:cubicBezTo>
                  <a:cubicBezTo>
                    <a:pt x="275" y="351"/>
                    <a:pt x="196" y="343"/>
                    <a:pt x="118" y="326"/>
                  </a:cubicBezTo>
                  <a:cubicBezTo>
                    <a:pt x="111" y="325"/>
                    <a:pt x="105" y="324"/>
                    <a:pt x="99" y="324"/>
                  </a:cubicBezTo>
                  <a:cubicBezTo>
                    <a:pt x="24" y="324"/>
                    <a:pt x="1" y="441"/>
                    <a:pt x="73" y="473"/>
                  </a:cubicBezTo>
                  <a:cubicBezTo>
                    <a:pt x="161" y="491"/>
                    <a:pt x="250" y="500"/>
                    <a:pt x="338" y="500"/>
                  </a:cubicBezTo>
                  <a:cubicBezTo>
                    <a:pt x="679" y="500"/>
                    <a:pt x="1015" y="365"/>
                    <a:pt x="1265" y="124"/>
                  </a:cubicBezTo>
                  <a:cubicBezTo>
                    <a:pt x="1317" y="72"/>
                    <a:pt x="1269" y="1"/>
                    <a:pt x="1214"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60"/>
            <p:cNvSpPr/>
            <p:nvPr/>
          </p:nvSpPr>
          <p:spPr>
            <a:xfrm>
              <a:off x="6883823" y="5100030"/>
              <a:ext cx="33434" cy="41194"/>
            </a:xfrm>
            <a:custGeom>
              <a:rect b="b" l="l" r="r" t="t"/>
              <a:pathLst>
                <a:path extrusionOk="0" h="361" w="293">
                  <a:moveTo>
                    <a:pt x="210" y="0"/>
                  </a:moveTo>
                  <a:cubicBezTo>
                    <a:pt x="187" y="0"/>
                    <a:pt x="165" y="13"/>
                    <a:pt x="158" y="34"/>
                  </a:cubicBezTo>
                  <a:lnTo>
                    <a:pt x="23" y="259"/>
                  </a:lnTo>
                  <a:cubicBezTo>
                    <a:pt x="1" y="293"/>
                    <a:pt x="12" y="327"/>
                    <a:pt x="46" y="349"/>
                  </a:cubicBezTo>
                  <a:cubicBezTo>
                    <a:pt x="58" y="357"/>
                    <a:pt x="71" y="361"/>
                    <a:pt x="84" y="361"/>
                  </a:cubicBezTo>
                  <a:cubicBezTo>
                    <a:pt x="108" y="361"/>
                    <a:pt x="132" y="348"/>
                    <a:pt x="147" y="327"/>
                  </a:cubicBezTo>
                  <a:lnTo>
                    <a:pt x="270" y="113"/>
                  </a:lnTo>
                  <a:cubicBezTo>
                    <a:pt x="293" y="79"/>
                    <a:pt x="282" y="34"/>
                    <a:pt x="248" y="12"/>
                  </a:cubicBezTo>
                  <a:cubicBezTo>
                    <a:pt x="236" y="4"/>
                    <a:pt x="223" y="0"/>
                    <a:pt x="21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60"/>
            <p:cNvSpPr/>
            <p:nvPr/>
          </p:nvSpPr>
          <p:spPr>
            <a:xfrm>
              <a:off x="5872913" y="4951571"/>
              <a:ext cx="146403" cy="208935"/>
            </a:xfrm>
            <a:custGeom>
              <a:rect b="b" l="l" r="r" t="t"/>
              <a:pathLst>
                <a:path extrusionOk="0" h="1831" w="1283">
                  <a:moveTo>
                    <a:pt x="123" y="1"/>
                  </a:moveTo>
                  <a:cubicBezTo>
                    <a:pt x="94" y="1"/>
                    <a:pt x="66" y="17"/>
                    <a:pt x="57" y="54"/>
                  </a:cubicBezTo>
                  <a:cubicBezTo>
                    <a:pt x="1" y="447"/>
                    <a:pt x="113" y="852"/>
                    <a:pt x="372" y="1156"/>
                  </a:cubicBezTo>
                  <a:cubicBezTo>
                    <a:pt x="495" y="1313"/>
                    <a:pt x="619" y="1459"/>
                    <a:pt x="754" y="1594"/>
                  </a:cubicBezTo>
                  <a:cubicBezTo>
                    <a:pt x="855" y="1740"/>
                    <a:pt x="1012" y="1819"/>
                    <a:pt x="1181" y="1830"/>
                  </a:cubicBezTo>
                  <a:cubicBezTo>
                    <a:pt x="1278" y="1830"/>
                    <a:pt x="1282" y="1695"/>
                    <a:pt x="1202" y="1695"/>
                  </a:cubicBezTo>
                  <a:cubicBezTo>
                    <a:pt x="1199" y="1695"/>
                    <a:pt x="1196" y="1695"/>
                    <a:pt x="1192" y="1695"/>
                  </a:cubicBezTo>
                  <a:cubicBezTo>
                    <a:pt x="1035" y="1695"/>
                    <a:pt x="911" y="1571"/>
                    <a:pt x="810" y="1459"/>
                  </a:cubicBezTo>
                  <a:cubicBezTo>
                    <a:pt x="698" y="1335"/>
                    <a:pt x="585" y="1200"/>
                    <a:pt x="484" y="1066"/>
                  </a:cubicBezTo>
                  <a:cubicBezTo>
                    <a:pt x="282" y="785"/>
                    <a:pt x="124" y="436"/>
                    <a:pt x="203" y="87"/>
                  </a:cubicBezTo>
                  <a:cubicBezTo>
                    <a:pt x="210" y="34"/>
                    <a:pt x="165" y="1"/>
                    <a:pt x="123"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60"/>
            <p:cNvSpPr/>
            <p:nvPr/>
          </p:nvSpPr>
          <p:spPr>
            <a:xfrm>
              <a:off x="5295625" y="4870438"/>
              <a:ext cx="147658" cy="230959"/>
            </a:xfrm>
            <a:custGeom>
              <a:rect b="b" l="l" r="r" t="t"/>
              <a:pathLst>
                <a:path extrusionOk="0" h="2024" w="1294">
                  <a:moveTo>
                    <a:pt x="107" y="0"/>
                  </a:moveTo>
                  <a:cubicBezTo>
                    <a:pt x="71" y="0"/>
                    <a:pt x="34" y="23"/>
                    <a:pt x="34" y="68"/>
                  </a:cubicBezTo>
                  <a:cubicBezTo>
                    <a:pt x="0" y="495"/>
                    <a:pt x="102" y="922"/>
                    <a:pt x="315" y="1293"/>
                  </a:cubicBezTo>
                  <a:cubicBezTo>
                    <a:pt x="495" y="1619"/>
                    <a:pt x="787" y="1855"/>
                    <a:pt x="1147" y="1945"/>
                  </a:cubicBezTo>
                  <a:lnTo>
                    <a:pt x="1147" y="1956"/>
                  </a:lnTo>
                  <a:cubicBezTo>
                    <a:pt x="1147" y="2001"/>
                    <a:pt x="1181" y="2024"/>
                    <a:pt x="1215" y="2024"/>
                  </a:cubicBezTo>
                  <a:cubicBezTo>
                    <a:pt x="1248" y="2024"/>
                    <a:pt x="1282" y="2001"/>
                    <a:pt x="1282" y="1956"/>
                  </a:cubicBezTo>
                  <a:lnTo>
                    <a:pt x="1293" y="1900"/>
                  </a:lnTo>
                  <a:cubicBezTo>
                    <a:pt x="1293" y="1867"/>
                    <a:pt x="1271" y="1833"/>
                    <a:pt x="1237" y="1833"/>
                  </a:cubicBezTo>
                  <a:cubicBezTo>
                    <a:pt x="889" y="1743"/>
                    <a:pt x="596" y="1518"/>
                    <a:pt x="428" y="1203"/>
                  </a:cubicBezTo>
                  <a:cubicBezTo>
                    <a:pt x="237" y="855"/>
                    <a:pt x="147" y="461"/>
                    <a:pt x="180" y="68"/>
                  </a:cubicBezTo>
                  <a:cubicBezTo>
                    <a:pt x="180" y="23"/>
                    <a:pt x="144" y="0"/>
                    <a:pt x="10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60"/>
            <p:cNvSpPr/>
            <p:nvPr/>
          </p:nvSpPr>
          <p:spPr>
            <a:xfrm>
              <a:off x="5549066" y="5058379"/>
              <a:ext cx="172306" cy="59680"/>
            </a:xfrm>
            <a:custGeom>
              <a:rect b="b" l="l" r="r" t="t"/>
              <a:pathLst>
                <a:path extrusionOk="0" h="523" w="1510">
                  <a:moveTo>
                    <a:pt x="1398" y="1"/>
                  </a:moveTo>
                  <a:cubicBezTo>
                    <a:pt x="1383" y="1"/>
                    <a:pt x="1368" y="6"/>
                    <a:pt x="1355" y="17"/>
                  </a:cubicBezTo>
                  <a:cubicBezTo>
                    <a:pt x="1068" y="257"/>
                    <a:pt x="713" y="384"/>
                    <a:pt x="353" y="384"/>
                  </a:cubicBezTo>
                  <a:cubicBezTo>
                    <a:pt x="275" y="384"/>
                    <a:pt x="196" y="378"/>
                    <a:pt x="118" y="366"/>
                  </a:cubicBezTo>
                  <a:cubicBezTo>
                    <a:pt x="111" y="364"/>
                    <a:pt x="104" y="363"/>
                    <a:pt x="98" y="363"/>
                  </a:cubicBezTo>
                  <a:cubicBezTo>
                    <a:pt x="23" y="363"/>
                    <a:pt x="0" y="480"/>
                    <a:pt x="73" y="501"/>
                  </a:cubicBezTo>
                  <a:cubicBezTo>
                    <a:pt x="165" y="515"/>
                    <a:pt x="258" y="523"/>
                    <a:pt x="351" y="523"/>
                  </a:cubicBezTo>
                  <a:cubicBezTo>
                    <a:pt x="752" y="523"/>
                    <a:pt x="1145" y="386"/>
                    <a:pt x="1456" y="130"/>
                  </a:cubicBezTo>
                  <a:cubicBezTo>
                    <a:pt x="1509" y="76"/>
                    <a:pt x="1456" y="1"/>
                    <a:pt x="139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60"/>
            <p:cNvSpPr/>
            <p:nvPr/>
          </p:nvSpPr>
          <p:spPr>
            <a:xfrm>
              <a:off x="5769529" y="4951229"/>
              <a:ext cx="54773" cy="78964"/>
            </a:xfrm>
            <a:custGeom>
              <a:rect b="b" l="l" r="r" t="t"/>
              <a:pathLst>
                <a:path extrusionOk="0" h="692" w="480">
                  <a:moveTo>
                    <a:pt x="380" y="0"/>
                  </a:moveTo>
                  <a:cubicBezTo>
                    <a:pt x="356" y="0"/>
                    <a:pt x="336" y="12"/>
                    <a:pt x="322" y="34"/>
                  </a:cubicBezTo>
                  <a:cubicBezTo>
                    <a:pt x="311" y="57"/>
                    <a:pt x="311" y="79"/>
                    <a:pt x="322" y="113"/>
                  </a:cubicBezTo>
                  <a:cubicBezTo>
                    <a:pt x="311" y="135"/>
                    <a:pt x="288" y="158"/>
                    <a:pt x="277" y="180"/>
                  </a:cubicBezTo>
                  <a:lnTo>
                    <a:pt x="198" y="315"/>
                  </a:lnTo>
                  <a:lnTo>
                    <a:pt x="41" y="585"/>
                  </a:lnTo>
                  <a:cubicBezTo>
                    <a:pt x="1" y="641"/>
                    <a:pt x="52" y="692"/>
                    <a:pt x="101" y="692"/>
                  </a:cubicBezTo>
                  <a:cubicBezTo>
                    <a:pt x="121" y="692"/>
                    <a:pt x="140" y="683"/>
                    <a:pt x="153" y="664"/>
                  </a:cubicBezTo>
                  <a:lnTo>
                    <a:pt x="356" y="327"/>
                  </a:lnTo>
                  <a:cubicBezTo>
                    <a:pt x="389" y="282"/>
                    <a:pt x="423" y="225"/>
                    <a:pt x="446" y="180"/>
                  </a:cubicBezTo>
                  <a:cubicBezTo>
                    <a:pt x="479" y="124"/>
                    <a:pt x="468" y="46"/>
                    <a:pt x="423" y="12"/>
                  </a:cubicBezTo>
                  <a:cubicBezTo>
                    <a:pt x="407" y="4"/>
                    <a:pt x="393" y="0"/>
                    <a:pt x="38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1" name="Google Shape;3031;p60"/>
          <p:cNvGrpSpPr/>
          <p:nvPr/>
        </p:nvGrpSpPr>
        <p:grpSpPr>
          <a:xfrm>
            <a:off x="5796771" y="3596749"/>
            <a:ext cx="496004" cy="532932"/>
            <a:chOff x="8351296" y="3218312"/>
            <a:chExt cx="496004" cy="532932"/>
          </a:xfrm>
        </p:grpSpPr>
        <p:sp>
          <p:nvSpPr>
            <p:cNvPr id="3032" name="Google Shape;3032;p60"/>
            <p:cNvSpPr/>
            <p:nvPr/>
          </p:nvSpPr>
          <p:spPr>
            <a:xfrm>
              <a:off x="8351296" y="3325112"/>
              <a:ext cx="496004" cy="322321"/>
            </a:xfrm>
            <a:custGeom>
              <a:rect b="b" l="l" r="r" t="t"/>
              <a:pathLst>
                <a:path extrusionOk="0" h="4530" w="6971">
                  <a:moveTo>
                    <a:pt x="6066" y="1"/>
                  </a:moveTo>
                  <a:cubicBezTo>
                    <a:pt x="5924" y="1"/>
                    <a:pt x="5803" y="258"/>
                    <a:pt x="5734" y="456"/>
                  </a:cubicBezTo>
                  <a:cubicBezTo>
                    <a:pt x="5655" y="669"/>
                    <a:pt x="5565" y="939"/>
                    <a:pt x="5565" y="939"/>
                  </a:cubicBezTo>
                  <a:lnTo>
                    <a:pt x="5296" y="1096"/>
                  </a:lnTo>
                  <a:cubicBezTo>
                    <a:pt x="5296" y="1096"/>
                    <a:pt x="5397" y="770"/>
                    <a:pt x="5453" y="590"/>
                  </a:cubicBezTo>
                  <a:cubicBezTo>
                    <a:pt x="5489" y="446"/>
                    <a:pt x="5423" y="235"/>
                    <a:pt x="5291" y="235"/>
                  </a:cubicBezTo>
                  <a:cubicBezTo>
                    <a:pt x="5258" y="235"/>
                    <a:pt x="5223" y="247"/>
                    <a:pt x="5183" y="276"/>
                  </a:cubicBezTo>
                  <a:cubicBezTo>
                    <a:pt x="4970" y="422"/>
                    <a:pt x="4778" y="1299"/>
                    <a:pt x="4778" y="1299"/>
                  </a:cubicBezTo>
                  <a:lnTo>
                    <a:pt x="2002" y="2794"/>
                  </a:lnTo>
                  <a:lnTo>
                    <a:pt x="1226" y="2535"/>
                  </a:lnTo>
                  <a:cubicBezTo>
                    <a:pt x="1226" y="2535"/>
                    <a:pt x="1177" y="2525"/>
                    <a:pt x="1113" y="2525"/>
                  </a:cubicBezTo>
                  <a:cubicBezTo>
                    <a:pt x="1031" y="2525"/>
                    <a:pt x="923" y="2543"/>
                    <a:pt x="866" y="2625"/>
                  </a:cubicBezTo>
                  <a:cubicBezTo>
                    <a:pt x="765" y="2771"/>
                    <a:pt x="1057" y="2895"/>
                    <a:pt x="1057" y="2895"/>
                  </a:cubicBezTo>
                  <a:lnTo>
                    <a:pt x="1507" y="3053"/>
                  </a:lnTo>
                  <a:lnTo>
                    <a:pt x="1215" y="3187"/>
                  </a:lnTo>
                  <a:lnTo>
                    <a:pt x="495" y="2951"/>
                  </a:lnTo>
                  <a:cubicBezTo>
                    <a:pt x="495" y="2951"/>
                    <a:pt x="411" y="2907"/>
                    <a:pt x="317" y="2907"/>
                  </a:cubicBezTo>
                  <a:cubicBezTo>
                    <a:pt x="247" y="2907"/>
                    <a:pt x="172" y="2932"/>
                    <a:pt x="124" y="3019"/>
                  </a:cubicBezTo>
                  <a:cubicBezTo>
                    <a:pt x="0" y="3210"/>
                    <a:pt x="731" y="3469"/>
                    <a:pt x="731" y="3469"/>
                  </a:cubicBezTo>
                  <a:lnTo>
                    <a:pt x="304" y="3705"/>
                  </a:lnTo>
                  <a:cubicBezTo>
                    <a:pt x="304" y="3705"/>
                    <a:pt x="90" y="3840"/>
                    <a:pt x="169" y="3997"/>
                  </a:cubicBezTo>
                  <a:cubicBezTo>
                    <a:pt x="203" y="4081"/>
                    <a:pt x="273" y="4107"/>
                    <a:pt x="346" y="4107"/>
                  </a:cubicBezTo>
                  <a:cubicBezTo>
                    <a:pt x="419" y="4107"/>
                    <a:pt x="495" y="4081"/>
                    <a:pt x="540" y="4064"/>
                  </a:cubicBezTo>
                  <a:cubicBezTo>
                    <a:pt x="630" y="4019"/>
                    <a:pt x="922" y="3817"/>
                    <a:pt x="922" y="3817"/>
                  </a:cubicBezTo>
                  <a:lnTo>
                    <a:pt x="922" y="3817"/>
                  </a:lnTo>
                  <a:lnTo>
                    <a:pt x="821" y="4233"/>
                  </a:lnTo>
                  <a:cubicBezTo>
                    <a:pt x="765" y="4357"/>
                    <a:pt x="844" y="4492"/>
                    <a:pt x="967" y="4525"/>
                  </a:cubicBezTo>
                  <a:cubicBezTo>
                    <a:pt x="976" y="4528"/>
                    <a:pt x="985" y="4530"/>
                    <a:pt x="994" y="4530"/>
                  </a:cubicBezTo>
                  <a:cubicBezTo>
                    <a:pt x="1228" y="4530"/>
                    <a:pt x="1406" y="3581"/>
                    <a:pt x="1406" y="3581"/>
                  </a:cubicBezTo>
                  <a:cubicBezTo>
                    <a:pt x="1507" y="3513"/>
                    <a:pt x="1608" y="3446"/>
                    <a:pt x="1720" y="3390"/>
                  </a:cubicBezTo>
                  <a:lnTo>
                    <a:pt x="1720" y="3390"/>
                  </a:lnTo>
                  <a:cubicBezTo>
                    <a:pt x="1720" y="3412"/>
                    <a:pt x="1608" y="3840"/>
                    <a:pt x="1608" y="3840"/>
                  </a:cubicBezTo>
                  <a:cubicBezTo>
                    <a:pt x="1608" y="3840"/>
                    <a:pt x="1525" y="4111"/>
                    <a:pt x="1779" y="4111"/>
                  </a:cubicBezTo>
                  <a:cubicBezTo>
                    <a:pt x="1789" y="4111"/>
                    <a:pt x="1800" y="4110"/>
                    <a:pt x="1810" y="4109"/>
                  </a:cubicBezTo>
                  <a:cubicBezTo>
                    <a:pt x="2103" y="4098"/>
                    <a:pt x="2215" y="3131"/>
                    <a:pt x="2215" y="3131"/>
                  </a:cubicBezTo>
                  <a:lnTo>
                    <a:pt x="5003" y="1692"/>
                  </a:lnTo>
                  <a:cubicBezTo>
                    <a:pt x="5003" y="1692"/>
                    <a:pt x="5341" y="1793"/>
                    <a:pt x="5644" y="1872"/>
                  </a:cubicBezTo>
                  <a:cubicBezTo>
                    <a:pt x="5779" y="1907"/>
                    <a:pt x="5889" y="1931"/>
                    <a:pt x="5974" y="1931"/>
                  </a:cubicBezTo>
                  <a:cubicBezTo>
                    <a:pt x="6081" y="1931"/>
                    <a:pt x="6147" y="1893"/>
                    <a:pt x="6173" y="1793"/>
                  </a:cubicBezTo>
                  <a:cubicBezTo>
                    <a:pt x="6206" y="1625"/>
                    <a:pt x="5655" y="1490"/>
                    <a:pt x="5655" y="1490"/>
                  </a:cubicBezTo>
                  <a:lnTo>
                    <a:pt x="5498" y="1434"/>
                  </a:lnTo>
                  <a:lnTo>
                    <a:pt x="5757" y="1299"/>
                  </a:lnTo>
                  <a:cubicBezTo>
                    <a:pt x="5757" y="1299"/>
                    <a:pt x="6206" y="1445"/>
                    <a:pt x="6397" y="1501"/>
                  </a:cubicBezTo>
                  <a:cubicBezTo>
                    <a:pt x="6493" y="1528"/>
                    <a:pt x="6579" y="1552"/>
                    <a:pt x="6655" y="1552"/>
                  </a:cubicBezTo>
                  <a:cubicBezTo>
                    <a:pt x="6739" y="1552"/>
                    <a:pt x="6810" y="1522"/>
                    <a:pt x="6870" y="1434"/>
                  </a:cubicBezTo>
                  <a:cubicBezTo>
                    <a:pt x="6971" y="1276"/>
                    <a:pt x="6532" y="1029"/>
                    <a:pt x="6465" y="1006"/>
                  </a:cubicBezTo>
                  <a:cubicBezTo>
                    <a:pt x="6409" y="995"/>
                    <a:pt x="6341" y="984"/>
                    <a:pt x="6285" y="973"/>
                  </a:cubicBezTo>
                  <a:cubicBezTo>
                    <a:pt x="6285" y="973"/>
                    <a:pt x="6903" y="748"/>
                    <a:pt x="6780" y="512"/>
                  </a:cubicBezTo>
                  <a:cubicBezTo>
                    <a:pt x="6746" y="450"/>
                    <a:pt x="6687" y="427"/>
                    <a:pt x="6617" y="427"/>
                  </a:cubicBezTo>
                  <a:cubicBezTo>
                    <a:pt x="6409" y="427"/>
                    <a:pt x="6105" y="635"/>
                    <a:pt x="6105" y="635"/>
                  </a:cubicBezTo>
                  <a:cubicBezTo>
                    <a:pt x="6105" y="635"/>
                    <a:pt x="6296" y="107"/>
                    <a:pt x="6128" y="17"/>
                  </a:cubicBezTo>
                  <a:cubicBezTo>
                    <a:pt x="6107" y="6"/>
                    <a:pt x="6086" y="1"/>
                    <a:pt x="60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60"/>
            <p:cNvSpPr/>
            <p:nvPr/>
          </p:nvSpPr>
          <p:spPr>
            <a:xfrm>
              <a:off x="8520070" y="3218312"/>
              <a:ext cx="156037" cy="532932"/>
            </a:xfrm>
            <a:custGeom>
              <a:rect b="b" l="l" r="r" t="t"/>
              <a:pathLst>
                <a:path extrusionOk="0" h="7490" w="2193">
                  <a:moveTo>
                    <a:pt x="1237" y="0"/>
                  </a:moveTo>
                  <a:cubicBezTo>
                    <a:pt x="967" y="0"/>
                    <a:pt x="1012" y="652"/>
                    <a:pt x="1012" y="652"/>
                  </a:cubicBezTo>
                  <a:cubicBezTo>
                    <a:pt x="1012" y="652"/>
                    <a:pt x="730" y="308"/>
                    <a:pt x="556" y="308"/>
                  </a:cubicBezTo>
                  <a:cubicBezTo>
                    <a:pt x="534" y="308"/>
                    <a:pt x="513" y="314"/>
                    <a:pt x="495" y="326"/>
                  </a:cubicBezTo>
                  <a:cubicBezTo>
                    <a:pt x="327" y="428"/>
                    <a:pt x="518" y="709"/>
                    <a:pt x="664" y="889"/>
                  </a:cubicBezTo>
                  <a:cubicBezTo>
                    <a:pt x="821" y="1068"/>
                    <a:pt x="1012" y="1271"/>
                    <a:pt x="1012" y="1271"/>
                  </a:cubicBezTo>
                  <a:lnTo>
                    <a:pt x="1012" y="1586"/>
                  </a:lnTo>
                  <a:cubicBezTo>
                    <a:pt x="1012" y="1586"/>
                    <a:pt x="776" y="1327"/>
                    <a:pt x="653" y="1203"/>
                  </a:cubicBezTo>
                  <a:cubicBezTo>
                    <a:pt x="587" y="1138"/>
                    <a:pt x="482" y="1094"/>
                    <a:pt x="394" y="1094"/>
                  </a:cubicBezTo>
                  <a:cubicBezTo>
                    <a:pt x="300" y="1094"/>
                    <a:pt x="225" y="1143"/>
                    <a:pt x="237" y="1271"/>
                  </a:cubicBezTo>
                  <a:cubicBezTo>
                    <a:pt x="270" y="1529"/>
                    <a:pt x="922" y="2136"/>
                    <a:pt x="922" y="2136"/>
                  </a:cubicBezTo>
                  <a:lnTo>
                    <a:pt x="844" y="5284"/>
                  </a:lnTo>
                  <a:lnTo>
                    <a:pt x="248" y="5824"/>
                  </a:lnTo>
                  <a:cubicBezTo>
                    <a:pt x="248" y="5824"/>
                    <a:pt x="68" y="6015"/>
                    <a:pt x="147" y="6172"/>
                  </a:cubicBezTo>
                  <a:cubicBezTo>
                    <a:pt x="171" y="6224"/>
                    <a:pt x="211" y="6242"/>
                    <a:pt x="254" y="6242"/>
                  </a:cubicBezTo>
                  <a:cubicBezTo>
                    <a:pt x="354" y="6242"/>
                    <a:pt x="473" y="6150"/>
                    <a:pt x="473" y="6150"/>
                  </a:cubicBezTo>
                  <a:lnTo>
                    <a:pt x="832" y="5835"/>
                  </a:lnTo>
                  <a:lnTo>
                    <a:pt x="832" y="5835"/>
                  </a:lnTo>
                  <a:lnTo>
                    <a:pt x="810" y="6161"/>
                  </a:lnTo>
                  <a:lnTo>
                    <a:pt x="248" y="6667"/>
                  </a:lnTo>
                  <a:cubicBezTo>
                    <a:pt x="248" y="6667"/>
                    <a:pt x="1" y="6813"/>
                    <a:pt x="113" y="7016"/>
                  </a:cubicBezTo>
                  <a:cubicBezTo>
                    <a:pt x="133" y="7053"/>
                    <a:pt x="167" y="7068"/>
                    <a:pt x="209" y="7068"/>
                  </a:cubicBezTo>
                  <a:cubicBezTo>
                    <a:pt x="411" y="7068"/>
                    <a:pt x="810" y="6723"/>
                    <a:pt x="810" y="6723"/>
                  </a:cubicBezTo>
                  <a:lnTo>
                    <a:pt x="810" y="6723"/>
                  </a:lnTo>
                  <a:lnTo>
                    <a:pt x="799" y="7207"/>
                  </a:lnTo>
                  <a:cubicBezTo>
                    <a:pt x="799" y="7207"/>
                    <a:pt x="810" y="7465"/>
                    <a:pt x="979" y="7488"/>
                  </a:cubicBezTo>
                  <a:cubicBezTo>
                    <a:pt x="987" y="7489"/>
                    <a:pt x="995" y="7489"/>
                    <a:pt x="1003" y="7489"/>
                  </a:cubicBezTo>
                  <a:cubicBezTo>
                    <a:pt x="1154" y="7489"/>
                    <a:pt x="1215" y="7292"/>
                    <a:pt x="1215" y="7196"/>
                  </a:cubicBezTo>
                  <a:cubicBezTo>
                    <a:pt x="1226" y="7083"/>
                    <a:pt x="1215" y="6735"/>
                    <a:pt x="1215" y="6735"/>
                  </a:cubicBezTo>
                  <a:lnTo>
                    <a:pt x="1215" y="6735"/>
                  </a:lnTo>
                  <a:lnTo>
                    <a:pt x="1507" y="7027"/>
                  </a:lnTo>
                  <a:cubicBezTo>
                    <a:pt x="1549" y="7088"/>
                    <a:pt x="1615" y="7119"/>
                    <a:pt x="1682" y="7119"/>
                  </a:cubicBezTo>
                  <a:cubicBezTo>
                    <a:pt x="1739" y="7119"/>
                    <a:pt x="1798" y="7096"/>
                    <a:pt x="1844" y="7049"/>
                  </a:cubicBezTo>
                  <a:cubicBezTo>
                    <a:pt x="2024" y="6881"/>
                    <a:pt x="1237" y="6195"/>
                    <a:pt x="1237" y="6195"/>
                  </a:cubicBezTo>
                  <a:cubicBezTo>
                    <a:pt x="1226" y="6071"/>
                    <a:pt x="1215" y="5959"/>
                    <a:pt x="1226" y="5835"/>
                  </a:cubicBezTo>
                  <a:lnTo>
                    <a:pt x="1226" y="5835"/>
                  </a:lnTo>
                  <a:cubicBezTo>
                    <a:pt x="1248" y="5846"/>
                    <a:pt x="1563" y="6150"/>
                    <a:pt x="1563" y="6150"/>
                  </a:cubicBezTo>
                  <a:cubicBezTo>
                    <a:pt x="1563" y="6150"/>
                    <a:pt x="1645" y="6241"/>
                    <a:pt x="1739" y="6241"/>
                  </a:cubicBezTo>
                  <a:cubicBezTo>
                    <a:pt x="1793" y="6241"/>
                    <a:pt x="1851" y="6211"/>
                    <a:pt x="1901" y="6116"/>
                  </a:cubicBezTo>
                  <a:cubicBezTo>
                    <a:pt x="2024" y="5846"/>
                    <a:pt x="1237" y="5262"/>
                    <a:pt x="1237" y="5262"/>
                  </a:cubicBezTo>
                  <a:lnTo>
                    <a:pt x="1383" y="2125"/>
                  </a:lnTo>
                  <a:cubicBezTo>
                    <a:pt x="1383" y="2125"/>
                    <a:pt x="1631" y="1889"/>
                    <a:pt x="1856" y="1664"/>
                  </a:cubicBezTo>
                  <a:cubicBezTo>
                    <a:pt x="2080" y="1439"/>
                    <a:pt x="2193" y="1293"/>
                    <a:pt x="2058" y="1170"/>
                  </a:cubicBezTo>
                  <a:cubicBezTo>
                    <a:pt x="2040" y="1154"/>
                    <a:pt x="2019" y="1147"/>
                    <a:pt x="1994" y="1147"/>
                  </a:cubicBezTo>
                  <a:cubicBezTo>
                    <a:pt x="1828" y="1147"/>
                    <a:pt x="1530" y="1462"/>
                    <a:pt x="1530" y="1462"/>
                  </a:cubicBezTo>
                  <a:lnTo>
                    <a:pt x="1406" y="1574"/>
                  </a:lnTo>
                  <a:lnTo>
                    <a:pt x="1417" y="1282"/>
                  </a:lnTo>
                  <a:cubicBezTo>
                    <a:pt x="1417" y="1282"/>
                    <a:pt x="1766" y="956"/>
                    <a:pt x="1912" y="821"/>
                  </a:cubicBezTo>
                  <a:cubicBezTo>
                    <a:pt x="2058" y="675"/>
                    <a:pt x="2182" y="551"/>
                    <a:pt x="2092" y="383"/>
                  </a:cubicBezTo>
                  <a:cubicBezTo>
                    <a:pt x="2070" y="342"/>
                    <a:pt x="2029" y="326"/>
                    <a:pt x="1979" y="326"/>
                  </a:cubicBezTo>
                  <a:cubicBezTo>
                    <a:pt x="1818" y="326"/>
                    <a:pt x="1561" y="486"/>
                    <a:pt x="1518" y="529"/>
                  </a:cubicBezTo>
                  <a:cubicBezTo>
                    <a:pt x="1473" y="562"/>
                    <a:pt x="1440" y="619"/>
                    <a:pt x="1395" y="664"/>
                  </a:cubicBezTo>
                  <a:cubicBezTo>
                    <a:pt x="1395" y="664"/>
                    <a:pt x="1518" y="12"/>
                    <a:pt x="12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60"/>
            <p:cNvSpPr/>
            <p:nvPr/>
          </p:nvSpPr>
          <p:spPr>
            <a:xfrm>
              <a:off x="8365669" y="3297433"/>
              <a:ext cx="461637" cy="369708"/>
            </a:xfrm>
            <a:custGeom>
              <a:rect b="b" l="l" r="r" t="t"/>
              <a:pathLst>
                <a:path extrusionOk="0" h="5196" w="6488">
                  <a:moveTo>
                    <a:pt x="921" y="1"/>
                  </a:moveTo>
                  <a:cubicBezTo>
                    <a:pt x="732" y="1"/>
                    <a:pt x="732" y="486"/>
                    <a:pt x="754" y="563"/>
                  </a:cubicBezTo>
                  <a:cubicBezTo>
                    <a:pt x="765" y="620"/>
                    <a:pt x="776" y="676"/>
                    <a:pt x="799" y="743"/>
                  </a:cubicBezTo>
                  <a:cubicBezTo>
                    <a:pt x="799" y="743"/>
                    <a:pt x="496" y="461"/>
                    <a:pt x="291" y="461"/>
                  </a:cubicBezTo>
                  <a:cubicBezTo>
                    <a:pt x="238" y="461"/>
                    <a:pt x="191" y="481"/>
                    <a:pt x="158" y="530"/>
                  </a:cubicBezTo>
                  <a:cubicBezTo>
                    <a:pt x="1" y="755"/>
                    <a:pt x="597" y="1058"/>
                    <a:pt x="597" y="1058"/>
                  </a:cubicBezTo>
                  <a:cubicBezTo>
                    <a:pt x="597" y="1058"/>
                    <a:pt x="34" y="1137"/>
                    <a:pt x="34" y="1328"/>
                  </a:cubicBezTo>
                  <a:cubicBezTo>
                    <a:pt x="34" y="1457"/>
                    <a:pt x="188" y="1494"/>
                    <a:pt x="360" y="1494"/>
                  </a:cubicBezTo>
                  <a:cubicBezTo>
                    <a:pt x="443" y="1494"/>
                    <a:pt x="531" y="1485"/>
                    <a:pt x="608" y="1474"/>
                  </a:cubicBezTo>
                  <a:cubicBezTo>
                    <a:pt x="833" y="1429"/>
                    <a:pt x="1103" y="1384"/>
                    <a:pt x="1103" y="1384"/>
                  </a:cubicBezTo>
                  <a:lnTo>
                    <a:pt x="1372" y="1542"/>
                  </a:lnTo>
                  <a:cubicBezTo>
                    <a:pt x="1372" y="1542"/>
                    <a:pt x="1035" y="1609"/>
                    <a:pt x="855" y="1654"/>
                  </a:cubicBezTo>
                  <a:cubicBezTo>
                    <a:pt x="675" y="1688"/>
                    <a:pt x="473" y="1924"/>
                    <a:pt x="709" y="2036"/>
                  </a:cubicBezTo>
                  <a:cubicBezTo>
                    <a:pt x="752" y="2058"/>
                    <a:pt x="819" y="2067"/>
                    <a:pt x="899" y="2067"/>
                  </a:cubicBezTo>
                  <a:cubicBezTo>
                    <a:pt x="1235" y="2067"/>
                    <a:pt x="1800" y="1913"/>
                    <a:pt x="1800" y="1913"/>
                  </a:cubicBezTo>
                  <a:lnTo>
                    <a:pt x="4419" y="3644"/>
                  </a:lnTo>
                  <a:lnTo>
                    <a:pt x="4565" y="4453"/>
                  </a:lnTo>
                  <a:cubicBezTo>
                    <a:pt x="4565" y="4453"/>
                    <a:pt x="4633" y="4712"/>
                    <a:pt x="4813" y="4723"/>
                  </a:cubicBezTo>
                  <a:cubicBezTo>
                    <a:pt x="4819" y="4724"/>
                    <a:pt x="4825" y="4724"/>
                    <a:pt x="4830" y="4724"/>
                  </a:cubicBezTo>
                  <a:cubicBezTo>
                    <a:pt x="4990" y="4724"/>
                    <a:pt x="4959" y="4431"/>
                    <a:pt x="4959" y="4431"/>
                  </a:cubicBezTo>
                  <a:lnTo>
                    <a:pt x="4880" y="3959"/>
                  </a:lnTo>
                  <a:lnTo>
                    <a:pt x="5150" y="4150"/>
                  </a:lnTo>
                  <a:lnTo>
                    <a:pt x="5285" y="4903"/>
                  </a:lnTo>
                  <a:cubicBezTo>
                    <a:pt x="5285" y="4903"/>
                    <a:pt x="5273" y="5195"/>
                    <a:pt x="5510" y="5195"/>
                  </a:cubicBezTo>
                  <a:cubicBezTo>
                    <a:pt x="5511" y="5195"/>
                    <a:pt x="5513" y="5195"/>
                    <a:pt x="5515" y="5195"/>
                  </a:cubicBezTo>
                  <a:cubicBezTo>
                    <a:pt x="5744" y="5195"/>
                    <a:pt x="5633" y="4442"/>
                    <a:pt x="5633" y="4442"/>
                  </a:cubicBezTo>
                  <a:lnTo>
                    <a:pt x="5633" y="4442"/>
                  </a:lnTo>
                  <a:lnTo>
                    <a:pt x="6038" y="4723"/>
                  </a:lnTo>
                  <a:cubicBezTo>
                    <a:pt x="6038" y="4723"/>
                    <a:pt x="6126" y="4767"/>
                    <a:pt x="6216" y="4767"/>
                  </a:cubicBezTo>
                  <a:cubicBezTo>
                    <a:pt x="6271" y="4767"/>
                    <a:pt x="6326" y="4751"/>
                    <a:pt x="6364" y="4701"/>
                  </a:cubicBezTo>
                  <a:cubicBezTo>
                    <a:pt x="6476" y="4566"/>
                    <a:pt x="6330" y="4408"/>
                    <a:pt x="6240" y="4352"/>
                  </a:cubicBezTo>
                  <a:cubicBezTo>
                    <a:pt x="6162" y="4285"/>
                    <a:pt x="5847" y="4116"/>
                    <a:pt x="5847" y="4116"/>
                  </a:cubicBezTo>
                  <a:lnTo>
                    <a:pt x="6263" y="4015"/>
                  </a:lnTo>
                  <a:cubicBezTo>
                    <a:pt x="6398" y="4004"/>
                    <a:pt x="6488" y="3880"/>
                    <a:pt x="6454" y="3745"/>
                  </a:cubicBezTo>
                  <a:cubicBezTo>
                    <a:pt x="6441" y="3673"/>
                    <a:pt x="6348" y="3648"/>
                    <a:pt x="6222" y="3648"/>
                  </a:cubicBezTo>
                  <a:cubicBezTo>
                    <a:pt x="5914" y="3648"/>
                    <a:pt x="5408" y="3801"/>
                    <a:pt x="5408" y="3801"/>
                  </a:cubicBezTo>
                  <a:cubicBezTo>
                    <a:pt x="5307" y="3756"/>
                    <a:pt x="5195" y="3689"/>
                    <a:pt x="5094" y="3621"/>
                  </a:cubicBezTo>
                  <a:cubicBezTo>
                    <a:pt x="5116" y="3621"/>
                    <a:pt x="5543" y="3509"/>
                    <a:pt x="5543" y="3509"/>
                  </a:cubicBezTo>
                  <a:cubicBezTo>
                    <a:pt x="5543" y="3509"/>
                    <a:pt x="5847" y="3453"/>
                    <a:pt x="5678" y="3205"/>
                  </a:cubicBezTo>
                  <a:cubicBezTo>
                    <a:pt x="5637" y="3141"/>
                    <a:pt x="5546" y="3117"/>
                    <a:pt x="5433" y="3117"/>
                  </a:cubicBezTo>
                  <a:cubicBezTo>
                    <a:pt x="5117" y="3117"/>
                    <a:pt x="4633" y="3307"/>
                    <a:pt x="4633" y="3307"/>
                  </a:cubicBezTo>
                  <a:lnTo>
                    <a:pt x="2036" y="1519"/>
                  </a:lnTo>
                  <a:cubicBezTo>
                    <a:pt x="2036" y="1519"/>
                    <a:pt x="1968" y="1182"/>
                    <a:pt x="1901" y="878"/>
                  </a:cubicBezTo>
                  <a:cubicBezTo>
                    <a:pt x="1842" y="612"/>
                    <a:pt x="1774" y="441"/>
                    <a:pt x="1644" y="441"/>
                  </a:cubicBezTo>
                  <a:cubicBezTo>
                    <a:pt x="1626" y="441"/>
                    <a:pt x="1607" y="444"/>
                    <a:pt x="1586" y="451"/>
                  </a:cubicBezTo>
                  <a:cubicBezTo>
                    <a:pt x="1417" y="496"/>
                    <a:pt x="1563" y="1047"/>
                    <a:pt x="1563" y="1047"/>
                  </a:cubicBezTo>
                  <a:lnTo>
                    <a:pt x="1586" y="1216"/>
                  </a:lnTo>
                  <a:lnTo>
                    <a:pt x="1350" y="1047"/>
                  </a:lnTo>
                  <a:cubicBezTo>
                    <a:pt x="1350" y="1047"/>
                    <a:pt x="1260" y="586"/>
                    <a:pt x="1215" y="384"/>
                  </a:cubicBezTo>
                  <a:cubicBezTo>
                    <a:pt x="1170" y="181"/>
                    <a:pt x="1136" y="24"/>
                    <a:pt x="934" y="1"/>
                  </a:cubicBezTo>
                  <a:cubicBezTo>
                    <a:pt x="929" y="1"/>
                    <a:pt x="925" y="1"/>
                    <a:pt x="9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5" name="Google Shape;3035;p60"/>
          <p:cNvSpPr/>
          <p:nvPr/>
        </p:nvSpPr>
        <p:spPr>
          <a:xfrm>
            <a:off x="8664909" y="2386491"/>
            <a:ext cx="205333" cy="136481"/>
          </a:xfrm>
          <a:custGeom>
            <a:rect b="b" l="l" r="r" t="t"/>
            <a:pathLst>
              <a:path extrusionOk="0" h="1116" w="1679">
                <a:moveTo>
                  <a:pt x="893" y="0"/>
                </a:moveTo>
                <a:cubicBezTo>
                  <a:pt x="805" y="0"/>
                  <a:pt x="716" y="13"/>
                  <a:pt x="632" y="36"/>
                </a:cubicBezTo>
                <a:cubicBezTo>
                  <a:pt x="0" y="186"/>
                  <a:pt x="349" y="784"/>
                  <a:pt x="731" y="1000"/>
                </a:cubicBezTo>
                <a:cubicBezTo>
                  <a:pt x="848" y="1083"/>
                  <a:pt x="997" y="1116"/>
                  <a:pt x="1147" y="1116"/>
                </a:cubicBezTo>
                <a:cubicBezTo>
                  <a:pt x="1280" y="1116"/>
                  <a:pt x="1429" y="1049"/>
                  <a:pt x="1529" y="950"/>
                </a:cubicBezTo>
                <a:cubicBezTo>
                  <a:pt x="1645" y="800"/>
                  <a:pt x="1678" y="584"/>
                  <a:pt x="1612" y="418"/>
                </a:cubicBezTo>
                <a:cubicBezTo>
                  <a:pt x="1529" y="235"/>
                  <a:pt x="1379" y="102"/>
                  <a:pt x="1196" y="53"/>
                </a:cubicBezTo>
                <a:cubicBezTo>
                  <a:pt x="1099" y="17"/>
                  <a:pt x="996" y="0"/>
                  <a:pt x="8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60"/>
          <p:cNvSpPr/>
          <p:nvPr/>
        </p:nvSpPr>
        <p:spPr>
          <a:xfrm>
            <a:off x="4629769" y="293486"/>
            <a:ext cx="58702" cy="46228"/>
          </a:xfrm>
          <a:custGeom>
            <a:rect b="b" l="l" r="r" t="t"/>
            <a:pathLst>
              <a:path extrusionOk="0" h="378" w="480">
                <a:moveTo>
                  <a:pt x="335" y="0"/>
                </a:moveTo>
                <a:cubicBezTo>
                  <a:pt x="188" y="0"/>
                  <a:pt x="0" y="159"/>
                  <a:pt x="130" y="311"/>
                </a:cubicBezTo>
                <a:cubicBezTo>
                  <a:pt x="164" y="355"/>
                  <a:pt x="219" y="377"/>
                  <a:pt x="277" y="377"/>
                </a:cubicBezTo>
                <a:cubicBezTo>
                  <a:pt x="306" y="377"/>
                  <a:pt x="335" y="372"/>
                  <a:pt x="363" y="361"/>
                </a:cubicBezTo>
                <a:cubicBezTo>
                  <a:pt x="430" y="327"/>
                  <a:pt x="479" y="244"/>
                  <a:pt x="479" y="161"/>
                </a:cubicBezTo>
                <a:cubicBezTo>
                  <a:pt x="479" y="46"/>
                  <a:pt x="413" y="0"/>
                  <a:pt x="3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60"/>
          <p:cNvSpPr/>
          <p:nvPr/>
        </p:nvSpPr>
        <p:spPr>
          <a:xfrm>
            <a:off x="337869" y="3357661"/>
            <a:ext cx="58702" cy="46228"/>
          </a:xfrm>
          <a:custGeom>
            <a:rect b="b" l="l" r="r" t="t"/>
            <a:pathLst>
              <a:path extrusionOk="0" h="378" w="480">
                <a:moveTo>
                  <a:pt x="335" y="0"/>
                </a:moveTo>
                <a:cubicBezTo>
                  <a:pt x="188" y="0"/>
                  <a:pt x="0" y="159"/>
                  <a:pt x="130" y="311"/>
                </a:cubicBezTo>
                <a:cubicBezTo>
                  <a:pt x="164" y="355"/>
                  <a:pt x="219" y="377"/>
                  <a:pt x="277" y="377"/>
                </a:cubicBezTo>
                <a:cubicBezTo>
                  <a:pt x="306" y="377"/>
                  <a:pt x="335" y="372"/>
                  <a:pt x="363" y="361"/>
                </a:cubicBezTo>
                <a:cubicBezTo>
                  <a:pt x="430" y="327"/>
                  <a:pt x="479" y="244"/>
                  <a:pt x="479" y="161"/>
                </a:cubicBezTo>
                <a:cubicBezTo>
                  <a:pt x="479" y="46"/>
                  <a:pt x="413" y="0"/>
                  <a:pt x="3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60"/>
          <p:cNvSpPr/>
          <p:nvPr/>
        </p:nvSpPr>
        <p:spPr>
          <a:xfrm>
            <a:off x="2293557" y="4428211"/>
            <a:ext cx="58702" cy="46228"/>
          </a:xfrm>
          <a:custGeom>
            <a:rect b="b" l="l" r="r" t="t"/>
            <a:pathLst>
              <a:path extrusionOk="0" h="378" w="480">
                <a:moveTo>
                  <a:pt x="335" y="0"/>
                </a:moveTo>
                <a:cubicBezTo>
                  <a:pt x="188" y="0"/>
                  <a:pt x="0" y="159"/>
                  <a:pt x="130" y="311"/>
                </a:cubicBezTo>
                <a:cubicBezTo>
                  <a:pt x="164" y="355"/>
                  <a:pt x="219" y="377"/>
                  <a:pt x="277" y="377"/>
                </a:cubicBezTo>
                <a:cubicBezTo>
                  <a:pt x="306" y="377"/>
                  <a:pt x="335" y="372"/>
                  <a:pt x="363" y="361"/>
                </a:cubicBezTo>
                <a:cubicBezTo>
                  <a:pt x="430" y="327"/>
                  <a:pt x="479" y="244"/>
                  <a:pt x="479" y="161"/>
                </a:cubicBezTo>
                <a:cubicBezTo>
                  <a:pt x="479" y="46"/>
                  <a:pt x="413" y="0"/>
                  <a:pt x="3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2" name="Shape 3042"/>
        <p:cNvGrpSpPr/>
        <p:nvPr/>
      </p:nvGrpSpPr>
      <p:grpSpPr>
        <a:xfrm>
          <a:off x="0" y="0"/>
          <a:ext cx="0" cy="0"/>
          <a:chOff x="0" y="0"/>
          <a:chExt cx="0" cy="0"/>
        </a:xfrm>
      </p:grpSpPr>
      <p:sp>
        <p:nvSpPr>
          <p:cNvPr id="3043" name="Google Shape;3043;p61"/>
          <p:cNvSpPr/>
          <p:nvPr/>
        </p:nvSpPr>
        <p:spPr>
          <a:xfrm>
            <a:off x="4249770" y="1061488"/>
            <a:ext cx="1254900" cy="1254900"/>
          </a:xfrm>
          <a:prstGeom prst="ellipse">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044" name="Google Shape;3044;p61"/>
          <p:cNvSpPr txBox="1"/>
          <p:nvPr>
            <p:ph type="title"/>
          </p:nvPr>
        </p:nvSpPr>
        <p:spPr>
          <a:xfrm>
            <a:off x="4141725" y="2467500"/>
            <a:ext cx="4586100" cy="57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latin typeface="Times New Roman"/>
                <a:ea typeface="Times New Roman"/>
                <a:cs typeface="Times New Roman"/>
                <a:sym typeface="Times New Roman"/>
              </a:rPr>
              <a:t>REFERENCES</a:t>
            </a:r>
            <a:endParaRPr sz="4000">
              <a:latin typeface="Times New Roman"/>
              <a:ea typeface="Times New Roman"/>
              <a:cs typeface="Times New Roman"/>
              <a:sym typeface="Times New Roman"/>
            </a:endParaRPr>
          </a:p>
        </p:txBody>
      </p:sp>
      <p:sp>
        <p:nvSpPr>
          <p:cNvPr id="3045" name="Google Shape;3045;p61"/>
          <p:cNvSpPr txBox="1"/>
          <p:nvPr>
            <p:ph idx="1" type="subTitle"/>
          </p:nvPr>
        </p:nvSpPr>
        <p:spPr>
          <a:xfrm>
            <a:off x="4141725" y="3064400"/>
            <a:ext cx="4360200" cy="29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Arial"/>
                <a:ea typeface="Arial"/>
                <a:cs typeface="Arial"/>
                <a:sym typeface="Arial"/>
              </a:rPr>
              <a:t>Sources</a:t>
            </a:r>
            <a:endParaRPr sz="2000">
              <a:latin typeface="Arial"/>
              <a:ea typeface="Arial"/>
              <a:cs typeface="Arial"/>
              <a:sym typeface="Arial"/>
            </a:endParaRPr>
          </a:p>
        </p:txBody>
      </p:sp>
      <p:sp>
        <p:nvSpPr>
          <p:cNvPr id="3046" name="Google Shape;3046;p61"/>
          <p:cNvSpPr txBox="1"/>
          <p:nvPr>
            <p:ph idx="2" type="title"/>
          </p:nvPr>
        </p:nvSpPr>
        <p:spPr>
          <a:xfrm>
            <a:off x="4430557" y="1285150"/>
            <a:ext cx="1181100" cy="80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03</a:t>
            </a:r>
            <a:endParaRPr>
              <a:latin typeface="Times New Roman"/>
              <a:ea typeface="Times New Roman"/>
              <a:cs typeface="Times New Roman"/>
              <a:sym typeface="Times New Roman"/>
            </a:endParaRPr>
          </a:p>
        </p:txBody>
      </p:sp>
      <p:grpSp>
        <p:nvGrpSpPr>
          <p:cNvPr id="3047" name="Google Shape;3047;p61"/>
          <p:cNvGrpSpPr/>
          <p:nvPr/>
        </p:nvGrpSpPr>
        <p:grpSpPr>
          <a:xfrm>
            <a:off x="273350" y="3384301"/>
            <a:ext cx="168361" cy="263393"/>
            <a:chOff x="541375" y="1934701"/>
            <a:chExt cx="168361" cy="263393"/>
          </a:xfrm>
        </p:grpSpPr>
        <p:sp>
          <p:nvSpPr>
            <p:cNvPr id="3048" name="Google Shape;3048;p61"/>
            <p:cNvSpPr/>
            <p:nvPr/>
          </p:nvSpPr>
          <p:spPr>
            <a:xfrm>
              <a:off x="541375" y="1934701"/>
              <a:ext cx="168361" cy="263393"/>
            </a:xfrm>
            <a:custGeom>
              <a:rect b="b" l="l" r="r" t="t"/>
              <a:pathLst>
                <a:path extrusionOk="0" h="1602" w="1024">
                  <a:moveTo>
                    <a:pt x="608" y="0"/>
                  </a:moveTo>
                  <a:cubicBezTo>
                    <a:pt x="608" y="0"/>
                    <a:pt x="1" y="697"/>
                    <a:pt x="237" y="1270"/>
                  </a:cubicBezTo>
                  <a:cubicBezTo>
                    <a:pt x="332" y="1502"/>
                    <a:pt x="473" y="1602"/>
                    <a:pt x="609" y="1602"/>
                  </a:cubicBezTo>
                  <a:cubicBezTo>
                    <a:pt x="808" y="1602"/>
                    <a:pt x="995" y="1385"/>
                    <a:pt x="1001" y="1057"/>
                  </a:cubicBezTo>
                  <a:cubicBezTo>
                    <a:pt x="1024" y="506"/>
                    <a:pt x="608" y="0"/>
                    <a:pt x="6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049" name="Google Shape;3049;p61"/>
            <p:cNvSpPr/>
            <p:nvPr/>
          </p:nvSpPr>
          <p:spPr>
            <a:xfrm>
              <a:off x="607963" y="2015922"/>
              <a:ext cx="40775" cy="105554"/>
            </a:xfrm>
            <a:custGeom>
              <a:rect b="b" l="l" r="r" t="t"/>
              <a:pathLst>
                <a:path extrusionOk="0" h="642" w="248">
                  <a:moveTo>
                    <a:pt x="165" y="0"/>
                  </a:moveTo>
                  <a:cubicBezTo>
                    <a:pt x="141" y="0"/>
                    <a:pt x="120" y="13"/>
                    <a:pt x="113" y="34"/>
                  </a:cubicBezTo>
                  <a:cubicBezTo>
                    <a:pt x="23" y="203"/>
                    <a:pt x="0" y="405"/>
                    <a:pt x="45" y="597"/>
                  </a:cubicBezTo>
                  <a:cubicBezTo>
                    <a:pt x="59" y="628"/>
                    <a:pt x="85" y="641"/>
                    <a:pt x="110" y="641"/>
                  </a:cubicBezTo>
                  <a:cubicBezTo>
                    <a:pt x="149" y="641"/>
                    <a:pt x="187" y="610"/>
                    <a:pt x="180" y="563"/>
                  </a:cubicBezTo>
                  <a:cubicBezTo>
                    <a:pt x="135" y="405"/>
                    <a:pt x="158" y="248"/>
                    <a:pt x="225" y="102"/>
                  </a:cubicBezTo>
                  <a:cubicBezTo>
                    <a:pt x="248" y="68"/>
                    <a:pt x="237" y="23"/>
                    <a:pt x="203" y="12"/>
                  </a:cubicBezTo>
                  <a:cubicBezTo>
                    <a:pt x="191" y="4"/>
                    <a:pt x="178" y="0"/>
                    <a:pt x="1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grpSp>
      <p:grpSp>
        <p:nvGrpSpPr>
          <p:cNvPr id="3050" name="Google Shape;3050;p61"/>
          <p:cNvGrpSpPr/>
          <p:nvPr/>
        </p:nvGrpSpPr>
        <p:grpSpPr>
          <a:xfrm>
            <a:off x="7788900" y="403303"/>
            <a:ext cx="170170" cy="263393"/>
            <a:chOff x="1223537" y="2032528"/>
            <a:chExt cx="170170" cy="263393"/>
          </a:xfrm>
        </p:grpSpPr>
        <p:sp>
          <p:nvSpPr>
            <p:cNvPr id="3051" name="Google Shape;3051;p61"/>
            <p:cNvSpPr/>
            <p:nvPr/>
          </p:nvSpPr>
          <p:spPr>
            <a:xfrm>
              <a:off x="1223537" y="2032528"/>
              <a:ext cx="170170" cy="263393"/>
            </a:xfrm>
            <a:custGeom>
              <a:rect b="b" l="l" r="r" t="t"/>
              <a:pathLst>
                <a:path extrusionOk="0" h="1602" w="1035">
                  <a:moveTo>
                    <a:pt x="619" y="1"/>
                  </a:moveTo>
                  <a:cubicBezTo>
                    <a:pt x="619" y="1"/>
                    <a:pt x="0" y="698"/>
                    <a:pt x="236" y="1271"/>
                  </a:cubicBezTo>
                  <a:cubicBezTo>
                    <a:pt x="336" y="1502"/>
                    <a:pt x="477" y="1602"/>
                    <a:pt x="612" y="1602"/>
                  </a:cubicBezTo>
                  <a:cubicBezTo>
                    <a:pt x="813" y="1602"/>
                    <a:pt x="999" y="1382"/>
                    <a:pt x="1012" y="1046"/>
                  </a:cubicBezTo>
                  <a:cubicBezTo>
                    <a:pt x="1035" y="496"/>
                    <a:pt x="619" y="1"/>
                    <a:pt x="6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052" name="Google Shape;3052;p61"/>
            <p:cNvSpPr/>
            <p:nvPr/>
          </p:nvSpPr>
          <p:spPr>
            <a:xfrm>
              <a:off x="1278945" y="2117202"/>
              <a:ext cx="37158" cy="115913"/>
            </a:xfrm>
            <a:custGeom>
              <a:rect b="b" l="l" r="r" t="t"/>
              <a:pathLst>
                <a:path extrusionOk="0" h="705" w="226">
                  <a:moveTo>
                    <a:pt x="151" y="0"/>
                  </a:moveTo>
                  <a:cubicBezTo>
                    <a:pt x="124" y="0"/>
                    <a:pt x="100" y="20"/>
                    <a:pt x="90" y="48"/>
                  </a:cubicBezTo>
                  <a:cubicBezTo>
                    <a:pt x="12" y="250"/>
                    <a:pt x="0" y="453"/>
                    <a:pt x="45" y="655"/>
                  </a:cubicBezTo>
                  <a:cubicBezTo>
                    <a:pt x="54" y="690"/>
                    <a:pt x="76" y="704"/>
                    <a:pt x="101" y="704"/>
                  </a:cubicBezTo>
                  <a:cubicBezTo>
                    <a:pt x="108" y="704"/>
                    <a:pt x="116" y="703"/>
                    <a:pt x="124" y="700"/>
                  </a:cubicBezTo>
                  <a:cubicBezTo>
                    <a:pt x="158" y="700"/>
                    <a:pt x="180" y="655"/>
                    <a:pt x="169" y="621"/>
                  </a:cubicBezTo>
                  <a:cubicBezTo>
                    <a:pt x="135" y="442"/>
                    <a:pt x="147" y="262"/>
                    <a:pt x="214" y="82"/>
                  </a:cubicBezTo>
                  <a:cubicBezTo>
                    <a:pt x="225" y="48"/>
                    <a:pt x="203" y="14"/>
                    <a:pt x="169" y="3"/>
                  </a:cubicBezTo>
                  <a:cubicBezTo>
                    <a:pt x="163" y="1"/>
                    <a:pt x="157" y="0"/>
                    <a:pt x="1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grpSp>
      <p:grpSp>
        <p:nvGrpSpPr>
          <p:cNvPr id="3053" name="Google Shape;3053;p61"/>
          <p:cNvGrpSpPr/>
          <p:nvPr/>
        </p:nvGrpSpPr>
        <p:grpSpPr>
          <a:xfrm>
            <a:off x="8876038" y="1763475"/>
            <a:ext cx="168361" cy="261749"/>
            <a:chOff x="1877913" y="1847725"/>
            <a:chExt cx="168361" cy="261749"/>
          </a:xfrm>
        </p:grpSpPr>
        <p:sp>
          <p:nvSpPr>
            <p:cNvPr id="3054" name="Google Shape;3054;p61"/>
            <p:cNvSpPr/>
            <p:nvPr/>
          </p:nvSpPr>
          <p:spPr>
            <a:xfrm>
              <a:off x="1877913" y="1847725"/>
              <a:ext cx="168361" cy="261749"/>
            </a:xfrm>
            <a:custGeom>
              <a:rect b="b" l="l" r="r" t="t"/>
              <a:pathLst>
                <a:path extrusionOk="0" h="1592" w="1024">
                  <a:moveTo>
                    <a:pt x="607" y="1"/>
                  </a:moveTo>
                  <a:cubicBezTo>
                    <a:pt x="607" y="1"/>
                    <a:pt x="0" y="698"/>
                    <a:pt x="236" y="1260"/>
                  </a:cubicBezTo>
                  <a:cubicBezTo>
                    <a:pt x="332" y="1492"/>
                    <a:pt x="473" y="1591"/>
                    <a:pt x="609" y="1591"/>
                  </a:cubicBezTo>
                  <a:cubicBezTo>
                    <a:pt x="809" y="1591"/>
                    <a:pt x="998" y="1375"/>
                    <a:pt x="1012" y="1046"/>
                  </a:cubicBezTo>
                  <a:cubicBezTo>
                    <a:pt x="1023" y="495"/>
                    <a:pt x="607" y="1"/>
                    <a:pt x="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055" name="Google Shape;3055;p61"/>
            <p:cNvSpPr/>
            <p:nvPr/>
          </p:nvSpPr>
          <p:spPr>
            <a:xfrm>
              <a:off x="1925922" y="1932728"/>
              <a:ext cx="48174" cy="106048"/>
            </a:xfrm>
            <a:custGeom>
              <a:rect b="b" l="l" r="r" t="t"/>
              <a:pathLst>
                <a:path extrusionOk="0" h="645" w="293">
                  <a:moveTo>
                    <a:pt x="210" y="0"/>
                  </a:moveTo>
                  <a:cubicBezTo>
                    <a:pt x="186" y="0"/>
                    <a:pt x="165" y="13"/>
                    <a:pt x="158" y="35"/>
                  </a:cubicBezTo>
                  <a:cubicBezTo>
                    <a:pt x="34" y="192"/>
                    <a:pt x="0" y="406"/>
                    <a:pt x="57" y="597"/>
                  </a:cubicBezTo>
                  <a:cubicBezTo>
                    <a:pt x="66" y="624"/>
                    <a:pt x="98" y="645"/>
                    <a:pt x="128" y="645"/>
                  </a:cubicBezTo>
                  <a:cubicBezTo>
                    <a:pt x="134" y="645"/>
                    <a:pt x="141" y="644"/>
                    <a:pt x="146" y="642"/>
                  </a:cubicBezTo>
                  <a:cubicBezTo>
                    <a:pt x="180" y="630"/>
                    <a:pt x="203" y="597"/>
                    <a:pt x="191" y="563"/>
                  </a:cubicBezTo>
                  <a:cubicBezTo>
                    <a:pt x="146" y="406"/>
                    <a:pt x="169" y="237"/>
                    <a:pt x="270" y="102"/>
                  </a:cubicBezTo>
                  <a:cubicBezTo>
                    <a:pt x="293" y="68"/>
                    <a:pt x="281" y="35"/>
                    <a:pt x="248" y="12"/>
                  </a:cubicBezTo>
                  <a:cubicBezTo>
                    <a:pt x="236" y="4"/>
                    <a:pt x="222" y="0"/>
                    <a:pt x="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grpSp>
      <p:grpSp>
        <p:nvGrpSpPr>
          <p:cNvPr id="3056" name="Google Shape;3056;p61"/>
          <p:cNvGrpSpPr/>
          <p:nvPr/>
        </p:nvGrpSpPr>
        <p:grpSpPr>
          <a:xfrm>
            <a:off x="4843312" y="4844686"/>
            <a:ext cx="168361" cy="263393"/>
            <a:chOff x="1637537" y="2448498"/>
            <a:chExt cx="168361" cy="263393"/>
          </a:xfrm>
        </p:grpSpPr>
        <p:sp>
          <p:nvSpPr>
            <p:cNvPr id="3057" name="Google Shape;3057;p61"/>
            <p:cNvSpPr/>
            <p:nvPr/>
          </p:nvSpPr>
          <p:spPr>
            <a:xfrm>
              <a:off x="1637537" y="2448498"/>
              <a:ext cx="168361" cy="263393"/>
            </a:xfrm>
            <a:custGeom>
              <a:rect b="b" l="l" r="r" t="t"/>
              <a:pathLst>
                <a:path extrusionOk="0" h="1602" w="1024">
                  <a:moveTo>
                    <a:pt x="608" y="0"/>
                  </a:moveTo>
                  <a:cubicBezTo>
                    <a:pt x="608" y="0"/>
                    <a:pt x="1" y="698"/>
                    <a:pt x="237" y="1271"/>
                  </a:cubicBezTo>
                  <a:cubicBezTo>
                    <a:pt x="332" y="1502"/>
                    <a:pt x="470" y="1601"/>
                    <a:pt x="604" y="1601"/>
                  </a:cubicBezTo>
                  <a:cubicBezTo>
                    <a:pt x="802" y="1601"/>
                    <a:pt x="988" y="1382"/>
                    <a:pt x="1001" y="1046"/>
                  </a:cubicBezTo>
                  <a:cubicBezTo>
                    <a:pt x="1024" y="495"/>
                    <a:pt x="608" y="0"/>
                    <a:pt x="6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058" name="Google Shape;3058;p61"/>
            <p:cNvSpPr/>
            <p:nvPr/>
          </p:nvSpPr>
          <p:spPr>
            <a:xfrm>
              <a:off x="1694918" y="2527253"/>
              <a:ext cx="46365" cy="104404"/>
            </a:xfrm>
            <a:custGeom>
              <a:rect b="b" l="l" r="r" t="t"/>
              <a:pathLst>
                <a:path extrusionOk="0" h="635" w="282">
                  <a:moveTo>
                    <a:pt x="219" y="1"/>
                  </a:moveTo>
                  <a:cubicBezTo>
                    <a:pt x="192" y="1"/>
                    <a:pt x="166" y="11"/>
                    <a:pt x="157" y="27"/>
                  </a:cubicBezTo>
                  <a:cubicBezTo>
                    <a:pt x="34" y="196"/>
                    <a:pt x="0" y="398"/>
                    <a:pt x="45" y="590"/>
                  </a:cubicBezTo>
                  <a:cubicBezTo>
                    <a:pt x="54" y="621"/>
                    <a:pt x="79" y="634"/>
                    <a:pt x="104" y="634"/>
                  </a:cubicBezTo>
                  <a:cubicBezTo>
                    <a:pt x="143" y="634"/>
                    <a:pt x="182" y="603"/>
                    <a:pt x="169" y="556"/>
                  </a:cubicBezTo>
                  <a:cubicBezTo>
                    <a:pt x="135" y="398"/>
                    <a:pt x="169" y="230"/>
                    <a:pt x="270" y="95"/>
                  </a:cubicBezTo>
                  <a:cubicBezTo>
                    <a:pt x="281" y="61"/>
                    <a:pt x="270" y="27"/>
                    <a:pt x="247" y="5"/>
                  </a:cubicBezTo>
                  <a:cubicBezTo>
                    <a:pt x="238" y="2"/>
                    <a:pt x="228" y="1"/>
                    <a:pt x="2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grpSp>
      <p:grpSp>
        <p:nvGrpSpPr>
          <p:cNvPr id="3059" name="Google Shape;3059;p61"/>
          <p:cNvGrpSpPr/>
          <p:nvPr/>
        </p:nvGrpSpPr>
        <p:grpSpPr>
          <a:xfrm>
            <a:off x="630923" y="453186"/>
            <a:ext cx="168361" cy="263393"/>
            <a:chOff x="883360" y="2474311"/>
            <a:chExt cx="168361" cy="263393"/>
          </a:xfrm>
        </p:grpSpPr>
        <p:sp>
          <p:nvSpPr>
            <p:cNvPr id="3060" name="Google Shape;3060;p61"/>
            <p:cNvSpPr/>
            <p:nvPr/>
          </p:nvSpPr>
          <p:spPr>
            <a:xfrm>
              <a:off x="883360" y="2474311"/>
              <a:ext cx="168361" cy="263393"/>
            </a:xfrm>
            <a:custGeom>
              <a:rect b="b" l="l" r="r" t="t"/>
              <a:pathLst>
                <a:path extrusionOk="0" h="1602" w="1024">
                  <a:moveTo>
                    <a:pt x="608" y="1"/>
                  </a:moveTo>
                  <a:cubicBezTo>
                    <a:pt x="608" y="1"/>
                    <a:pt x="1" y="698"/>
                    <a:pt x="237" y="1271"/>
                  </a:cubicBezTo>
                  <a:cubicBezTo>
                    <a:pt x="332" y="1502"/>
                    <a:pt x="472" y="1602"/>
                    <a:pt x="607" y="1602"/>
                  </a:cubicBezTo>
                  <a:cubicBezTo>
                    <a:pt x="807" y="1602"/>
                    <a:pt x="994" y="1382"/>
                    <a:pt x="1001" y="1046"/>
                  </a:cubicBezTo>
                  <a:cubicBezTo>
                    <a:pt x="1024" y="496"/>
                    <a:pt x="608" y="1"/>
                    <a:pt x="6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061" name="Google Shape;3061;p61"/>
            <p:cNvSpPr/>
            <p:nvPr/>
          </p:nvSpPr>
          <p:spPr>
            <a:xfrm>
              <a:off x="931370" y="2570494"/>
              <a:ext cx="50147" cy="113940"/>
            </a:xfrm>
            <a:custGeom>
              <a:rect b="b" l="l" r="r" t="t"/>
              <a:pathLst>
                <a:path extrusionOk="0" h="693" w="305">
                  <a:moveTo>
                    <a:pt x="224" y="0"/>
                  </a:moveTo>
                  <a:cubicBezTo>
                    <a:pt x="203" y="0"/>
                    <a:pt x="184" y="12"/>
                    <a:pt x="170" y="34"/>
                  </a:cubicBezTo>
                  <a:cubicBezTo>
                    <a:pt x="46" y="214"/>
                    <a:pt x="1" y="439"/>
                    <a:pt x="57" y="653"/>
                  </a:cubicBezTo>
                  <a:cubicBezTo>
                    <a:pt x="71" y="680"/>
                    <a:pt x="97" y="692"/>
                    <a:pt x="124" y="692"/>
                  </a:cubicBezTo>
                  <a:cubicBezTo>
                    <a:pt x="162" y="692"/>
                    <a:pt x="199" y="666"/>
                    <a:pt x="192" y="619"/>
                  </a:cubicBezTo>
                  <a:cubicBezTo>
                    <a:pt x="136" y="439"/>
                    <a:pt x="170" y="248"/>
                    <a:pt x="282" y="102"/>
                  </a:cubicBezTo>
                  <a:cubicBezTo>
                    <a:pt x="304" y="68"/>
                    <a:pt x="293" y="23"/>
                    <a:pt x="259" y="12"/>
                  </a:cubicBezTo>
                  <a:cubicBezTo>
                    <a:pt x="248" y="4"/>
                    <a:pt x="236" y="0"/>
                    <a:pt x="2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grpSp>
      <p:grpSp>
        <p:nvGrpSpPr>
          <p:cNvPr id="3062" name="Google Shape;3062;p61"/>
          <p:cNvGrpSpPr/>
          <p:nvPr/>
        </p:nvGrpSpPr>
        <p:grpSpPr>
          <a:xfrm>
            <a:off x="4936031" y="403959"/>
            <a:ext cx="170170" cy="262078"/>
            <a:chOff x="1240143" y="2855097"/>
            <a:chExt cx="170170" cy="262078"/>
          </a:xfrm>
        </p:grpSpPr>
        <p:sp>
          <p:nvSpPr>
            <p:cNvPr id="3063" name="Google Shape;3063;p61"/>
            <p:cNvSpPr/>
            <p:nvPr/>
          </p:nvSpPr>
          <p:spPr>
            <a:xfrm>
              <a:off x="1240143" y="2855097"/>
              <a:ext cx="170170" cy="262078"/>
            </a:xfrm>
            <a:custGeom>
              <a:rect b="b" l="l" r="r" t="t"/>
              <a:pathLst>
                <a:path extrusionOk="0" h="1594" w="1035">
                  <a:moveTo>
                    <a:pt x="619" y="1"/>
                  </a:moveTo>
                  <a:cubicBezTo>
                    <a:pt x="619" y="1"/>
                    <a:pt x="0" y="698"/>
                    <a:pt x="236" y="1271"/>
                  </a:cubicBezTo>
                  <a:cubicBezTo>
                    <a:pt x="331" y="1496"/>
                    <a:pt x="471" y="1594"/>
                    <a:pt x="606" y="1594"/>
                  </a:cubicBezTo>
                  <a:cubicBezTo>
                    <a:pt x="808" y="1594"/>
                    <a:pt x="999" y="1376"/>
                    <a:pt x="1012" y="1046"/>
                  </a:cubicBezTo>
                  <a:cubicBezTo>
                    <a:pt x="1035" y="495"/>
                    <a:pt x="619" y="1"/>
                    <a:pt x="6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064" name="Google Shape;3064;p61"/>
            <p:cNvSpPr/>
            <p:nvPr/>
          </p:nvSpPr>
          <p:spPr>
            <a:xfrm>
              <a:off x="1299333" y="2938949"/>
              <a:ext cx="33705" cy="118379"/>
            </a:xfrm>
            <a:custGeom>
              <a:rect b="b" l="l" r="r" t="t"/>
              <a:pathLst>
                <a:path extrusionOk="0" h="720" w="205">
                  <a:moveTo>
                    <a:pt x="122" y="0"/>
                  </a:moveTo>
                  <a:cubicBezTo>
                    <a:pt x="94" y="0"/>
                    <a:pt x="66" y="16"/>
                    <a:pt x="56" y="53"/>
                  </a:cubicBezTo>
                  <a:cubicBezTo>
                    <a:pt x="23" y="177"/>
                    <a:pt x="0" y="312"/>
                    <a:pt x="0" y="435"/>
                  </a:cubicBezTo>
                  <a:cubicBezTo>
                    <a:pt x="0" y="536"/>
                    <a:pt x="0" y="694"/>
                    <a:pt x="113" y="716"/>
                  </a:cubicBezTo>
                  <a:cubicBezTo>
                    <a:pt x="119" y="718"/>
                    <a:pt x="125" y="719"/>
                    <a:pt x="131" y="719"/>
                  </a:cubicBezTo>
                  <a:cubicBezTo>
                    <a:pt x="161" y="719"/>
                    <a:pt x="193" y="699"/>
                    <a:pt x="203" y="671"/>
                  </a:cubicBezTo>
                  <a:cubicBezTo>
                    <a:pt x="203" y="626"/>
                    <a:pt x="169" y="593"/>
                    <a:pt x="135" y="593"/>
                  </a:cubicBezTo>
                  <a:lnTo>
                    <a:pt x="135" y="581"/>
                  </a:lnTo>
                  <a:cubicBezTo>
                    <a:pt x="135" y="570"/>
                    <a:pt x="135" y="559"/>
                    <a:pt x="135" y="548"/>
                  </a:cubicBezTo>
                  <a:cubicBezTo>
                    <a:pt x="124" y="503"/>
                    <a:pt x="124" y="446"/>
                    <a:pt x="135" y="390"/>
                  </a:cubicBezTo>
                  <a:cubicBezTo>
                    <a:pt x="135" y="289"/>
                    <a:pt x="158" y="188"/>
                    <a:pt x="191" y="87"/>
                  </a:cubicBezTo>
                  <a:cubicBezTo>
                    <a:pt x="205" y="34"/>
                    <a:pt x="163" y="0"/>
                    <a:pt x="1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grpSp>
      <p:grpSp>
        <p:nvGrpSpPr>
          <p:cNvPr id="3065" name="Google Shape;3065;p61"/>
          <p:cNvGrpSpPr/>
          <p:nvPr/>
        </p:nvGrpSpPr>
        <p:grpSpPr>
          <a:xfrm>
            <a:off x="1553513" y="4787163"/>
            <a:ext cx="168361" cy="261749"/>
            <a:chOff x="1877913" y="1847725"/>
            <a:chExt cx="168361" cy="261749"/>
          </a:xfrm>
        </p:grpSpPr>
        <p:sp>
          <p:nvSpPr>
            <p:cNvPr id="3066" name="Google Shape;3066;p61"/>
            <p:cNvSpPr/>
            <p:nvPr/>
          </p:nvSpPr>
          <p:spPr>
            <a:xfrm>
              <a:off x="1877913" y="1847725"/>
              <a:ext cx="168361" cy="261749"/>
            </a:xfrm>
            <a:custGeom>
              <a:rect b="b" l="l" r="r" t="t"/>
              <a:pathLst>
                <a:path extrusionOk="0" h="1592" w="1024">
                  <a:moveTo>
                    <a:pt x="607" y="1"/>
                  </a:moveTo>
                  <a:cubicBezTo>
                    <a:pt x="607" y="1"/>
                    <a:pt x="0" y="698"/>
                    <a:pt x="236" y="1260"/>
                  </a:cubicBezTo>
                  <a:cubicBezTo>
                    <a:pt x="332" y="1492"/>
                    <a:pt x="473" y="1591"/>
                    <a:pt x="609" y="1591"/>
                  </a:cubicBezTo>
                  <a:cubicBezTo>
                    <a:pt x="809" y="1591"/>
                    <a:pt x="998" y="1375"/>
                    <a:pt x="1012" y="1046"/>
                  </a:cubicBezTo>
                  <a:cubicBezTo>
                    <a:pt x="1023" y="495"/>
                    <a:pt x="607" y="1"/>
                    <a:pt x="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067" name="Google Shape;3067;p61"/>
            <p:cNvSpPr/>
            <p:nvPr/>
          </p:nvSpPr>
          <p:spPr>
            <a:xfrm>
              <a:off x="1925922" y="1932728"/>
              <a:ext cx="48174" cy="106048"/>
            </a:xfrm>
            <a:custGeom>
              <a:rect b="b" l="l" r="r" t="t"/>
              <a:pathLst>
                <a:path extrusionOk="0" h="645" w="293">
                  <a:moveTo>
                    <a:pt x="210" y="0"/>
                  </a:moveTo>
                  <a:cubicBezTo>
                    <a:pt x="186" y="0"/>
                    <a:pt x="165" y="13"/>
                    <a:pt x="158" y="35"/>
                  </a:cubicBezTo>
                  <a:cubicBezTo>
                    <a:pt x="34" y="192"/>
                    <a:pt x="0" y="406"/>
                    <a:pt x="57" y="597"/>
                  </a:cubicBezTo>
                  <a:cubicBezTo>
                    <a:pt x="66" y="624"/>
                    <a:pt x="98" y="645"/>
                    <a:pt x="128" y="645"/>
                  </a:cubicBezTo>
                  <a:cubicBezTo>
                    <a:pt x="134" y="645"/>
                    <a:pt x="141" y="644"/>
                    <a:pt x="146" y="642"/>
                  </a:cubicBezTo>
                  <a:cubicBezTo>
                    <a:pt x="180" y="630"/>
                    <a:pt x="203" y="597"/>
                    <a:pt x="191" y="563"/>
                  </a:cubicBezTo>
                  <a:cubicBezTo>
                    <a:pt x="146" y="406"/>
                    <a:pt x="169" y="237"/>
                    <a:pt x="270" y="102"/>
                  </a:cubicBezTo>
                  <a:cubicBezTo>
                    <a:pt x="293" y="68"/>
                    <a:pt x="281" y="35"/>
                    <a:pt x="248" y="12"/>
                  </a:cubicBezTo>
                  <a:cubicBezTo>
                    <a:pt x="236" y="4"/>
                    <a:pt x="222" y="0"/>
                    <a:pt x="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grpSp>
      <p:grpSp>
        <p:nvGrpSpPr>
          <p:cNvPr id="3068" name="Google Shape;3068;p61"/>
          <p:cNvGrpSpPr/>
          <p:nvPr/>
        </p:nvGrpSpPr>
        <p:grpSpPr>
          <a:xfrm>
            <a:off x="642081" y="981533"/>
            <a:ext cx="3150894" cy="3180434"/>
            <a:chOff x="-4257137" y="276283"/>
            <a:chExt cx="3150894" cy="3180434"/>
          </a:xfrm>
        </p:grpSpPr>
        <p:grpSp>
          <p:nvGrpSpPr>
            <p:cNvPr id="3069" name="Google Shape;3069;p61"/>
            <p:cNvGrpSpPr/>
            <p:nvPr/>
          </p:nvGrpSpPr>
          <p:grpSpPr>
            <a:xfrm>
              <a:off x="-4257137" y="276283"/>
              <a:ext cx="3150894" cy="3180434"/>
              <a:chOff x="-4257137" y="276283"/>
              <a:chExt cx="3150894" cy="3180434"/>
            </a:xfrm>
          </p:grpSpPr>
          <p:sp>
            <p:nvSpPr>
              <p:cNvPr id="3070" name="Google Shape;3070;p61"/>
              <p:cNvSpPr/>
              <p:nvPr/>
            </p:nvSpPr>
            <p:spPr>
              <a:xfrm>
                <a:off x="-4257137" y="276283"/>
                <a:ext cx="3150894" cy="1914683"/>
              </a:xfrm>
              <a:custGeom>
                <a:rect b="b" l="l" r="r" t="t"/>
                <a:pathLst>
                  <a:path extrusionOk="0" h="11799" w="19417">
                    <a:moveTo>
                      <a:pt x="13647" y="1"/>
                    </a:moveTo>
                    <a:cubicBezTo>
                      <a:pt x="12173" y="1"/>
                      <a:pt x="11344" y="1479"/>
                      <a:pt x="11344" y="1479"/>
                    </a:cubicBezTo>
                    <a:cubicBezTo>
                      <a:pt x="11344" y="1479"/>
                      <a:pt x="10880" y="106"/>
                      <a:pt x="9424" y="106"/>
                    </a:cubicBezTo>
                    <a:cubicBezTo>
                      <a:pt x="9344" y="106"/>
                      <a:pt x="9261" y="110"/>
                      <a:pt x="9175" y="119"/>
                    </a:cubicBezTo>
                    <a:cubicBezTo>
                      <a:pt x="7511" y="288"/>
                      <a:pt x="7117" y="1873"/>
                      <a:pt x="7117" y="1873"/>
                    </a:cubicBezTo>
                    <a:cubicBezTo>
                      <a:pt x="7117" y="1873"/>
                      <a:pt x="6425" y="646"/>
                      <a:pt x="5205" y="646"/>
                    </a:cubicBezTo>
                    <a:cubicBezTo>
                      <a:pt x="4967" y="646"/>
                      <a:pt x="4708" y="693"/>
                      <a:pt x="4430" y="805"/>
                    </a:cubicBezTo>
                    <a:cubicBezTo>
                      <a:pt x="2733" y="1479"/>
                      <a:pt x="3047" y="3481"/>
                      <a:pt x="3047" y="3481"/>
                    </a:cubicBezTo>
                    <a:cubicBezTo>
                      <a:pt x="3047" y="3481"/>
                      <a:pt x="2620" y="3334"/>
                      <a:pt x="2123" y="3334"/>
                    </a:cubicBezTo>
                    <a:cubicBezTo>
                      <a:pt x="1616" y="3334"/>
                      <a:pt x="1038" y="3486"/>
                      <a:pt x="765" y="4099"/>
                    </a:cubicBezTo>
                    <a:cubicBezTo>
                      <a:pt x="439" y="4796"/>
                      <a:pt x="619" y="5605"/>
                      <a:pt x="1181" y="6111"/>
                    </a:cubicBezTo>
                    <a:cubicBezTo>
                      <a:pt x="1" y="7157"/>
                      <a:pt x="394" y="8450"/>
                      <a:pt x="1012" y="9079"/>
                    </a:cubicBezTo>
                    <a:cubicBezTo>
                      <a:pt x="1238" y="9305"/>
                      <a:pt x="1576" y="9376"/>
                      <a:pt x="1916" y="9376"/>
                    </a:cubicBezTo>
                    <a:cubicBezTo>
                      <a:pt x="2508" y="9376"/>
                      <a:pt x="3104" y="9158"/>
                      <a:pt x="3104" y="9158"/>
                    </a:cubicBezTo>
                    <a:cubicBezTo>
                      <a:pt x="3104" y="9158"/>
                      <a:pt x="3362" y="11249"/>
                      <a:pt x="4970" y="11508"/>
                    </a:cubicBezTo>
                    <a:cubicBezTo>
                      <a:pt x="5069" y="11523"/>
                      <a:pt x="5164" y="11530"/>
                      <a:pt x="5257" y="11530"/>
                    </a:cubicBezTo>
                    <a:cubicBezTo>
                      <a:pt x="6669" y="11530"/>
                      <a:pt x="7342" y="9866"/>
                      <a:pt x="7342" y="9866"/>
                    </a:cubicBezTo>
                    <a:cubicBezTo>
                      <a:pt x="7342" y="9866"/>
                      <a:pt x="7733" y="11389"/>
                      <a:pt x="9018" y="11389"/>
                    </a:cubicBezTo>
                    <a:cubicBezTo>
                      <a:pt x="9058" y="11389"/>
                      <a:pt x="9099" y="11387"/>
                      <a:pt x="9141" y="11384"/>
                    </a:cubicBezTo>
                    <a:cubicBezTo>
                      <a:pt x="10524" y="11272"/>
                      <a:pt x="10895" y="10260"/>
                      <a:pt x="10895" y="10260"/>
                    </a:cubicBezTo>
                    <a:cubicBezTo>
                      <a:pt x="10895" y="10260"/>
                      <a:pt x="11586" y="11798"/>
                      <a:pt x="12939" y="11798"/>
                    </a:cubicBezTo>
                    <a:cubicBezTo>
                      <a:pt x="13129" y="11798"/>
                      <a:pt x="13332" y="11768"/>
                      <a:pt x="13548" y="11699"/>
                    </a:cubicBezTo>
                    <a:cubicBezTo>
                      <a:pt x="15302" y="11137"/>
                      <a:pt x="15133" y="9046"/>
                      <a:pt x="15133" y="9046"/>
                    </a:cubicBezTo>
                    <a:lnTo>
                      <a:pt x="15133" y="9046"/>
                    </a:lnTo>
                    <a:cubicBezTo>
                      <a:pt x="15133" y="9046"/>
                      <a:pt x="15940" y="9401"/>
                      <a:pt x="16723" y="9401"/>
                    </a:cubicBezTo>
                    <a:cubicBezTo>
                      <a:pt x="17284" y="9401"/>
                      <a:pt x="17833" y="9219"/>
                      <a:pt x="18067" y="8596"/>
                    </a:cubicBezTo>
                    <a:cubicBezTo>
                      <a:pt x="18405" y="7741"/>
                      <a:pt x="18169" y="6763"/>
                      <a:pt x="17471" y="6168"/>
                    </a:cubicBezTo>
                    <a:cubicBezTo>
                      <a:pt x="17471" y="6168"/>
                      <a:pt x="19416" y="4830"/>
                      <a:pt x="18596" y="3458"/>
                    </a:cubicBezTo>
                    <a:cubicBezTo>
                      <a:pt x="18186" y="2758"/>
                      <a:pt x="17462" y="2585"/>
                      <a:pt x="16847" y="2585"/>
                    </a:cubicBezTo>
                    <a:cubicBezTo>
                      <a:pt x="16248" y="2585"/>
                      <a:pt x="15751" y="2750"/>
                      <a:pt x="15751" y="2750"/>
                    </a:cubicBezTo>
                    <a:cubicBezTo>
                      <a:pt x="15751" y="2750"/>
                      <a:pt x="16055" y="524"/>
                      <a:pt x="14222" y="74"/>
                    </a:cubicBezTo>
                    <a:cubicBezTo>
                      <a:pt x="14021" y="23"/>
                      <a:pt x="13829" y="1"/>
                      <a:pt x="136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071" name="Google Shape;3071;p61"/>
              <p:cNvSpPr/>
              <p:nvPr/>
            </p:nvSpPr>
            <p:spPr>
              <a:xfrm>
                <a:off x="-3301174" y="2289633"/>
                <a:ext cx="166170" cy="259965"/>
              </a:xfrm>
              <a:custGeom>
                <a:rect b="b" l="l" r="r" t="t"/>
                <a:pathLst>
                  <a:path extrusionOk="0" h="1602" w="1024">
                    <a:moveTo>
                      <a:pt x="608" y="0"/>
                    </a:moveTo>
                    <a:cubicBezTo>
                      <a:pt x="608" y="0"/>
                      <a:pt x="1" y="697"/>
                      <a:pt x="237" y="1270"/>
                    </a:cubicBezTo>
                    <a:cubicBezTo>
                      <a:pt x="332" y="1502"/>
                      <a:pt x="473" y="1602"/>
                      <a:pt x="609" y="1602"/>
                    </a:cubicBezTo>
                    <a:cubicBezTo>
                      <a:pt x="808" y="1602"/>
                      <a:pt x="995" y="1385"/>
                      <a:pt x="1001" y="1057"/>
                    </a:cubicBezTo>
                    <a:cubicBezTo>
                      <a:pt x="1024" y="506"/>
                      <a:pt x="608" y="0"/>
                      <a:pt x="6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072" name="Google Shape;3072;p61"/>
              <p:cNvSpPr/>
              <p:nvPr/>
            </p:nvSpPr>
            <p:spPr>
              <a:xfrm>
                <a:off x="-2627893" y="2386187"/>
                <a:ext cx="167955" cy="259965"/>
              </a:xfrm>
              <a:custGeom>
                <a:rect b="b" l="l" r="r" t="t"/>
                <a:pathLst>
                  <a:path extrusionOk="0" h="1602" w="1035">
                    <a:moveTo>
                      <a:pt x="619" y="1"/>
                    </a:moveTo>
                    <a:cubicBezTo>
                      <a:pt x="619" y="1"/>
                      <a:pt x="0" y="698"/>
                      <a:pt x="236" y="1271"/>
                    </a:cubicBezTo>
                    <a:cubicBezTo>
                      <a:pt x="336" y="1502"/>
                      <a:pt x="477" y="1602"/>
                      <a:pt x="612" y="1602"/>
                    </a:cubicBezTo>
                    <a:cubicBezTo>
                      <a:pt x="813" y="1602"/>
                      <a:pt x="999" y="1382"/>
                      <a:pt x="1012" y="1046"/>
                    </a:cubicBezTo>
                    <a:cubicBezTo>
                      <a:pt x="1035" y="496"/>
                      <a:pt x="619" y="1"/>
                      <a:pt x="6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073" name="Google Shape;3073;p61"/>
              <p:cNvSpPr/>
              <p:nvPr/>
            </p:nvSpPr>
            <p:spPr>
              <a:xfrm>
                <a:off x="-1982037" y="2203789"/>
                <a:ext cx="166170" cy="258342"/>
              </a:xfrm>
              <a:custGeom>
                <a:rect b="b" l="l" r="r" t="t"/>
                <a:pathLst>
                  <a:path extrusionOk="0" h="1592" w="1024">
                    <a:moveTo>
                      <a:pt x="607" y="1"/>
                    </a:moveTo>
                    <a:cubicBezTo>
                      <a:pt x="607" y="1"/>
                      <a:pt x="0" y="698"/>
                      <a:pt x="236" y="1260"/>
                    </a:cubicBezTo>
                    <a:cubicBezTo>
                      <a:pt x="332" y="1492"/>
                      <a:pt x="473" y="1591"/>
                      <a:pt x="609" y="1591"/>
                    </a:cubicBezTo>
                    <a:cubicBezTo>
                      <a:pt x="809" y="1591"/>
                      <a:pt x="998" y="1375"/>
                      <a:pt x="1012" y="1046"/>
                    </a:cubicBezTo>
                    <a:cubicBezTo>
                      <a:pt x="1023" y="495"/>
                      <a:pt x="607" y="1"/>
                      <a:pt x="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074" name="Google Shape;3074;p61"/>
              <p:cNvSpPr/>
              <p:nvPr/>
            </p:nvSpPr>
            <p:spPr>
              <a:xfrm>
                <a:off x="-2219284" y="2796743"/>
                <a:ext cx="166170" cy="259965"/>
              </a:xfrm>
              <a:custGeom>
                <a:rect b="b" l="l" r="r" t="t"/>
                <a:pathLst>
                  <a:path extrusionOk="0" h="1602" w="1024">
                    <a:moveTo>
                      <a:pt x="608" y="0"/>
                    </a:moveTo>
                    <a:cubicBezTo>
                      <a:pt x="608" y="0"/>
                      <a:pt x="1" y="698"/>
                      <a:pt x="237" y="1271"/>
                    </a:cubicBezTo>
                    <a:cubicBezTo>
                      <a:pt x="332" y="1502"/>
                      <a:pt x="470" y="1601"/>
                      <a:pt x="604" y="1601"/>
                    </a:cubicBezTo>
                    <a:cubicBezTo>
                      <a:pt x="802" y="1601"/>
                      <a:pt x="988" y="1382"/>
                      <a:pt x="1001" y="1046"/>
                    </a:cubicBezTo>
                    <a:cubicBezTo>
                      <a:pt x="1024" y="495"/>
                      <a:pt x="608" y="0"/>
                      <a:pt x="6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075" name="Google Shape;3075;p61"/>
              <p:cNvSpPr/>
              <p:nvPr/>
            </p:nvSpPr>
            <p:spPr>
              <a:xfrm>
                <a:off x="-2963641" y="2822221"/>
                <a:ext cx="166170" cy="259965"/>
              </a:xfrm>
              <a:custGeom>
                <a:rect b="b" l="l" r="r" t="t"/>
                <a:pathLst>
                  <a:path extrusionOk="0" h="1602" w="1024">
                    <a:moveTo>
                      <a:pt x="608" y="1"/>
                    </a:moveTo>
                    <a:cubicBezTo>
                      <a:pt x="608" y="1"/>
                      <a:pt x="1" y="698"/>
                      <a:pt x="237" y="1271"/>
                    </a:cubicBezTo>
                    <a:cubicBezTo>
                      <a:pt x="332" y="1502"/>
                      <a:pt x="472" y="1602"/>
                      <a:pt x="607" y="1602"/>
                    </a:cubicBezTo>
                    <a:cubicBezTo>
                      <a:pt x="807" y="1602"/>
                      <a:pt x="994" y="1382"/>
                      <a:pt x="1001" y="1046"/>
                    </a:cubicBezTo>
                    <a:cubicBezTo>
                      <a:pt x="1024" y="496"/>
                      <a:pt x="608" y="1"/>
                      <a:pt x="6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076" name="Google Shape;3076;p61"/>
              <p:cNvSpPr/>
              <p:nvPr/>
            </p:nvSpPr>
            <p:spPr>
              <a:xfrm>
                <a:off x="-2611503" y="3198050"/>
                <a:ext cx="167955" cy="258666"/>
              </a:xfrm>
              <a:custGeom>
                <a:rect b="b" l="l" r="r" t="t"/>
                <a:pathLst>
                  <a:path extrusionOk="0" h="1594" w="1035">
                    <a:moveTo>
                      <a:pt x="619" y="1"/>
                    </a:moveTo>
                    <a:cubicBezTo>
                      <a:pt x="619" y="1"/>
                      <a:pt x="0" y="698"/>
                      <a:pt x="236" y="1271"/>
                    </a:cubicBezTo>
                    <a:cubicBezTo>
                      <a:pt x="331" y="1496"/>
                      <a:pt x="471" y="1594"/>
                      <a:pt x="606" y="1594"/>
                    </a:cubicBezTo>
                    <a:cubicBezTo>
                      <a:pt x="808" y="1594"/>
                      <a:pt x="999" y="1376"/>
                      <a:pt x="1012" y="1046"/>
                    </a:cubicBezTo>
                    <a:cubicBezTo>
                      <a:pt x="1035" y="495"/>
                      <a:pt x="619" y="1"/>
                      <a:pt x="6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077" name="Google Shape;3077;p61"/>
              <p:cNvSpPr/>
              <p:nvPr/>
            </p:nvSpPr>
            <p:spPr>
              <a:xfrm>
                <a:off x="-2814023" y="1304459"/>
                <a:ext cx="197164" cy="139719"/>
              </a:xfrm>
              <a:custGeom>
                <a:rect b="b" l="l" r="r" t="t"/>
                <a:pathLst>
                  <a:path extrusionOk="0" h="861" w="1215">
                    <a:moveTo>
                      <a:pt x="89" y="0"/>
                    </a:moveTo>
                    <a:cubicBezTo>
                      <a:pt x="54" y="0"/>
                      <a:pt x="17" y="23"/>
                      <a:pt x="12" y="68"/>
                    </a:cubicBezTo>
                    <a:cubicBezTo>
                      <a:pt x="0" y="326"/>
                      <a:pt x="124" y="585"/>
                      <a:pt x="349" y="742"/>
                    </a:cubicBezTo>
                    <a:cubicBezTo>
                      <a:pt x="442" y="817"/>
                      <a:pt x="558" y="860"/>
                      <a:pt x="679" y="860"/>
                    </a:cubicBezTo>
                    <a:cubicBezTo>
                      <a:pt x="704" y="860"/>
                      <a:pt x="729" y="858"/>
                      <a:pt x="754" y="855"/>
                    </a:cubicBezTo>
                    <a:cubicBezTo>
                      <a:pt x="900" y="821"/>
                      <a:pt x="1012" y="731"/>
                      <a:pt x="1080" y="596"/>
                    </a:cubicBezTo>
                    <a:cubicBezTo>
                      <a:pt x="1170" y="427"/>
                      <a:pt x="1215" y="248"/>
                      <a:pt x="1203" y="68"/>
                    </a:cubicBezTo>
                    <a:cubicBezTo>
                      <a:pt x="1203" y="23"/>
                      <a:pt x="1170" y="0"/>
                      <a:pt x="1136" y="0"/>
                    </a:cubicBezTo>
                    <a:cubicBezTo>
                      <a:pt x="1102" y="0"/>
                      <a:pt x="1069" y="23"/>
                      <a:pt x="1069" y="68"/>
                    </a:cubicBezTo>
                    <a:cubicBezTo>
                      <a:pt x="1080" y="236"/>
                      <a:pt x="1035" y="416"/>
                      <a:pt x="945" y="562"/>
                    </a:cubicBezTo>
                    <a:cubicBezTo>
                      <a:pt x="911" y="619"/>
                      <a:pt x="866" y="675"/>
                      <a:pt x="810" y="708"/>
                    </a:cubicBezTo>
                    <a:cubicBezTo>
                      <a:pt x="771" y="720"/>
                      <a:pt x="728" y="725"/>
                      <a:pt x="686" y="725"/>
                    </a:cubicBezTo>
                    <a:cubicBezTo>
                      <a:pt x="644" y="725"/>
                      <a:pt x="602" y="720"/>
                      <a:pt x="563" y="708"/>
                    </a:cubicBezTo>
                    <a:cubicBezTo>
                      <a:pt x="304" y="596"/>
                      <a:pt x="135" y="337"/>
                      <a:pt x="158" y="68"/>
                    </a:cubicBezTo>
                    <a:cubicBezTo>
                      <a:pt x="158" y="23"/>
                      <a:pt x="124" y="0"/>
                      <a:pt x="89"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078" name="Google Shape;3078;p61"/>
              <p:cNvSpPr/>
              <p:nvPr/>
            </p:nvSpPr>
            <p:spPr>
              <a:xfrm>
                <a:off x="-2797633" y="1116545"/>
                <a:ext cx="51279" cy="73348"/>
              </a:xfrm>
              <a:custGeom>
                <a:rect b="b" l="l" r="r" t="t"/>
                <a:pathLst>
                  <a:path extrusionOk="0" h="452" w="316">
                    <a:moveTo>
                      <a:pt x="214" y="0"/>
                    </a:moveTo>
                    <a:cubicBezTo>
                      <a:pt x="169" y="0"/>
                      <a:pt x="124" y="23"/>
                      <a:pt x="102" y="56"/>
                    </a:cubicBezTo>
                    <a:cubicBezTo>
                      <a:pt x="91" y="68"/>
                      <a:pt x="91" y="79"/>
                      <a:pt x="91" y="90"/>
                    </a:cubicBezTo>
                    <a:cubicBezTo>
                      <a:pt x="79" y="90"/>
                      <a:pt x="68" y="101"/>
                      <a:pt x="68" y="113"/>
                    </a:cubicBezTo>
                    <a:cubicBezTo>
                      <a:pt x="12" y="180"/>
                      <a:pt x="1" y="281"/>
                      <a:pt x="34" y="360"/>
                    </a:cubicBezTo>
                    <a:cubicBezTo>
                      <a:pt x="59" y="418"/>
                      <a:pt x="115" y="452"/>
                      <a:pt x="174" y="452"/>
                    </a:cubicBezTo>
                    <a:cubicBezTo>
                      <a:pt x="195" y="452"/>
                      <a:pt x="216" y="447"/>
                      <a:pt x="237" y="439"/>
                    </a:cubicBezTo>
                    <a:cubicBezTo>
                      <a:pt x="315" y="394"/>
                      <a:pt x="315" y="304"/>
                      <a:pt x="315" y="225"/>
                    </a:cubicBezTo>
                    <a:lnTo>
                      <a:pt x="315" y="113"/>
                    </a:lnTo>
                    <a:cubicBezTo>
                      <a:pt x="315" y="56"/>
                      <a:pt x="270" y="0"/>
                      <a:pt x="214" y="0"/>
                    </a:cubicBezTo>
                    <a:close/>
                  </a:path>
                </a:pathLst>
              </a:custGeom>
              <a:solidFill>
                <a:srgbClr val="4577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079" name="Google Shape;3079;p61"/>
              <p:cNvSpPr/>
              <p:nvPr/>
            </p:nvSpPr>
            <p:spPr>
              <a:xfrm>
                <a:off x="-2770209" y="1169446"/>
                <a:ext cx="162" cy="162"/>
              </a:xfrm>
              <a:custGeom>
                <a:rect b="b" l="l" r="r" t="t"/>
                <a:pathLst>
                  <a:path extrusionOk="0" h="1" w="1">
                    <a:moveTo>
                      <a:pt x="0" y="0"/>
                    </a:moveTo>
                    <a:lnTo>
                      <a:pt x="0" y="0"/>
                    </a:lnTo>
                    <a:lnTo>
                      <a:pt x="0"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080" name="Google Shape;3080;p61"/>
              <p:cNvSpPr/>
              <p:nvPr/>
            </p:nvSpPr>
            <p:spPr>
              <a:xfrm>
                <a:off x="-2771994" y="1167499"/>
                <a:ext cx="162" cy="162"/>
              </a:xfrm>
              <a:custGeom>
                <a:rect b="b" l="l" r="r" t="t"/>
                <a:pathLst>
                  <a:path extrusionOk="0" h="1" w="1">
                    <a:moveTo>
                      <a:pt x="0" y="1"/>
                    </a:move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081" name="Google Shape;3081;p61"/>
              <p:cNvSpPr/>
              <p:nvPr/>
            </p:nvSpPr>
            <p:spPr>
              <a:xfrm>
                <a:off x="-2702702" y="1119466"/>
                <a:ext cx="43977" cy="63612"/>
              </a:xfrm>
              <a:custGeom>
                <a:rect b="b" l="l" r="r" t="t"/>
                <a:pathLst>
                  <a:path extrusionOk="0" h="392" w="271">
                    <a:moveTo>
                      <a:pt x="160" y="0"/>
                    </a:moveTo>
                    <a:cubicBezTo>
                      <a:pt x="152" y="0"/>
                      <a:pt x="144" y="2"/>
                      <a:pt x="135" y="5"/>
                    </a:cubicBezTo>
                    <a:cubicBezTo>
                      <a:pt x="124" y="5"/>
                      <a:pt x="113" y="5"/>
                      <a:pt x="101" y="16"/>
                    </a:cubicBezTo>
                    <a:cubicBezTo>
                      <a:pt x="101" y="27"/>
                      <a:pt x="90" y="38"/>
                      <a:pt x="90" y="50"/>
                    </a:cubicBezTo>
                    <a:cubicBezTo>
                      <a:pt x="79" y="50"/>
                      <a:pt x="79" y="61"/>
                      <a:pt x="79" y="72"/>
                    </a:cubicBezTo>
                    <a:cubicBezTo>
                      <a:pt x="12" y="151"/>
                      <a:pt x="0" y="263"/>
                      <a:pt x="68" y="353"/>
                    </a:cubicBezTo>
                    <a:cubicBezTo>
                      <a:pt x="89" y="380"/>
                      <a:pt x="118" y="391"/>
                      <a:pt x="147" y="391"/>
                    </a:cubicBezTo>
                    <a:cubicBezTo>
                      <a:pt x="180" y="391"/>
                      <a:pt x="213" y="377"/>
                      <a:pt x="236" y="353"/>
                    </a:cubicBezTo>
                    <a:cubicBezTo>
                      <a:pt x="259" y="308"/>
                      <a:pt x="270" y="252"/>
                      <a:pt x="270" y="196"/>
                    </a:cubicBezTo>
                    <a:cubicBezTo>
                      <a:pt x="259" y="140"/>
                      <a:pt x="248" y="83"/>
                      <a:pt x="214" y="27"/>
                    </a:cubicBezTo>
                    <a:cubicBezTo>
                      <a:pt x="197" y="11"/>
                      <a:pt x="181" y="0"/>
                      <a:pt x="16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082" name="Google Shape;3082;p61"/>
              <p:cNvSpPr/>
              <p:nvPr/>
            </p:nvSpPr>
            <p:spPr>
              <a:xfrm>
                <a:off x="-3740777" y="512718"/>
                <a:ext cx="151565" cy="315949"/>
              </a:xfrm>
              <a:custGeom>
                <a:rect b="b" l="l" r="r" t="t"/>
                <a:pathLst>
                  <a:path extrusionOk="0" h="1947" w="934">
                    <a:moveTo>
                      <a:pt x="842" y="1"/>
                    </a:moveTo>
                    <a:cubicBezTo>
                      <a:pt x="831" y="1"/>
                      <a:pt x="821" y="4"/>
                      <a:pt x="810" y="11"/>
                    </a:cubicBezTo>
                    <a:cubicBezTo>
                      <a:pt x="517" y="202"/>
                      <a:pt x="360" y="528"/>
                      <a:pt x="225" y="832"/>
                    </a:cubicBezTo>
                    <a:cubicBezTo>
                      <a:pt x="90" y="1180"/>
                      <a:pt x="0" y="1563"/>
                      <a:pt x="169" y="1911"/>
                    </a:cubicBezTo>
                    <a:cubicBezTo>
                      <a:pt x="180" y="1936"/>
                      <a:pt x="198" y="1946"/>
                      <a:pt x="217" y="1946"/>
                    </a:cubicBezTo>
                    <a:cubicBezTo>
                      <a:pt x="259" y="1946"/>
                      <a:pt x="304" y="1898"/>
                      <a:pt x="281" y="1844"/>
                    </a:cubicBezTo>
                    <a:cubicBezTo>
                      <a:pt x="124" y="1529"/>
                      <a:pt x="236" y="1169"/>
                      <a:pt x="360" y="854"/>
                    </a:cubicBezTo>
                    <a:cubicBezTo>
                      <a:pt x="484" y="585"/>
                      <a:pt x="619" y="292"/>
                      <a:pt x="877" y="135"/>
                    </a:cubicBezTo>
                    <a:cubicBezTo>
                      <a:pt x="934" y="88"/>
                      <a:pt x="895" y="1"/>
                      <a:pt x="842"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083" name="Google Shape;3083;p61"/>
              <p:cNvSpPr/>
              <p:nvPr/>
            </p:nvSpPr>
            <p:spPr>
              <a:xfrm>
                <a:off x="-3490711" y="438883"/>
                <a:ext cx="189699" cy="46248"/>
              </a:xfrm>
              <a:custGeom>
                <a:rect b="b" l="l" r="r" t="t"/>
                <a:pathLst>
                  <a:path extrusionOk="0" h="285" w="1169">
                    <a:moveTo>
                      <a:pt x="564" y="1"/>
                    </a:moveTo>
                    <a:cubicBezTo>
                      <a:pt x="394" y="1"/>
                      <a:pt x="223" y="43"/>
                      <a:pt x="67" y="129"/>
                    </a:cubicBezTo>
                    <a:cubicBezTo>
                      <a:pt x="0" y="158"/>
                      <a:pt x="39" y="251"/>
                      <a:pt x="100" y="251"/>
                    </a:cubicBezTo>
                    <a:cubicBezTo>
                      <a:pt x="111" y="251"/>
                      <a:pt x="123" y="248"/>
                      <a:pt x="134" y="241"/>
                    </a:cubicBezTo>
                    <a:cubicBezTo>
                      <a:pt x="266" y="168"/>
                      <a:pt x="411" y="131"/>
                      <a:pt x="557" y="131"/>
                    </a:cubicBezTo>
                    <a:cubicBezTo>
                      <a:pt x="724" y="131"/>
                      <a:pt x="890" y="179"/>
                      <a:pt x="1034" y="275"/>
                    </a:cubicBezTo>
                    <a:cubicBezTo>
                      <a:pt x="1046" y="282"/>
                      <a:pt x="1057" y="285"/>
                      <a:pt x="1068" y="285"/>
                    </a:cubicBezTo>
                    <a:cubicBezTo>
                      <a:pt x="1129" y="285"/>
                      <a:pt x="1168" y="190"/>
                      <a:pt x="1101" y="151"/>
                    </a:cubicBezTo>
                    <a:cubicBezTo>
                      <a:pt x="937" y="52"/>
                      <a:pt x="751" y="1"/>
                      <a:pt x="564"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084" name="Google Shape;3084;p61"/>
              <p:cNvSpPr/>
              <p:nvPr/>
            </p:nvSpPr>
            <p:spPr>
              <a:xfrm>
                <a:off x="-4120339" y="912240"/>
                <a:ext cx="113106" cy="193432"/>
              </a:xfrm>
              <a:custGeom>
                <a:rect b="b" l="l" r="r" t="t"/>
                <a:pathLst>
                  <a:path extrusionOk="0" h="1192" w="697">
                    <a:moveTo>
                      <a:pt x="600" y="1"/>
                    </a:moveTo>
                    <a:cubicBezTo>
                      <a:pt x="588" y="1"/>
                      <a:pt x="576" y="4"/>
                      <a:pt x="563" y="11"/>
                    </a:cubicBezTo>
                    <a:cubicBezTo>
                      <a:pt x="181" y="247"/>
                      <a:pt x="1" y="708"/>
                      <a:pt x="136" y="1147"/>
                    </a:cubicBezTo>
                    <a:cubicBezTo>
                      <a:pt x="145" y="1178"/>
                      <a:pt x="171" y="1192"/>
                      <a:pt x="198" y="1192"/>
                    </a:cubicBezTo>
                    <a:cubicBezTo>
                      <a:pt x="239" y="1192"/>
                      <a:pt x="280" y="1160"/>
                      <a:pt x="259" y="1113"/>
                    </a:cubicBezTo>
                    <a:cubicBezTo>
                      <a:pt x="147" y="742"/>
                      <a:pt x="304" y="337"/>
                      <a:pt x="630" y="124"/>
                    </a:cubicBezTo>
                    <a:cubicBezTo>
                      <a:pt x="696" y="86"/>
                      <a:pt x="660" y="1"/>
                      <a:pt x="600"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085" name="Google Shape;3085;p61"/>
              <p:cNvSpPr/>
              <p:nvPr/>
            </p:nvSpPr>
            <p:spPr>
              <a:xfrm>
                <a:off x="-3945731" y="861935"/>
                <a:ext cx="123654" cy="34565"/>
              </a:xfrm>
              <a:custGeom>
                <a:rect b="b" l="l" r="r" t="t"/>
                <a:pathLst>
                  <a:path extrusionOk="0" h="213" w="762">
                    <a:moveTo>
                      <a:pt x="385" y="1"/>
                    </a:moveTo>
                    <a:cubicBezTo>
                      <a:pt x="274" y="1"/>
                      <a:pt x="162" y="29"/>
                      <a:pt x="60" y="85"/>
                    </a:cubicBezTo>
                    <a:cubicBezTo>
                      <a:pt x="0" y="135"/>
                      <a:pt x="38" y="212"/>
                      <a:pt x="103" y="212"/>
                    </a:cubicBezTo>
                    <a:cubicBezTo>
                      <a:pt x="111" y="212"/>
                      <a:pt x="119" y="211"/>
                      <a:pt x="128" y="209"/>
                    </a:cubicBezTo>
                    <a:cubicBezTo>
                      <a:pt x="206" y="158"/>
                      <a:pt x="294" y="133"/>
                      <a:pt x="381" y="133"/>
                    </a:cubicBezTo>
                    <a:cubicBezTo>
                      <a:pt x="468" y="133"/>
                      <a:pt x="555" y="158"/>
                      <a:pt x="634" y="209"/>
                    </a:cubicBezTo>
                    <a:cubicBezTo>
                      <a:pt x="642" y="211"/>
                      <a:pt x="650" y="212"/>
                      <a:pt x="658" y="212"/>
                    </a:cubicBezTo>
                    <a:cubicBezTo>
                      <a:pt x="723" y="212"/>
                      <a:pt x="761" y="135"/>
                      <a:pt x="701" y="85"/>
                    </a:cubicBezTo>
                    <a:cubicBezTo>
                      <a:pt x="606" y="29"/>
                      <a:pt x="496" y="1"/>
                      <a:pt x="38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086" name="Google Shape;3086;p61"/>
              <p:cNvSpPr/>
              <p:nvPr/>
            </p:nvSpPr>
            <p:spPr>
              <a:xfrm>
                <a:off x="-3059546" y="350443"/>
                <a:ext cx="205440" cy="252500"/>
              </a:xfrm>
              <a:custGeom>
                <a:rect b="b" l="l" r="r" t="t"/>
                <a:pathLst>
                  <a:path extrusionOk="0" h="1556" w="1266">
                    <a:moveTo>
                      <a:pt x="1165" y="1"/>
                    </a:moveTo>
                    <a:cubicBezTo>
                      <a:pt x="1155" y="1"/>
                      <a:pt x="1143" y="4"/>
                      <a:pt x="1131" y="11"/>
                    </a:cubicBezTo>
                    <a:cubicBezTo>
                      <a:pt x="637" y="370"/>
                      <a:pt x="131" y="831"/>
                      <a:pt x="7" y="1472"/>
                    </a:cubicBezTo>
                    <a:cubicBezTo>
                      <a:pt x="0" y="1520"/>
                      <a:pt x="48" y="1556"/>
                      <a:pt x="88" y="1556"/>
                    </a:cubicBezTo>
                    <a:cubicBezTo>
                      <a:pt x="114" y="1556"/>
                      <a:pt x="137" y="1541"/>
                      <a:pt x="142" y="1506"/>
                    </a:cubicBezTo>
                    <a:cubicBezTo>
                      <a:pt x="243" y="899"/>
                      <a:pt x="726" y="472"/>
                      <a:pt x="1199" y="134"/>
                    </a:cubicBezTo>
                    <a:cubicBezTo>
                      <a:pt x="1266" y="96"/>
                      <a:pt x="1227" y="1"/>
                      <a:pt x="116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087" name="Google Shape;3087;p61"/>
              <p:cNvSpPr/>
              <p:nvPr/>
            </p:nvSpPr>
            <p:spPr>
              <a:xfrm>
                <a:off x="-2753332" y="335513"/>
                <a:ext cx="163898" cy="55823"/>
              </a:xfrm>
              <a:custGeom>
                <a:rect b="b" l="l" r="r" t="t"/>
                <a:pathLst>
                  <a:path extrusionOk="0" h="344" w="1010">
                    <a:moveTo>
                      <a:pt x="301" y="0"/>
                    </a:moveTo>
                    <a:cubicBezTo>
                      <a:pt x="226" y="0"/>
                      <a:pt x="151" y="8"/>
                      <a:pt x="76" y="24"/>
                    </a:cubicBezTo>
                    <a:cubicBezTo>
                      <a:pt x="1" y="45"/>
                      <a:pt x="28" y="160"/>
                      <a:pt x="110" y="160"/>
                    </a:cubicBezTo>
                    <a:cubicBezTo>
                      <a:pt x="113" y="160"/>
                      <a:pt x="117" y="159"/>
                      <a:pt x="121" y="159"/>
                    </a:cubicBezTo>
                    <a:cubicBezTo>
                      <a:pt x="184" y="146"/>
                      <a:pt x="248" y="139"/>
                      <a:pt x="312" y="139"/>
                    </a:cubicBezTo>
                    <a:cubicBezTo>
                      <a:pt x="523" y="139"/>
                      <a:pt x="735" y="209"/>
                      <a:pt x="908" y="339"/>
                    </a:cubicBezTo>
                    <a:cubicBezTo>
                      <a:pt x="917" y="342"/>
                      <a:pt x="926" y="343"/>
                      <a:pt x="935" y="343"/>
                    </a:cubicBezTo>
                    <a:cubicBezTo>
                      <a:pt x="959" y="343"/>
                      <a:pt x="982" y="333"/>
                      <a:pt x="998" y="316"/>
                    </a:cubicBezTo>
                    <a:cubicBezTo>
                      <a:pt x="1009" y="283"/>
                      <a:pt x="998" y="238"/>
                      <a:pt x="976" y="226"/>
                    </a:cubicBezTo>
                    <a:cubicBezTo>
                      <a:pt x="778" y="81"/>
                      <a:pt x="542" y="0"/>
                      <a:pt x="301"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088" name="Google Shape;3088;p61"/>
              <p:cNvSpPr/>
              <p:nvPr/>
            </p:nvSpPr>
            <p:spPr>
              <a:xfrm>
                <a:off x="-2321680" y="327400"/>
                <a:ext cx="375991" cy="180774"/>
              </a:xfrm>
              <a:custGeom>
                <a:rect b="b" l="l" r="r" t="t"/>
                <a:pathLst>
                  <a:path extrusionOk="0" h="1114" w="2317">
                    <a:moveTo>
                      <a:pt x="1981" y="1"/>
                    </a:moveTo>
                    <a:cubicBezTo>
                      <a:pt x="1902" y="1"/>
                      <a:pt x="1820" y="15"/>
                      <a:pt x="1745" y="29"/>
                    </a:cubicBezTo>
                    <a:cubicBezTo>
                      <a:pt x="1486" y="63"/>
                      <a:pt x="1239" y="119"/>
                      <a:pt x="1003" y="209"/>
                    </a:cubicBezTo>
                    <a:cubicBezTo>
                      <a:pt x="587" y="344"/>
                      <a:pt x="238" y="636"/>
                      <a:pt x="24" y="1018"/>
                    </a:cubicBezTo>
                    <a:cubicBezTo>
                      <a:pt x="1" y="1066"/>
                      <a:pt x="50" y="1114"/>
                      <a:pt x="97" y="1114"/>
                    </a:cubicBezTo>
                    <a:cubicBezTo>
                      <a:pt x="116" y="1114"/>
                      <a:pt x="135" y="1106"/>
                      <a:pt x="148" y="1086"/>
                    </a:cubicBezTo>
                    <a:cubicBezTo>
                      <a:pt x="328" y="737"/>
                      <a:pt x="643" y="479"/>
                      <a:pt x="1014" y="344"/>
                    </a:cubicBezTo>
                    <a:cubicBezTo>
                      <a:pt x="1205" y="276"/>
                      <a:pt x="1418" y="220"/>
                      <a:pt x="1621" y="175"/>
                    </a:cubicBezTo>
                    <a:cubicBezTo>
                      <a:pt x="1715" y="163"/>
                      <a:pt x="1840" y="129"/>
                      <a:pt x="1954" y="129"/>
                    </a:cubicBezTo>
                    <a:cubicBezTo>
                      <a:pt x="2045" y="129"/>
                      <a:pt x="2128" y="150"/>
                      <a:pt x="2183" y="220"/>
                    </a:cubicBezTo>
                    <a:cubicBezTo>
                      <a:pt x="2196" y="236"/>
                      <a:pt x="2211" y="242"/>
                      <a:pt x="2225" y="242"/>
                    </a:cubicBezTo>
                    <a:cubicBezTo>
                      <a:pt x="2273" y="242"/>
                      <a:pt x="2316" y="171"/>
                      <a:pt x="2273" y="119"/>
                    </a:cubicBezTo>
                    <a:cubicBezTo>
                      <a:pt x="2195" y="28"/>
                      <a:pt x="2090" y="1"/>
                      <a:pt x="1981"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089" name="Google Shape;3089;p61"/>
              <p:cNvSpPr/>
              <p:nvPr/>
            </p:nvSpPr>
            <p:spPr>
              <a:xfrm>
                <a:off x="-1859682" y="399612"/>
                <a:ext cx="91199" cy="111807"/>
              </a:xfrm>
              <a:custGeom>
                <a:rect b="b" l="l" r="r" t="t"/>
                <a:pathLst>
                  <a:path extrusionOk="0" h="689" w="562">
                    <a:moveTo>
                      <a:pt x="98" y="1"/>
                    </a:moveTo>
                    <a:cubicBezTo>
                      <a:pt x="38" y="1"/>
                      <a:pt x="1" y="86"/>
                      <a:pt x="67" y="124"/>
                    </a:cubicBezTo>
                    <a:cubicBezTo>
                      <a:pt x="247" y="236"/>
                      <a:pt x="382" y="427"/>
                      <a:pt x="415" y="641"/>
                    </a:cubicBezTo>
                    <a:cubicBezTo>
                      <a:pt x="425" y="669"/>
                      <a:pt x="449" y="689"/>
                      <a:pt x="476" y="689"/>
                    </a:cubicBezTo>
                    <a:cubicBezTo>
                      <a:pt x="482" y="689"/>
                      <a:pt x="488" y="688"/>
                      <a:pt x="494" y="686"/>
                    </a:cubicBezTo>
                    <a:cubicBezTo>
                      <a:pt x="539" y="686"/>
                      <a:pt x="561" y="641"/>
                      <a:pt x="550" y="607"/>
                    </a:cubicBezTo>
                    <a:cubicBezTo>
                      <a:pt x="494" y="360"/>
                      <a:pt x="348" y="146"/>
                      <a:pt x="134" y="11"/>
                    </a:cubicBezTo>
                    <a:cubicBezTo>
                      <a:pt x="121" y="4"/>
                      <a:pt x="109" y="1"/>
                      <a:pt x="9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090" name="Google Shape;3090;p61"/>
              <p:cNvSpPr/>
              <p:nvPr/>
            </p:nvSpPr>
            <p:spPr>
              <a:xfrm>
                <a:off x="-1657487" y="744285"/>
                <a:ext cx="284468" cy="58419"/>
              </a:xfrm>
              <a:custGeom>
                <a:rect b="b" l="l" r="r" t="t"/>
                <a:pathLst>
                  <a:path extrusionOk="0" h="360" w="1753">
                    <a:moveTo>
                      <a:pt x="884" y="1"/>
                    </a:moveTo>
                    <a:cubicBezTo>
                      <a:pt x="597" y="1"/>
                      <a:pt x="310" y="79"/>
                      <a:pt x="57" y="237"/>
                    </a:cubicBezTo>
                    <a:cubicBezTo>
                      <a:pt x="1" y="275"/>
                      <a:pt x="39" y="360"/>
                      <a:pt x="93" y="360"/>
                    </a:cubicBezTo>
                    <a:cubicBezTo>
                      <a:pt x="103" y="360"/>
                      <a:pt x="114" y="357"/>
                      <a:pt x="125" y="349"/>
                    </a:cubicBezTo>
                    <a:cubicBezTo>
                      <a:pt x="363" y="207"/>
                      <a:pt x="630" y="134"/>
                      <a:pt x="896" y="134"/>
                    </a:cubicBezTo>
                    <a:cubicBezTo>
                      <a:pt x="1156" y="134"/>
                      <a:pt x="1414" y="205"/>
                      <a:pt x="1643" y="349"/>
                    </a:cubicBezTo>
                    <a:cubicBezTo>
                      <a:pt x="1647" y="350"/>
                      <a:pt x="1651" y="350"/>
                      <a:pt x="1656" y="350"/>
                    </a:cubicBezTo>
                    <a:cubicBezTo>
                      <a:pt x="1716" y="350"/>
                      <a:pt x="1752" y="279"/>
                      <a:pt x="1710" y="237"/>
                    </a:cubicBezTo>
                    <a:cubicBezTo>
                      <a:pt x="1457" y="79"/>
                      <a:pt x="1170" y="1"/>
                      <a:pt x="884"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091" name="Google Shape;3091;p61"/>
              <p:cNvSpPr/>
              <p:nvPr/>
            </p:nvSpPr>
            <p:spPr>
              <a:xfrm>
                <a:off x="-1458050" y="1347300"/>
                <a:ext cx="105479" cy="200410"/>
              </a:xfrm>
              <a:custGeom>
                <a:rect b="b" l="l" r="r" t="t"/>
                <a:pathLst>
                  <a:path extrusionOk="0" h="1235" w="650">
                    <a:moveTo>
                      <a:pt x="101" y="1"/>
                    </a:moveTo>
                    <a:cubicBezTo>
                      <a:pt x="46" y="1"/>
                      <a:pt x="0" y="74"/>
                      <a:pt x="54" y="118"/>
                    </a:cubicBezTo>
                    <a:cubicBezTo>
                      <a:pt x="357" y="377"/>
                      <a:pt x="515" y="770"/>
                      <a:pt x="470" y="1175"/>
                    </a:cubicBezTo>
                    <a:cubicBezTo>
                      <a:pt x="464" y="1215"/>
                      <a:pt x="495" y="1234"/>
                      <a:pt x="529" y="1234"/>
                    </a:cubicBezTo>
                    <a:cubicBezTo>
                      <a:pt x="563" y="1234"/>
                      <a:pt x="599" y="1215"/>
                      <a:pt x="605" y="1175"/>
                    </a:cubicBezTo>
                    <a:cubicBezTo>
                      <a:pt x="650" y="737"/>
                      <a:pt x="481" y="310"/>
                      <a:pt x="144" y="17"/>
                    </a:cubicBezTo>
                    <a:cubicBezTo>
                      <a:pt x="130" y="6"/>
                      <a:pt x="115" y="1"/>
                      <a:pt x="101"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092" name="Google Shape;3092;p61"/>
              <p:cNvSpPr/>
              <p:nvPr/>
            </p:nvSpPr>
            <p:spPr>
              <a:xfrm>
                <a:off x="-1505922" y="1660005"/>
                <a:ext cx="121382" cy="71888"/>
              </a:xfrm>
              <a:custGeom>
                <a:rect b="b" l="l" r="r" t="t"/>
                <a:pathLst>
                  <a:path extrusionOk="0" h="443" w="748">
                    <a:moveTo>
                      <a:pt x="661" y="1"/>
                    </a:moveTo>
                    <a:cubicBezTo>
                      <a:pt x="642" y="1"/>
                      <a:pt x="624" y="8"/>
                      <a:pt x="607" y="24"/>
                    </a:cubicBezTo>
                    <a:cubicBezTo>
                      <a:pt x="505" y="199"/>
                      <a:pt x="317" y="308"/>
                      <a:pt x="122" y="308"/>
                    </a:cubicBezTo>
                    <a:cubicBezTo>
                      <a:pt x="104" y="308"/>
                      <a:pt x="86" y="307"/>
                      <a:pt x="68" y="305"/>
                    </a:cubicBezTo>
                    <a:cubicBezTo>
                      <a:pt x="23" y="305"/>
                      <a:pt x="0" y="339"/>
                      <a:pt x="0" y="372"/>
                    </a:cubicBezTo>
                    <a:cubicBezTo>
                      <a:pt x="0" y="406"/>
                      <a:pt x="23" y="440"/>
                      <a:pt x="68" y="440"/>
                    </a:cubicBezTo>
                    <a:cubicBezTo>
                      <a:pt x="87" y="442"/>
                      <a:pt x="107" y="442"/>
                      <a:pt x="126" y="442"/>
                    </a:cubicBezTo>
                    <a:cubicBezTo>
                      <a:pt x="374" y="442"/>
                      <a:pt x="606" y="310"/>
                      <a:pt x="731" y="91"/>
                    </a:cubicBezTo>
                    <a:cubicBezTo>
                      <a:pt x="747" y="43"/>
                      <a:pt x="706" y="1"/>
                      <a:pt x="661"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093" name="Google Shape;3093;p61"/>
              <p:cNvSpPr/>
              <p:nvPr/>
            </p:nvSpPr>
            <p:spPr>
              <a:xfrm>
                <a:off x="-2016115" y="1749743"/>
                <a:ext cx="163735" cy="340291"/>
              </a:xfrm>
              <a:custGeom>
                <a:rect b="b" l="l" r="r" t="t"/>
                <a:pathLst>
                  <a:path extrusionOk="0" h="2097" w="1009">
                    <a:moveTo>
                      <a:pt x="815" y="0"/>
                    </a:moveTo>
                    <a:cubicBezTo>
                      <a:pt x="775" y="0"/>
                      <a:pt x="732" y="34"/>
                      <a:pt x="738" y="89"/>
                    </a:cubicBezTo>
                    <a:cubicBezTo>
                      <a:pt x="862" y="798"/>
                      <a:pt x="604" y="1517"/>
                      <a:pt x="53" y="1989"/>
                    </a:cubicBezTo>
                    <a:cubicBezTo>
                      <a:pt x="0" y="2033"/>
                      <a:pt x="50" y="2097"/>
                      <a:pt x="106" y="2097"/>
                    </a:cubicBezTo>
                    <a:cubicBezTo>
                      <a:pt x="122" y="2097"/>
                      <a:pt x="139" y="2092"/>
                      <a:pt x="154" y="2079"/>
                    </a:cubicBezTo>
                    <a:cubicBezTo>
                      <a:pt x="738" y="1585"/>
                      <a:pt x="1008" y="809"/>
                      <a:pt x="873" y="44"/>
                    </a:cubicBezTo>
                    <a:cubicBezTo>
                      <a:pt x="865" y="14"/>
                      <a:pt x="841" y="0"/>
                      <a:pt x="81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094" name="Google Shape;3094;p61"/>
              <p:cNvSpPr/>
              <p:nvPr/>
            </p:nvSpPr>
            <p:spPr>
              <a:xfrm>
                <a:off x="-2251414" y="2107073"/>
                <a:ext cx="116189" cy="47871"/>
              </a:xfrm>
              <a:custGeom>
                <a:rect b="b" l="l" r="r" t="t"/>
                <a:pathLst>
                  <a:path extrusionOk="0" h="295" w="716">
                    <a:moveTo>
                      <a:pt x="98" y="1"/>
                    </a:moveTo>
                    <a:cubicBezTo>
                      <a:pt x="48" y="1"/>
                      <a:pt x="1" y="70"/>
                      <a:pt x="52" y="113"/>
                    </a:cubicBezTo>
                    <a:cubicBezTo>
                      <a:pt x="163" y="231"/>
                      <a:pt x="312" y="294"/>
                      <a:pt x="468" y="294"/>
                    </a:cubicBezTo>
                    <a:cubicBezTo>
                      <a:pt x="535" y="294"/>
                      <a:pt x="603" y="283"/>
                      <a:pt x="671" y="259"/>
                    </a:cubicBezTo>
                    <a:cubicBezTo>
                      <a:pt x="704" y="248"/>
                      <a:pt x="716" y="214"/>
                      <a:pt x="716" y="181"/>
                    </a:cubicBezTo>
                    <a:cubicBezTo>
                      <a:pt x="706" y="153"/>
                      <a:pt x="674" y="133"/>
                      <a:pt x="644" y="133"/>
                    </a:cubicBezTo>
                    <a:cubicBezTo>
                      <a:pt x="638" y="133"/>
                      <a:pt x="632" y="134"/>
                      <a:pt x="626" y="136"/>
                    </a:cubicBezTo>
                    <a:cubicBezTo>
                      <a:pt x="577" y="152"/>
                      <a:pt x="527" y="160"/>
                      <a:pt x="477" y="160"/>
                    </a:cubicBezTo>
                    <a:cubicBezTo>
                      <a:pt x="353" y="160"/>
                      <a:pt x="230" y="112"/>
                      <a:pt x="142" y="23"/>
                    </a:cubicBezTo>
                    <a:cubicBezTo>
                      <a:pt x="129" y="7"/>
                      <a:pt x="113" y="1"/>
                      <a:pt x="9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095" name="Google Shape;3095;p61"/>
              <p:cNvSpPr/>
              <p:nvPr/>
            </p:nvSpPr>
            <p:spPr>
              <a:xfrm>
                <a:off x="-3027415" y="1822605"/>
                <a:ext cx="151240" cy="197002"/>
              </a:xfrm>
              <a:custGeom>
                <a:rect b="b" l="l" r="r" t="t"/>
                <a:pathLst>
                  <a:path extrusionOk="0" h="1214" w="932">
                    <a:moveTo>
                      <a:pt x="63" y="0"/>
                    </a:moveTo>
                    <a:cubicBezTo>
                      <a:pt x="31" y="0"/>
                      <a:pt x="0" y="23"/>
                      <a:pt x="0" y="67"/>
                    </a:cubicBezTo>
                    <a:cubicBezTo>
                      <a:pt x="56" y="551"/>
                      <a:pt x="394" y="944"/>
                      <a:pt x="798" y="1203"/>
                    </a:cubicBezTo>
                    <a:cubicBezTo>
                      <a:pt x="811" y="1210"/>
                      <a:pt x="823" y="1213"/>
                      <a:pt x="835" y="1213"/>
                    </a:cubicBezTo>
                    <a:cubicBezTo>
                      <a:pt x="895" y="1213"/>
                      <a:pt x="932" y="1128"/>
                      <a:pt x="866" y="1091"/>
                    </a:cubicBezTo>
                    <a:cubicBezTo>
                      <a:pt x="506" y="866"/>
                      <a:pt x="191" y="506"/>
                      <a:pt x="135" y="67"/>
                    </a:cubicBezTo>
                    <a:cubicBezTo>
                      <a:pt x="129" y="23"/>
                      <a:pt x="96" y="0"/>
                      <a:pt x="63"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096" name="Google Shape;3096;p61"/>
              <p:cNvSpPr/>
              <p:nvPr/>
            </p:nvSpPr>
            <p:spPr>
              <a:xfrm>
                <a:off x="-2804936" y="2039567"/>
                <a:ext cx="82273" cy="25802"/>
              </a:xfrm>
              <a:custGeom>
                <a:rect b="b" l="l" r="r" t="t"/>
                <a:pathLst>
                  <a:path extrusionOk="0" h="159" w="507">
                    <a:moveTo>
                      <a:pt x="439" y="1"/>
                    </a:moveTo>
                    <a:lnTo>
                      <a:pt x="68" y="23"/>
                    </a:lnTo>
                    <a:cubicBezTo>
                      <a:pt x="23" y="23"/>
                      <a:pt x="1" y="57"/>
                      <a:pt x="1" y="91"/>
                    </a:cubicBezTo>
                    <a:cubicBezTo>
                      <a:pt x="1" y="125"/>
                      <a:pt x="23" y="158"/>
                      <a:pt x="68" y="158"/>
                    </a:cubicBezTo>
                    <a:lnTo>
                      <a:pt x="439" y="136"/>
                    </a:lnTo>
                    <a:cubicBezTo>
                      <a:pt x="473" y="125"/>
                      <a:pt x="495" y="102"/>
                      <a:pt x="507" y="68"/>
                    </a:cubicBezTo>
                    <a:cubicBezTo>
                      <a:pt x="507" y="23"/>
                      <a:pt x="473" y="1"/>
                      <a:pt x="439"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097" name="Google Shape;3097;p61"/>
              <p:cNvSpPr/>
              <p:nvPr/>
            </p:nvSpPr>
            <p:spPr>
              <a:xfrm>
                <a:off x="-3707998" y="1703494"/>
                <a:ext cx="162275" cy="283332"/>
              </a:xfrm>
              <a:custGeom>
                <a:rect b="b" l="l" r="r" t="t"/>
                <a:pathLst>
                  <a:path extrusionOk="0" h="1746" w="1000">
                    <a:moveTo>
                      <a:pt x="133" y="0"/>
                    </a:moveTo>
                    <a:cubicBezTo>
                      <a:pt x="99" y="0"/>
                      <a:pt x="62" y="20"/>
                      <a:pt x="57" y="59"/>
                    </a:cubicBezTo>
                    <a:cubicBezTo>
                      <a:pt x="1" y="723"/>
                      <a:pt x="315" y="1364"/>
                      <a:pt x="866" y="1735"/>
                    </a:cubicBezTo>
                    <a:cubicBezTo>
                      <a:pt x="879" y="1742"/>
                      <a:pt x="891" y="1745"/>
                      <a:pt x="903" y="1745"/>
                    </a:cubicBezTo>
                    <a:cubicBezTo>
                      <a:pt x="963" y="1745"/>
                      <a:pt x="1000" y="1660"/>
                      <a:pt x="934" y="1622"/>
                    </a:cubicBezTo>
                    <a:cubicBezTo>
                      <a:pt x="428" y="1274"/>
                      <a:pt x="136" y="678"/>
                      <a:pt x="192" y="59"/>
                    </a:cubicBezTo>
                    <a:cubicBezTo>
                      <a:pt x="197" y="20"/>
                      <a:pt x="166" y="0"/>
                      <a:pt x="133"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098" name="Google Shape;3098;p61"/>
              <p:cNvSpPr/>
              <p:nvPr/>
            </p:nvSpPr>
            <p:spPr>
              <a:xfrm>
                <a:off x="-3474484" y="2051737"/>
                <a:ext cx="76756" cy="32455"/>
              </a:xfrm>
              <a:custGeom>
                <a:rect b="b" l="l" r="r" t="t"/>
                <a:pathLst>
                  <a:path extrusionOk="0" h="200" w="473">
                    <a:moveTo>
                      <a:pt x="84" y="0"/>
                    </a:moveTo>
                    <a:cubicBezTo>
                      <a:pt x="58" y="0"/>
                      <a:pt x="31" y="11"/>
                      <a:pt x="23" y="27"/>
                    </a:cubicBezTo>
                    <a:cubicBezTo>
                      <a:pt x="1" y="61"/>
                      <a:pt x="12" y="106"/>
                      <a:pt x="46" y="128"/>
                    </a:cubicBezTo>
                    <a:cubicBezTo>
                      <a:pt x="123" y="175"/>
                      <a:pt x="212" y="200"/>
                      <a:pt x="303" y="200"/>
                    </a:cubicBezTo>
                    <a:cubicBezTo>
                      <a:pt x="344" y="200"/>
                      <a:pt x="386" y="195"/>
                      <a:pt x="428" y="184"/>
                    </a:cubicBezTo>
                    <a:cubicBezTo>
                      <a:pt x="462" y="173"/>
                      <a:pt x="473" y="139"/>
                      <a:pt x="473" y="106"/>
                    </a:cubicBezTo>
                    <a:cubicBezTo>
                      <a:pt x="464" y="78"/>
                      <a:pt x="432" y="58"/>
                      <a:pt x="402" y="58"/>
                    </a:cubicBezTo>
                    <a:cubicBezTo>
                      <a:pt x="395" y="58"/>
                      <a:pt x="389" y="59"/>
                      <a:pt x="383" y="61"/>
                    </a:cubicBezTo>
                    <a:lnTo>
                      <a:pt x="248" y="61"/>
                    </a:lnTo>
                    <a:cubicBezTo>
                      <a:pt x="226" y="50"/>
                      <a:pt x="192" y="50"/>
                      <a:pt x="169" y="38"/>
                    </a:cubicBezTo>
                    <a:lnTo>
                      <a:pt x="147" y="27"/>
                    </a:lnTo>
                    <a:lnTo>
                      <a:pt x="113" y="5"/>
                    </a:lnTo>
                    <a:cubicBezTo>
                      <a:pt x="104" y="2"/>
                      <a:pt x="94" y="0"/>
                      <a:pt x="84"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099" name="Google Shape;3099;p61"/>
              <p:cNvSpPr/>
              <p:nvPr/>
            </p:nvSpPr>
            <p:spPr>
              <a:xfrm>
                <a:off x="-4129427" y="1281579"/>
                <a:ext cx="148157" cy="322278"/>
              </a:xfrm>
              <a:custGeom>
                <a:rect b="b" l="l" r="r" t="t"/>
                <a:pathLst>
                  <a:path extrusionOk="0" h="1986" w="913">
                    <a:moveTo>
                      <a:pt x="826" y="1"/>
                    </a:moveTo>
                    <a:cubicBezTo>
                      <a:pt x="818" y="1"/>
                      <a:pt x="809" y="3"/>
                      <a:pt x="799" y="6"/>
                    </a:cubicBezTo>
                    <a:cubicBezTo>
                      <a:pt x="450" y="119"/>
                      <a:pt x="237" y="456"/>
                      <a:pt x="136" y="793"/>
                    </a:cubicBezTo>
                    <a:cubicBezTo>
                      <a:pt x="1" y="1175"/>
                      <a:pt x="23" y="1591"/>
                      <a:pt x="214" y="1962"/>
                    </a:cubicBezTo>
                    <a:cubicBezTo>
                      <a:pt x="227" y="1979"/>
                      <a:pt x="244" y="1985"/>
                      <a:pt x="260" y="1985"/>
                    </a:cubicBezTo>
                    <a:cubicBezTo>
                      <a:pt x="302" y="1985"/>
                      <a:pt x="343" y="1943"/>
                      <a:pt x="327" y="1895"/>
                    </a:cubicBezTo>
                    <a:cubicBezTo>
                      <a:pt x="158" y="1569"/>
                      <a:pt x="136" y="1187"/>
                      <a:pt x="259" y="849"/>
                    </a:cubicBezTo>
                    <a:cubicBezTo>
                      <a:pt x="349" y="557"/>
                      <a:pt x="518" y="231"/>
                      <a:pt x="833" y="130"/>
                    </a:cubicBezTo>
                    <a:cubicBezTo>
                      <a:pt x="913" y="110"/>
                      <a:pt x="895" y="1"/>
                      <a:pt x="826"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100" name="Google Shape;3100;p61"/>
              <p:cNvSpPr/>
              <p:nvPr/>
            </p:nvSpPr>
            <p:spPr>
              <a:xfrm>
                <a:off x="-4038553" y="1691648"/>
                <a:ext cx="93633" cy="56796"/>
              </a:xfrm>
              <a:custGeom>
                <a:rect b="b" l="l" r="r" t="t"/>
                <a:pathLst>
                  <a:path extrusionOk="0" h="350" w="577">
                    <a:moveTo>
                      <a:pt x="83" y="1"/>
                    </a:moveTo>
                    <a:cubicBezTo>
                      <a:pt x="42" y="1"/>
                      <a:pt x="1" y="34"/>
                      <a:pt x="14" y="88"/>
                    </a:cubicBezTo>
                    <a:cubicBezTo>
                      <a:pt x="79" y="245"/>
                      <a:pt x="236" y="349"/>
                      <a:pt x="402" y="349"/>
                    </a:cubicBezTo>
                    <a:cubicBezTo>
                      <a:pt x="438" y="349"/>
                      <a:pt x="473" y="345"/>
                      <a:pt x="509" y="335"/>
                    </a:cubicBezTo>
                    <a:cubicBezTo>
                      <a:pt x="565" y="324"/>
                      <a:pt x="576" y="256"/>
                      <a:pt x="542" y="222"/>
                    </a:cubicBezTo>
                    <a:cubicBezTo>
                      <a:pt x="533" y="195"/>
                      <a:pt x="509" y="175"/>
                      <a:pt x="482" y="175"/>
                    </a:cubicBezTo>
                    <a:cubicBezTo>
                      <a:pt x="476" y="175"/>
                      <a:pt x="470" y="175"/>
                      <a:pt x="464" y="177"/>
                    </a:cubicBezTo>
                    <a:cubicBezTo>
                      <a:pt x="452" y="177"/>
                      <a:pt x="441" y="177"/>
                      <a:pt x="430" y="189"/>
                    </a:cubicBezTo>
                    <a:lnTo>
                      <a:pt x="318" y="189"/>
                    </a:lnTo>
                    <a:lnTo>
                      <a:pt x="284" y="177"/>
                    </a:lnTo>
                    <a:lnTo>
                      <a:pt x="273" y="177"/>
                    </a:lnTo>
                    <a:cubicBezTo>
                      <a:pt x="261" y="166"/>
                      <a:pt x="239" y="155"/>
                      <a:pt x="228" y="144"/>
                    </a:cubicBezTo>
                    <a:lnTo>
                      <a:pt x="216" y="144"/>
                    </a:lnTo>
                    <a:cubicBezTo>
                      <a:pt x="205" y="144"/>
                      <a:pt x="205" y="132"/>
                      <a:pt x="194" y="121"/>
                    </a:cubicBezTo>
                    <a:lnTo>
                      <a:pt x="171" y="99"/>
                    </a:lnTo>
                    <a:lnTo>
                      <a:pt x="171" y="88"/>
                    </a:lnTo>
                    <a:lnTo>
                      <a:pt x="149" y="65"/>
                    </a:lnTo>
                    <a:cubicBezTo>
                      <a:pt x="149" y="65"/>
                      <a:pt x="149" y="54"/>
                      <a:pt x="149" y="54"/>
                    </a:cubicBezTo>
                    <a:cubicBezTo>
                      <a:pt x="140" y="17"/>
                      <a:pt x="112" y="1"/>
                      <a:pt x="83"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101" name="Google Shape;3101;p61"/>
              <p:cNvSpPr/>
              <p:nvPr/>
            </p:nvSpPr>
            <p:spPr>
              <a:xfrm>
                <a:off x="-3235452" y="2369797"/>
                <a:ext cx="40244" cy="104181"/>
              </a:xfrm>
              <a:custGeom>
                <a:rect b="b" l="l" r="r" t="t"/>
                <a:pathLst>
                  <a:path extrusionOk="0" h="642" w="248">
                    <a:moveTo>
                      <a:pt x="165" y="0"/>
                    </a:moveTo>
                    <a:cubicBezTo>
                      <a:pt x="141" y="0"/>
                      <a:pt x="120" y="13"/>
                      <a:pt x="113" y="34"/>
                    </a:cubicBezTo>
                    <a:cubicBezTo>
                      <a:pt x="23" y="203"/>
                      <a:pt x="0" y="405"/>
                      <a:pt x="45" y="597"/>
                    </a:cubicBezTo>
                    <a:cubicBezTo>
                      <a:pt x="59" y="628"/>
                      <a:pt x="85" y="641"/>
                      <a:pt x="110" y="641"/>
                    </a:cubicBezTo>
                    <a:cubicBezTo>
                      <a:pt x="149" y="641"/>
                      <a:pt x="187" y="610"/>
                      <a:pt x="180" y="563"/>
                    </a:cubicBezTo>
                    <a:cubicBezTo>
                      <a:pt x="135" y="405"/>
                      <a:pt x="158" y="248"/>
                      <a:pt x="225" y="102"/>
                    </a:cubicBezTo>
                    <a:cubicBezTo>
                      <a:pt x="248" y="68"/>
                      <a:pt x="237" y="23"/>
                      <a:pt x="203" y="12"/>
                    </a:cubicBezTo>
                    <a:cubicBezTo>
                      <a:pt x="191" y="4"/>
                      <a:pt x="178" y="0"/>
                      <a:pt x="1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102" name="Google Shape;3102;p61"/>
              <p:cNvSpPr/>
              <p:nvPr/>
            </p:nvSpPr>
            <p:spPr>
              <a:xfrm>
                <a:off x="-2573206" y="2469759"/>
                <a:ext cx="36674" cy="114404"/>
              </a:xfrm>
              <a:custGeom>
                <a:rect b="b" l="l" r="r" t="t"/>
                <a:pathLst>
                  <a:path extrusionOk="0" h="705" w="226">
                    <a:moveTo>
                      <a:pt x="151" y="0"/>
                    </a:moveTo>
                    <a:cubicBezTo>
                      <a:pt x="124" y="0"/>
                      <a:pt x="100" y="20"/>
                      <a:pt x="90" y="48"/>
                    </a:cubicBezTo>
                    <a:cubicBezTo>
                      <a:pt x="12" y="250"/>
                      <a:pt x="0" y="453"/>
                      <a:pt x="45" y="655"/>
                    </a:cubicBezTo>
                    <a:cubicBezTo>
                      <a:pt x="54" y="690"/>
                      <a:pt x="76" y="704"/>
                      <a:pt x="101" y="704"/>
                    </a:cubicBezTo>
                    <a:cubicBezTo>
                      <a:pt x="108" y="704"/>
                      <a:pt x="116" y="703"/>
                      <a:pt x="124" y="700"/>
                    </a:cubicBezTo>
                    <a:cubicBezTo>
                      <a:pt x="158" y="700"/>
                      <a:pt x="180" y="655"/>
                      <a:pt x="169" y="621"/>
                    </a:cubicBezTo>
                    <a:cubicBezTo>
                      <a:pt x="135" y="442"/>
                      <a:pt x="147" y="262"/>
                      <a:pt x="214" y="82"/>
                    </a:cubicBezTo>
                    <a:cubicBezTo>
                      <a:pt x="225" y="48"/>
                      <a:pt x="203" y="14"/>
                      <a:pt x="169" y="3"/>
                    </a:cubicBezTo>
                    <a:cubicBezTo>
                      <a:pt x="163" y="1"/>
                      <a:pt x="157" y="0"/>
                      <a:pt x="1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103" name="Google Shape;3103;p61"/>
              <p:cNvSpPr/>
              <p:nvPr/>
            </p:nvSpPr>
            <p:spPr>
              <a:xfrm>
                <a:off x="-1934653" y="2287686"/>
                <a:ext cx="47547" cy="104667"/>
              </a:xfrm>
              <a:custGeom>
                <a:rect b="b" l="l" r="r" t="t"/>
                <a:pathLst>
                  <a:path extrusionOk="0" h="645" w="293">
                    <a:moveTo>
                      <a:pt x="210" y="0"/>
                    </a:moveTo>
                    <a:cubicBezTo>
                      <a:pt x="186" y="0"/>
                      <a:pt x="165" y="13"/>
                      <a:pt x="158" y="35"/>
                    </a:cubicBezTo>
                    <a:cubicBezTo>
                      <a:pt x="34" y="192"/>
                      <a:pt x="0" y="406"/>
                      <a:pt x="57" y="597"/>
                    </a:cubicBezTo>
                    <a:cubicBezTo>
                      <a:pt x="66" y="624"/>
                      <a:pt x="98" y="645"/>
                      <a:pt x="128" y="645"/>
                    </a:cubicBezTo>
                    <a:cubicBezTo>
                      <a:pt x="134" y="645"/>
                      <a:pt x="141" y="644"/>
                      <a:pt x="146" y="642"/>
                    </a:cubicBezTo>
                    <a:cubicBezTo>
                      <a:pt x="180" y="630"/>
                      <a:pt x="203" y="597"/>
                      <a:pt x="191" y="563"/>
                    </a:cubicBezTo>
                    <a:cubicBezTo>
                      <a:pt x="146" y="406"/>
                      <a:pt x="169" y="237"/>
                      <a:pt x="270" y="102"/>
                    </a:cubicBezTo>
                    <a:cubicBezTo>
                      <a:pt x="293" y="68"/>
                      <a:pt x="281" y="35"/>
                      <a:pt x="248" y="12"/>
                    </a:cubicBezTo>
                    <a:cubicBezTo>
                      <a:pt x="236" y="4"/>
                      <a:pt x="222" y="0"/>
                      <a:pt x="2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104" name="Google Shape;3104;p61"/>
              <p:cNvSpPr/>
              <p:nvPr/>
            </p:nvSpPr>
            <p:spPr>
              <a:xfrm>
                <a:off x="-2162650" y="2874473"/>
                <a:ext cx="45762" cy="103045"/>
              </a:xfrm>
              <a:custGeom>
                <a:rect b="b" l="l" r="r" t="t"/>
                <a:pathLst>
                  <a:path extrusionOk="0" h="635" w="282">
                    <a:moveTo>
                      <a:pt x="219" y="1"/>
                    </a:moveTo>
                    <a:cubicBezTo>
                      <a:pt x="192" y="1"/>
                      <a:pt x="166" y="11"/>
                      <a:pt x="157" y="27"/>
                    </a:cubicBezTo>
                    <a:cubicBezTo>
                      <a:pt x="34" y="196"/>
                      <a:pt x="0" y="398"/>
                      <a:pt x="45" y="590"/>
                    </a:cubicBezTo>
                    <a:cubicBezTo>
                      <a:pt x="54" y="621"/>
                      <a:pt x="79" y="634"/>
                      <a:pt x="104" y="634"/>
                    </a:cubicBezTo>
                    <a:cubicBezTo>
                      <a:pt x="143" y="634"/>
                      <a:pt x="182" y="603"/>
                      <a:pt x="169" y="556"/>
                    </a:cubicBezTo>
                    <a:cubicBezTo>
                      <a:pt x="135" y="398"/>
                      <a:pt x="169" y="230"/>
                      <a:pt x="270" y="95"/>
                    </a:cubicBezTo>
                    <a:cubicBezTo>
                      <a:pt x="281" y="61"/>
                      <a:pt x="270" y="27"/>
                      <a:pt x="247" y="5"/>
                    </a:cubicBezTo>
                    <a:cubicBezTo>
                      <a:pt x="238" y="2"/>
                      <a:pt x="228" y="1"/>
                      <a:pt x="2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105" name="Google Shape;3105;p61"/>
              <p:cNvSpPr/>
              <p:nvPr/>
            </p:nvSpPr>
            <p:spPr>
              <a:xfrm>
                <a:off x="-2916256" y="2917152"/>
                <a:ext cx="49494" cy="112457"/>
              </a:xfrm>
              <a:custGeom>
                <a:rect b="b" l="l" r="r" t="t"/>
                <a:pathLst>
                  <a:path extrusionOk="0" h="693" w="305">
                    <a:moveTo>
                      <a:pt x="224" y="0"/>
                    </a:moveTo>
                    <a:cubicBezTo>
                      <a:pt x="203" y="0"/>
                      <a:pt x="184" y="12"/>
                      <a:pt x="170" y="34"/>
                    </a:cubicBezTo>
                    <a:cubicBezTo>
                      <a:pt x="46" y="214"/>
                      <a:pt x="1" y="439"/>
                      <a:pt x="57" y="653"/>
                    </a:cubicBezTo>
                    <a:cubicBezTo>
                      <a:pt x="71" y="680"/>
                      <a:pt x="97" y="692"/>
                      <a:pt x="124" y="692"/>
                    </a:cubicBezTo>
                    <a:cubicBezTo>
                      <a:pt x="162" y="692"/>
                      <a:pt x="199" y="666"/>
                      <a:pt x="192" y="619"/>
                    </a:cubicBezTo>
                    <a:cubicBezTo>
                      <a:pt x="136" y="439"/>
                      <a:pt x="170" y="248"/>
                      <a:pt x="282" y="102"/>
                    </a:cubicBezTo>
                    <a:cubicBezTo>
                      <a:pt x="304" y="68"/>
                      <a:pt x="293" y="23"/>
                      <a:pt x="259" y="12"/>
                    </a:cubicBezTo>
                    <a:cubicBezTo>
                      <a:pt x="248" y="4"/>
                      <a:pt x="236" y="0"/>
                      <a:pt x="2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106" name="Google Shape;3106;p61"/>
              <p:cNvSpPr/>
              <p:nvPr/>
            </p:nvSpPr>
            <p:spPr>
              <a:xfrm>
                <a:off x="-2553084" y="3280811"/>
                <a:ext cx="33266" cy="116838"/>
              </a:xfrm>
              <a:custGeom>
                <a:rect b="b" l="l" r="r" t="t"/>
                <a:pathLst>
                  <a:path extrusionOk="0" h="720" w="205">
                    <a:moveTo>
                      <a:pt x="122" y="0"/>
                    </a:moveTo>
                    <a:cubicBezTo>
                      <a:pt x="94" y="0"/>
                      <a:pt x="66" y="16"/>
                      <a:pt x="56" y="53"/>
                    </a:cubicBezTo>
                    <a:cubicBezTo>
                      <a:pt x="23" y="177"/>
                      <a:pt x="0" y="312"/>
                      <a:pt x="0" y="435"/>
                    </a:cubicBezTo>
                    <a:cubicBezTo>
                      <a:pt x="0" y="536"/>
                      <a:pt x="0" y="694"/>
                      <a:pt x="113" y="716"/>
                    </a:cubicBezTo>
                    <a:cubicBezTo>
                      <a:pt x="119" y="718"/>
                      <a:pt x="125" y="719"/>
                      <a:pt x="131" y="719"/>
                    </a:cubicBezTo>
                    <a:cubicBezTo>
                      <a:pt x="161" y="719"/>
                      <a:pt x="193" y="699"/>
                      <a:pt x="203" y="671"/>
                    </a:cubicBezTo>
                    <a:cubicBezTo>
                      <a:pt x="203" y="626"/>
                      <a:pt x="169" y="593"/>
                      <a:pt x="135" y="593"/>
                    </a:cubicBezTo>
                    <a:lnTo>
                      <a:pt x="135" y="581"/>
                    </a:lnTo>
                    <a:cubicBezTo>
                      <a:pt x="135" y="570"/>
                      <a:pt x="135" y="559"/>
                      <a:pt x="135" y="548"/>
                    </a:cubicBezTo>
                    <a:cubicBezTo>
                      <a:pt x="124" y="503"/>
                      <a:pt x="124" y="446"/>
                      <a:pt x="135" y="390"/>
                    </a:cubicBezTo>
                    <a:cubicBezTo>
                      <a:pt x="135" y="289"/>
                      <a:pt x="158" y="188"/>
                      <a:pt x="191" y="87"/>
                    </a:cubicBezTo>
                    <a:cubicBezTo>
                      <a:pt x="205" y="34"/>
                      <a:pt x="163" y="0"/>
                      <a:pt x="1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grpSp>
        <p:sp>
          <p:nvSpPr>
            <p:cNvPr id="3107" name="Google Shape;3107;p61"/>
            <p:cNvSpPr/>
            <p:nvPr/>
          </p:nvSpPr>
          <p:spPr>
            <a:xfrm>
              <a:off x="-1296100" y="869724"/>
              <a:ext cx="62151" cy="143776"/>
            </a:xfrm>
            <a:custGeom>
              <a:rect b="b" l="l" r="r" t="t"/>
              <a:pathLst>
                <a:path extrusionOk="0" h="886" w="383">
                  <a:moveTo>
                    <a:pt x="73" y="1"/>
                  </a:moveTo>
                  <a:cubicBezTo>
                    <a:pt x="56" y="1"/>
                    <a:pt x="40" y="9"/>
                    <a:pt x="23" y="26"/>
                  </a:cubicBezTo>
                  <a:cubicBezTo>
                    <a:pt x="0" y="48"/>
                    <a:pt x="0" y="93"/>
                    <a:pt x="23" y="116"/>
                  </a:cubicBezTo>
                  <a:cubicBezTo>
                    <a:pt x="180" y="307"/>
                    <a:pt x="236" y="554"/>
                    <a:pt x="191" y="802"/>
                  </a:cubicBezTo>
                  <a:cubicBezTo>
                    <a:pt x="184" y="850"/>
                    <a:pt x="228" y="885"/>
                    <a:pt x="268" y="885"/>
                  </a:cubicBezTo>
                  <a:cubicBezTo>
                    <a:pt x="293" y="885"/>
                    <a:pt x="317" y="871"/>
                    <a:pt x="326" y="835"/>
                  </a:cubicBezTo>
                  <a:cubicBezTo>
                    <a:pt x="382" y="543"/>
                    <a:pt x="304" y="251"/>
                    <a:pt x="124" y="26"/>
                  </a:cubicBezTo>
                  <a:cubicBezTo>
                    <a:pt x="107" y="9"/>
                    <a:pt x="90" y="1"/>
                    <a:pt x="73"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grpSp>
      <p:grpSp>
        <p:nvGrpSpPr>
          <p:cNvPr id="3108" name="Google Shape;3108;p61"/>
          <p:cNvGrpSpPr/>
          <p:nvPr/>
        </p:nvGrpSpPr>
        <p:grpSpPr>
          <a:xfrm>
            <a:off x="7121921" y="3534013"/>
            <a:ext cx="3320595" cy="1723840"/>
            <a:chOff x="4666075" y="3825750"/>
            <a:chExt cx="2868269" cy="1489021"/>
          </a:xfrm>
        </p:grpSpPr>
        <p:sp>
          <p:nvSpPr>
            <p:cNvPr id="3109" name="Google Shape;3109;p61"/>
            <p:cNvSpPr/>
            <p:nvPr/>
          </p:nvSpPr>
          <p:spPr>
            <a:xfrm>
              <a:off x="4666075" y="3825750"/>
              <a:ext cx="2868269" cy="1489021"/>
            </a:xfrm>
            <a:custGeom>
              <a:rect b="b" l="l" r="r" t="t"/>
              <a:pathLst>
                <a:path extrusionOk="0" h="13049" w="25136">
                  <a:moveTo>
                    <a:pt x="8141" y="0"/>
                  </a:moveTo>
                  <a:cubicBezTo>
                    <a:pt x="8010" y="0"/>
                    <a:pt x="7873" y="5"/>
                    <a:pt x="7732" y="15"/>
                  </a:cubicBezTo>
                  <a:cubicBezTo>
                    <a:pt x="3590" y="313"/>
                    <a:pt x="3833" y="4894"/>
                    <a:pt x="3872" y="5400"/>
                  </a:cubicBezTo>
                  <a:lnTo>
                    <a:pt x="3872" y="5400"/>
                  </a:lnTo>
                  <a:cubicBezTo>
                    <a:pt x="3495" y="5215"/>
                    <a:pt x="3136" y="5132"/>
                    <a:pt x="2806" y="5132"/>
                  </a:cubicBezTo>
                  <a:cubicBezTo>
                    <a:pt x="970" y="5132"/>
                    <a:pt x="0" y="7674"/>
                    <a:pt x="1414" y="9189"/>
                  </a:cubicBezTo>
                  <a:cubicBezTo>
                    <a:pt x="2121" y="9937"/>
                    <a:pt x="2853" y="10160"/>
                    <a:pt x="3472" y="10160"/>
                  </a:cubicBezTo>
                  <a:cubicBezTo>
                    <a:pt x="4379" y="10160"/>
                    <a:pt x="5045" y="9684"/>
                    <a:pt x="5045" y="9684"/>
                  </a:cubicBezTo>
                  <a:cubicBezTo>
                    <a:pt x="5045" y="9684"/>
                    <a:pt x="5270" y="11505"/>
                    <a:pt x="7552" y="11730"/>
                  </a:cubicBezTo>
                  <a:cubicBezTo>
                    <a:pt x="7717" y="11747"/>
                    <a:pt x="7872" y="11755"/>
                    <a:pt x="8018" y="11755"/>
                  </a:cubicBezTo>
                  <a:cubicBezTo>
                    <a:pt x="9877" y="11755"/>
                    <a:pt x="10205" y="10460"/>
                    <a:pt x="10206" y="10459"/>
                  </a:cubicBezTo>
                  <a:lnTo>
                    <a:pt x="10206" y="10459"/>
                  </a:lnTo>
                  <a:cubicBezTo>
                    <a:pt x="10206" y="10460"/>
                    <a:pt x="10093" y="11775"/>
                    <a:pt x="11948" y="12393"/>
                  </a:cubicBezTo>
                  <a:cubicBezTo>
                    <a:pt x="12172" y="12467"/>
                    <a:pt x="12378" y="12499"/>
                    <a:pt x="12568" y="12499"/>
                  </a:cubicBezTo>
                  <a:cubicBezTo>
                    <a:pt x="13933" y="12499"/>
                    <a:pt x="14410" y="10808"/>
                    <a:pt x="14410" y="10808"/>
                  </a:cubicBezTo>
                  <a:lnTo>
                    <a:pt x="14410" y="10808"/>
                  </a:lnTo>
                  <a:cubicBezTo>
                    <a:pt x="14410" y="10808"/>
                    <a:pt x="14298" y="12461"/>
                    <a:pt x="16962" y="12966"/>
                  </a:cubicBezTo>
                  <a:cubicBezTo>
                    <a:pt x="17259" y="13023"/>
                    <a:pt x="17527" y="13048"/>
                    <a:pt x="17769" y="13048"/>
                  </a:cubicBezTo>
                  <a:cubicBezTo>
                    <a:pt x="19698" y="13048"/>
                    <a:pt x="20009" y="11460"/>
                    <a:pt x="20009" y="11460"/>
                  </a:cubicBezTo>
                  <a:cubicBezTo>
                    <a:pt x="20502" y="12037"/>
                    <a:pt x="21516" y="12450"/>
                    <a:pt x="22447" y="12450"/>
                  </a:cubicBezTo>
                  <a:cubicBezTo>
                    <a:pt x="23257" y="12450"/>
                    <a:pt x="24005" y="12137"/>
                    <a:pt x="24292" y="11348"/>
                  </a:cubicBezTo>
                  <a:cubicBezTo>
                    <a:pt x="24911" y="9650"/>
                    <a:pt x="23978" y="9414"/>
                    <a:pt x="23978" y="9414"/>
                  </a:cubicBezTo>
                  <a:cubicBezTo>
                    <a:pt x="23978" y="9414"/>
                    <a:pt x="25136" y="8256"/>
                    <a:pt x="24169" y="7098"/>
                  </a:cubicBezTo>
                  <a:cubicBezTo>
                    <a:pt x="23802" y="6658"/>
                    <a:pt x="23439" y="6523"/>
                    <a:pt x="23131" y="6523"/>
                  </a:cubicBezTo>
                  <a:cubicBezTo>
                    <a:pt x="22635" y="6523"/>
                    <a:pt x="22280" y="6873"/>
                    <a:pt x="22280" y="6873"/>
                  </a:cubicBezTo>
                  <a:cubicBezTo>
                    <a:pt x="22280" y="6873"/>
                    <a:pt x="23168" y="2129"/>
                    <a:pt x="19818" y="1589"/>
                  </a:cubicBezTo>
                  <a:cubicBezTo>
                    <a:pt x="19608" y="1555"/>
                    <a:pt x="19404" y="1540"/>
                    <a:pt x="19208" y="1540"/>
                  </a:cubicBezTo>
                  <a:cubicBezTo>
                    <a:pt x="16260" y="1540"/>
                    <a:pt x="14837" y="5097"/>
                    <a:pt x="14837" y="5097"/>
                  </a:cubicBezTo>
                  <a:cubicBezTo>
                    <a:pt x="14837" y="5097"/>
                    <a:pt x="15141" y="3062"/>
                    <a:pt x="13713" y="3062"/>
                  </a:cubicBezTo>
                  <a:cubicBezTo>
                    <a:pt x="12285" y="3062"/>
                    <a:pt x="11712" y="4445"/>
                    <a:pt x="11712" y="4445"/>
                  </a:cubicBezTo>
                  <a:cubicBezTo>
                    <a:pt x="11712" y="4445"/>
                    <a:pt x="12102" y="0"/>
                    <a:pt x="81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110" name="Google Shape;3110;p61"/>
            <p:cNvSpPr/>
            <p:nvPr/>
          </p:nvSpPr>
          <p:spPr>
            <a:xfrm>
              <a:off x="6083334" y="4706346"/>
              <a:ext cx="168198" cy="121185"/>
            </a:xfrm>
            <a:custGeom>
              <a:rect b="b" l="l" r="r" t="t"/>
              <a:pathLst>
                <a:path extrusionOk="0" h="1062" w="1474">
                  <a:moveTo>
                    <a:pt x="182" y="0"/>
                  </a:moveTo>
                  <a:cubicBezTo>
                    <a:pt x="154" y="0"/>
                    <a:pt x="126" y="14"/>
                    <a:pt x="113" y="44"/>
                  </a:cubicBezTo>
                  <a:cubicBezTo>
                    <a:pt x="0" y="393"/>
                    <a:pt x="124" y="775"/>
                    <a:pt x="428" y="977"/>
                  </a:cubicBezTo>
                  <a:cubicBezTo>
                    <a:pt x="534" y="1034"/>
                    <a:pt x="648" y="1062"/>
                    <a:pt x="761" y="1062"/>
                  </a:cubicBezTo>
                  <a:cubicBezTo>
                    <a:pt x="980" y="1062"/>
                    <a:pt x="1193" y="957"/>
                    <a:pt x="1327" y="764"/>
                  </a:cubicBezTo>
                  <a:cubicBezTo>
                    <a:pt x="1428" y="595"/>
                    <a:pt x="1473" y="393"/>
                    <a:pt x="1451" y="202"/>
                  </a:cubicBezTo>
                  <a:cubicBezTo>
                    <a:pt x="1445" y="157"/>
                    <a:pt x="1406" y="134"/>
                    <a:pt x="1370" y="134"/>
                  </a:cubicBezTo>
                  <a:cubicBezTo>
                    <a:pt x="1335" y="134"/>
                    <a:pt x="1304" y="157"/>
                    <a:pt x="1316" y="202"/>
                  </a:cubicBezTo>
                  <a:cubicBezTo>
                    <a:pt x="1348" y="551"/>
                    <a:pt x="1126" y="922"/>
                    <a:pt x="753" y="922"/>
                  </a:cubicBezTo>
                  <a:cubicBezTo>
                    <a:pt x="742" y="922"/>
                    <a:pt x="731" y="922"/>
                    <a:pt x="720" y="921"/>
                  </a:cubicBezTo>
                  <a:cubicBezTo>
                    <a:pt x="326" y="899"/>
                    <a:pt x="146" y="426"/>
                    <a:pt x="248" y="89"/>
                  </a:cubicBezTo>
                  <a:cubicBezTo>
                    <a:pt x="268" y="34"/>
                    <a:pt x="226" y="0"/>
                    <a:pt x="182"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111" name="Google Shape;3111;p61"/>
            <p:cNvSpPr/>
            <p:nvPr/>
          </p:nvSpPr>
          <p:spPr>
            <a:xfrm>
              <a:off x="6134570" y="4589382"/>
              <a:ext cx="34804" cy="48269"/>
            </a:xfrm>
            <a:custGeom>
              <a:rect b="b" l="l" r="r" t="t"/>
              <a:pathLst>
                <a:path extrusionOk="0" h="423" w="305">
                  <a:moveTo>
                    <a:pt x="109" y="1"/>
                  </a:moveTo>
                  <a:cubicBezTo>
                    <a:pt x="86" y="1"/>
                    <a:pt x="64" y="13"/>
                    <a:pt x="57" y="35"/>
                  </a:cubicBezTo>
                  <a:cubicBezTo>
                    <a:pt x="23" y="114"/>
                    <a:pt x="1" y="192"/>
                    <a:pt x="12" y="271"/>
                  </a:cubicBezTo>
                  <a:cubicBezTo>
                    <a:pt x="1" y="327"/>
                    <a:pt x="23" y="372"/>
                    <a:pt x="57" y="406"/>
                  </a:cubicBezTo>
                  <a:cubicBezTo>
                    <a:pt x="80" y="417"/>
                    <a:pt x="102" y="423"/>
                    <a:pt x="123" y="423"/>
                  </a:cubicBezTo>
                  <a:cubicBezTo>
                    <a:pt x="144" y="423"/>
                    <a:pt x="164" y="417"/>
                    <a:pt x="181" y="406"/>
                  </a:cubicBezTo>
                  <a:cubicBezTo>
                    <a:pt x="248" y="350"/>
                    <a:pt x="293" y="282"/>
                    <a:pt x="293" y="192"/>
                  </a:cubicBezTo>
                  <a:cubicBezTo>
                    <a:pt x="305" y="102"/>
                    <a:pt x="237" y="24"/>
                    <a:pt x="147" y="12"/>
                  </a:cubicBezTo>
                  <a:cubicBezTo>
                    <a:pt x="135" y="4"/>
                    <a:pt x="122" y="1"/>
                    <a:pt x="109"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112" name="Google Shape;3112;p61"/>
            <p:cNvSpPr/>
            <p:nvPr/>
          </p:nvSpPr>
          <p:spPr>
            <a:xfrm>
              <a:off x="6221865" y="4621561"/>
              <a:ext cx="114" cy="114"/>
            </a:xfrm>
            <a:custGeom>
              <a:rect b="b" l="l" r="r" t="t"/>
              <a:pathLst>
                <a:path extrusionOk="0" h="1" w="1">
                  <a:moveTo>
                    <a:pt x="0" y="0"/>
                  </a:moveTo>
                  <a:close/>
                </a:path>
              </a:pathLst>
            </a:custGeom>
            <a:solidFill>
              <a:srgbClr val="3F9C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113" name="Google Shape;3113;p61"/>
            <p:cNvSpPr/>
            <p:nvPr/>
          </p:nvSpPr>
          <p:spPr>
            <a:xfrm>
              <a:off x="6201325" y="4590409"/>
              <a:ext cx="37314" cy="53061"/>
            </a:xfrm>
            <a:custGeom>
              <a:rect b="b" l="l" r="r" t="t"/>
              <a:pathLst>
                <a:path extrusionOk="0" h="465" w="327">
                  <a:moveTo>
                    <a:pt x="140" y="0"/>
                  </a:moveTo>
                  <a:cubicBezTo>
                    <a:pt x="113" y="0"/>
                    <a:pt x="89" y="21"/>
                    <a:pt x="79" y="48"/>
                  </a:cubicBezTo>
                  <a:lnTo>
                    <a:pt x="79" y="71"/>
                  </a:lnTo>
                  <a:lnTo>
                    <a:pt x="68" y="82"/>
                  </a:lnTo>
                  <a:lnTo>
                    <a:pt x="46" y="138"/>
                  </a:lnTo>
                  <a:cubicBezTo>
                    <a:pt x="23" y="183"/>
                    <a:pt x="1" y="228"/>
                    <a:pt x="1" y="273"/>
                  </a:cubicBezTo>
                  <a:cubicBezTo>
                    <a:pt x="1" y="352"/>
                    <a:pt x="57" y="431"/>
                    <a:pt x="136" y="453"/>
                  </a:cubicBezTo>
                  <a:cubicBezTo>
                    <a:pt x="151" y="461"/>
                    <a:pt x="167" y="465"/>
                    <a:pt x="183" y="465"/>
                  </a:cubicBezTo>
                  <a:cubicBezTo>
                    <a:pt x="211" y="465"/>
                    <a:pt x="237" y="452"/>
                    <a:pt x="259" y="431"/>
                  </a:cubicBezTo>
                  <a:cubicBezTo>
                    <a:pt x="293" y="397"/>
                    <a:pt x="315" y="352"/>
                    <a:pt x="315" y="307"/>
                  </a:cubicBezTo>
                  <a:cubicBezTo>
                    <a:pt x="327" y="273"/>
                    <a:pt x="327" y="228"/>
                    <a:pt x="304" y="183"/>
                  </a:cubicBezTo>
                  <a:cubicBezTo>
                    <a:pt x="293" y="138"/>
                    <a:pt x="259" y="105"/>
                    <a:pt x="214" y="93"/>
                  </a:cubicBezTo>
                  <a:cubicBezTo>
                    <a:pt x="225" y="48"/>
                    <a:pt x="203" y="15"/>
                    <a:pt x="158" y="3"/>
                  </a:cubicBezTo>
                  <a:cubicBezTo>
                    <a:pt x="152" y="1"/>
                    <a:pt x="146" y="0"/>
                    <a:pt x="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114" name="Google Shape;3114;p61"/>
            <p:cNvSpPr/>
            <p:nvPr/>
          </p:nvSpPr>
          <p:spPr>
            <a:xfrm>
              <a:off x="6219354" y="4626696"/>
              <a:ext cx="0" cy="114"/>
            </a:xfrm>
            <a:custGeom>
              <a:rect b="b" l="l" r="r" t="t"/>
              <a:pathLst>
                <a:path extrusionOk="0" h="1" w="0">
                  <a:moveTo>
                    <a:pt x="0" y="0"/>
                  </a:moveTo>
                  <a:lnTo>
                    <a:pt x="0" y="0"/>
                  </a:lnTo>
                  <a:lnTo>
                    <a:pt x="0" y="0"/>
                  </a:lnTo>
                  <a:cubicBezTo>
                    <a:pt x="0" y="0"/>
                    <a:pt x="0" y="0"/>
                    <a:pt x="0" y="0"/>
                  </a:cubicBezTo>
                  <a:close/>
                </a:path>
              </a:pathLst>
            </a:custGeom>
            <a:solidFill>
              <a:srgbClr val="3F9CAC"/>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115" name="Google Shape;3115;p61"/>
            <p:cNvSpPr/>
            <p:nvPr/>
          </p:nvSpPr>
          <p:spPr>
            <a:xfrm>
              <a:off x="5163485" y="3920381"/>
              <a:ext cx="233811" cy="479376"/>
            </a:xfrm>
            <a:custGeom>
              <a:rect b="b" l="l" r="r" t="t"/>
              <a:pathLst>
                <a:path extrusionOk="0" h="4201" w="2049">
                  <a:moveTo>
                    <a:pt x="1928" y="1"/>
                  </a:moveTo>
                  <a:cubicBezTo>
                    <a:pt x="1919" y="1"/>
                    <a:pt x="1910" y="3"/>
                    <a:pt x="1900" y="7"/>
                  </a:cubicBezTo>
                  <a:cubicBezTo>
                    <a:pt x="765" y="546"/>
                    <a:pt x="169" y="1760"/>
                    <a:pt x="34" y="2963"/>
                  </a:cubicBezTo>
                  <a:cubicBezTo>
                    <a:pt x="0" y="3357"/>
                    <a:pt x="0" y="3739"/>
                    <a:pt x="34" y="4133"/>
                  </a:cubicBezTo>
                  <a:cubicBezTo>
                    <a:pt x="34" y="4178"/>
                    <a:pt x="71" y="4200"/>
                    <a:pt x="107" y="4200"/>
                  </a:cubicBezTo>
                  <a:cubicBezTo>
                    <a:pt x="144" y="4200"/>
                    <a:pt x="180" y="4178"/>
                    <a:pt x="180" y="4133"/>
                  </a:cubicBezTo>
                  <a:cubicBezTo>
                    <a:pt x="79" y="2907"/>
                    <a:pt x="293" y="1581"/>
                    <a:pt x="1203" y="670"/>
                  </a:cubicBezTo>
                  <a:cubicBezTo>
                    <a:pt x="1428" y="456"/>
                    <a:pt x="1687" y="265"/>
                    <a:pt x="1979" y="130"/>
                  </a:cubicBezTo>
                  <a:cubicBezTo>
                    <a:pt x="2049" y="101"/>
                    <a:pt x="1996" y="1"/>
                    <a:pt x="192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116" name="Google Shape;3116;p61"/>
            <p:cNvSpPr/>
            <p:nvPr/>
          </p:nvSpPr>
          <p:spPr>
            <a:xfrm>
              <a:off x="5816542" y="3983599"/>
              <a:ext cx="106693" cy="149142"/>
            </a:xfrm>
            <a:custGeom>
              <a:rect b="b" l="l" r="r" t="t"/>
              <a:pathLst>
                <a:path extrusionOk="0" h="1307" w="935">
                  <a:moveTo>
                    <a:pt x="95" y="0"/>
                  </a:moveTo>
                  <a:cubicBezTo>
                    <a:pt x="36" y="0"/>
                    <a:pt x="1" y="92"/>
                    <a:pt x="56" y="138"/>
                  </a:cubicBezTo>
                  <a:cubicBezTo>
                    <a:pt x="225" y="262"/>
                    <a:pt x="360" y="431"/>
                    <a:pt x="438" y="622"/>
                  </a:cubicBezTo>
                  <a:cubicBezTo>
                    <a:pt x="562" y="835"/>
                    <a:pt x="674" y="1049"/>
                    <a:pt x="787" y="1274"/>
                  </a:cubicBezTo>
                  <a:cubicBezTo>
                    <a:pt x="800" y="1297"/>
                    <a:pt x="820" y="1307"/>
                    <a:pt x="839" y="1307"/>
                  </a:cubicBezTo>
                  <a:cubicBezTo>
                    <a:pt x="886" y="1307"/>
                    <a:pt x="934" y="1254"/>
                    <a:pt x="911" y="1206"/>
                  </a:cubicBezTo>
                  <a:cubicBezTo>
                    <a:pt x="798" y="970"/>
                    <a:pt x="674" y="734"/>
                    <a:pt x="540" y="509"/>
                  </a:cubicBezTo>
                  <a:cubicBezTo>
                    <a:pt x="450" y="318"/>
                    <a:pt x="303" y="150"/>
                    <a:pt x="135" y="15"/>
                  </a:cubicBezTo>
                  <a:cubicBezTo>
                    <a:pt x="121" y="5"/>
                    <a:pt x="107" y="0"/>
                    <a:pt x="95"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117" name="Google Shape;3117;p61"/>
            <p:cNvSpPr/>
            <p:nvPr/>
          </p:nvSpPr>
          <p:spPr>
            <a:xfrm>
              <a:off x="4797873" y="4484889"/>
              <a:ext cx="188624" cy="243168"/>
            </a:xfrm>
            <a:custGeom>
              <a:rect b="b" l="l" r="r" t="t"/>
              <a:pathLst>
                <a:path extrusionOk="0" h="2131" w="1653">
                  <a:moveTo>
                    <a:pt x="1464" y="1"/>
                  </a:moveTo>
                  <a:cubicBezTo>
                    <a:pt x="1004" y="1"/>
                    <a:pt x="635" y="358"/>
                    <a:pt x="394" y="726"/>
                  </a:cubicBezTo>
                  <a:cubicBezTo>
                    <a:pt x="146" y="1131"/>
                    <a:pt x="0" y="1625"/>
                    <a:pt x="158" y="2086"/>
                  </a:cubicBezTo>
                  <a:cubicBezTo>
                    <a:pt x="171" y="2117"/>
                    <a:pt x="199" y="2130"/>
                    <a:pt x="227" y="2130"/>
                  </a:cubicBezTo>
                  <a:cubicBezTo>
                    <a:pt x="272" y="2130"/>
                    <a:pt x="318" y="2096"/>
                    <a:pt x="304" y="2041"/>
                  </a:cubicBezTo>
                  <a:cubicBezTo>
                    <a:pt x="158" y="1625"/>
                    <a:pt x="293" y="1187"/>
                    <a:pt x="506" y="827"/>
                  </a:cubicBezTo>
                  <a:cubicBezTo>
                    <a:pt x="716" y="492"/>
                    <a:pt x="1052" y="147"/>
                    <a:pt x="1479" y="147"/>
                  </a:cubicBezTo>
                  <a:cubicBezTo>
                    <a:pt x="1510" y="147"/>
                    <a:pt x="1542" y="149"/>
                    <a:pt x="1574" y="152"/>
                  </a:cubicBezTo>
                  <a:cubicBezTo>
                    <a:pt x="1577" y="153"/>
                    <a:pt x="1580" y="153"/>
                    <a:pt x="1583" y="153"/>
                  </a:cubicBezTo>
                  <a:cubicBezTo>
                    <a:pt x="1653" y="153"/>
                    <a:pt x="1650" y="17"/>
                    <a:pt x="1563" y="6"/>
                  </a:cubicBezTo>
                  <a:cubicBezTo>
                    <a:pt x="1530" y="3"/>
                    <a:pt x="1496" y="1"/>
                    <a:pt x="1464"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118" name="Google Shape;3118;p61"/>
            <p:cNvSpPr/>
            <p:nvPr/>
          </p:nvSpPr>
          <p:spPr>
            <a:xfrm>
              <a:off x="5055194" y="4488199"/>
              <a:ext cx="49410" cy="19285"/>
            </a:xfrm>
            <a:custGeom>
              <a:rect b="b" l="l" r="r" t="t"/>
              <a:pathLst>
                <a:path extrusionOk="0" h="169" w="433">
                  <a:moveTo>
                    <a:pt x="190" y="0"/>
                  </a:moveTo>
                  <a:cubicBezTo>
                    <a:pt x="155" y="0"/>
                    <a:pt x="119" y="4"/>
                    <a:pt x="84" y="11"/>
                  </a:cubicBezTo>
                  <a:cubicBezTo>
                    <a:pt x="0" y="32"/>
                    <a:pt x="23" y="160"/>
                    <a:pt x="108" y="160"/>
                  </a:cubicBezTo>
                  <a:cubicBezTo>
                    <a:pt x="115" y="160"/>
                    <a:pt x="122" y="159"/>
                    <a:pt x="129" y="157"/>
                  </a:cubicBezTo>
                  <a:lnTo>
                    <a:pt x="331" y="157"/>
                  </a:lnTo>
                  <a:cubicBezTo>
                    <a:pt x="343" y="165"/>
                    <a:pt x="355" y="169"/>
                    <a:pt x="366" y="169"/>
                  </a:cubicBezTo>
                  <a:cubicBezTo>
                    <a:pt x="387" y="169"/>
                    <a:pt x="407" y="156"/>
                    <a:pt x="421" y="135"/>
                  </a:cubicBezTo>
                  <a:cubicBezTo>
                    <a:pt x="432" y="112"/>
                    <a:pt x="421" y="78"/>
                    <a:pt x="399" y="56"/>
                  </a:cubicBezTo>
                  <a:cubicBezTo>
                    <a:pt x="337" y="18"/>
                    <a:pt x="265" y="0"/>
                    <a:pt x="19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119" name="Google Shape;3119;p61"/>
            <p:cNvSpPr/>
            <p:nvPr/>
          </p:nvSpPr>
          <p:spPr>
            <a:xfrm>
              <a:off x="4857211" y="4808704"/>
              <a:ext cx="142181" cy="113425"/>
            </a:xfrm>
            <a:custGeom>
              <a:rect b="b" l="l" r="r" t="t"/>
              <a:pathLst>
                <a:path extrusionOk="0" h="994" w="1246">
                  <a:moveTo>
                    <a:pt x="97" y="0"/>
                  </a:moveTo>
                  <a:cubicBezTo>
                    <a:pt x="49" y="0"/>
                    <a:pt x="0" y="49"/>
                    <a:pt x="31" y="103"/>
                  </a:cubicBezTo>
                  <a:cubicBezTo>
                    <a:pt x="87" y="238"/>
                    <a:pt x="166" y="361"/>
                    <a:pt x="256" y="485"/>
                  </a:cubicBezTo>
                  <a:cubicBezTo>
                    <a:pt x="346" y="597"/>
                    <a:pt x="447" y="699"/>
                    <a:pt x="582" y="777"/>
                  </a:cubicBezTo>
                  <a:cubicBezTo>
                    <a:pt x="706" y="845"/>
                    <a:pt x="841" y="901"/>
                    <a:pt x="976" y="957"/>
                  </a:cubicBezTo>
                  <a:cubicBezTo>
                    <a:pt x="1015" y="973"/>
                    <a:pt x="1065" y="994"/>
                    <a:pt x="1114" y="994"/>
                  </a:cubicBezTo>
                  <a:cubicBezTo>
                    <a:pt x="1136" y="994"/>
                    <a:pt x="1157" y="990"/>
                    <a:pt x="1178" y="980"/>
                  </a:cubicBezTo>
                  <a:cubicBezTo>
                    <a:pt x="1234" y="946"/>
                    <a:pt x="1245" y="867"/>
                    <a:pt x="1200" y="822"/>
                  </a:cubicBezTo>
                  <a:cubicBezTo>
                    <a:pt x="1183" y="809"/>
                    <a:pt x="1163" y="803"/>
                    <a:pt x="1145" y="803"/>
                  </a:cubicBezTo>
                  <a:cubicBezTo>
                    <a:pt x="1116" y="803"/>
                    <a:pt x="1090" y="818"/>
                    <a:pt x="1077" y="845"/>
                  </a:cubicBezTo>
                  <a:lnTo>
                    <a:pt x="1043" y="834"/>
                  </a:lnTo>
                  <a:lnTo>
                    <a:pt x="964" y="800"/>
                  </a:lnTo>
                  <a:cubicBezTo>
                    <a:pt x="919" y="789"/>
                    <a:pt x="863" y="766"/>
                    <a:pt x="818" y="744"/>
                  </a:cubicBezTo>
                  <a:cubicBezTo>
                    <a:pt x="717" y="699"/>
                    <a:pt x="616" y="642"/>
                    <a:pt x="537" y="575"/>
                  </a:cubicBezTo>
                  <a:cubicBezTo>
                    <a:pt x="368" y="429"/>
                    <a:pt x="234" y="238"/>
                    <a:pt x="155" y="35"/>
                  </a:cubicBezTo>
                  <a:cubicBezTo>
                    <a:pt x="141" y="11"/>
                    <a:pt x="119" y="0"/>
                    <a:pt x="9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120" name="Google Shape;3120;p61"/>
            <p:cNvSpPr/>
            <p:nvPr/>
          </p:nvSpPr>
          <p:spPr>
            <a:xfrm>
              <a:off x="6037119" y="4222091"/>
              <a:ext cx="174246" cy="148001"/>
            </a:xfrm>
            <a:custGeom>
              <a:rect b="b" l="l" r="r" t="t"/>
              <a:pathLst>
                <a:path extrusionOk="0" h="1297" w="1527">
                  <a:moveTo>
                    <a:pt x="1334" y="0"/>
                  </a:moveTo>
                  <a:cubicBezTo>
                    <a:pt x="1223" y="0"/>
                    <a:pt x="1107" y="59"/>
                    <a:pt x="1012" y="106"/>
                  </a:cubicBezTo>
                  <a:cubicBezTo>
                    <a:pt x="855" y="184"/>
                    <a:pt x="720" y="286"/>
                    <a:pt x="585" y="398"/>
                  </a:cubicBezTo>
                  <a:cubicBezTo>
                    <a:pt x="450" y="511"/>
                    <a:pt x="338" y="645"/>
                    <a:pt x="225" y="780"/>
                  </a:cubicBezTo>
                  <a:cubicBezTo>
                    <a:pt x="135" y="904"/>
                    <a:pt x="1" y="1073"/>
                    <a:pt x="68" y="1253"/>
                  </a:cubicBezTo>
                  <a:cubicBezTo>
                    <a:pt x="81" y="1283"/>
                    <a:pt x="109" y="1297"/>
                    <a:pt x="138" y="1297"/>
                  </a:cubicBezTo>
                  <a:cubicBezTo>
                    <a:pt x="183" y="1297"/>
                    <a:pt x="228" y="1263"/>
                    <a:pt x="214" y="1208"/>
                  </a:cubicBezTo>
                  <a:cubicBezTo>
                    <a:pt x="158" y="1073"/>
                    <a:pt x="293" y="926"/>
                    <a:pt x="372" y="837"/>
                  </a:cubicBezTo>
                  <a:cubicBezTo>
                    <a:pt x="462" y="713"/>
                    <a:pt x="563" y="612"/>
                    <a:pt x="675" y="511"/>
                  </a:cubicBezTo>
                  <a:cubicBezTo>
                    <a:pt x="776" y="421"/>
                    <a:pt x="900" y="342"/>
                    <a:pt x="1024" y="263"/>
                  </a:cubicBezTo>
                  <a:cubicBezTo>
                    <a:pt x="1103" y="219"/>
                    <a:pt x="1223" y="141"/>
                    <a:pt x="1331" y="141"/>
                  </a:cubicBezTo>
                  <a:cubicBezTo>
                    <a:pt x="1361" y="141"/>
                    <a:pt x="1390" y="147"/>
                    <a:pt x="1417" y="162"/>
                  </a:cubicBezTo>
                  <a:cubicBezTo>
                    <a:pt x="1421" y="163"/>
                    <a:pt x="1425" y="163"/>
                    <a:pt x="1429" y="163"/>
                  </a:cubicBezTo>
                  <a:cubicBezTo>
                    <a:pt x="1489" y="163"/>
                    <a:pt x="1526" y="81"/>
                    <a:pt x="1473" y="38"/>
                  </a:cubicBezTo>
                  <a:cubicBezTo>
                    <a:pt x="1429" y="11"/>
                    <a:pt x="1382" y="0"/>
                    <a:pt x="1334"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121" name="Google Shape;3121;p61"/>
            <p:cNvSpPr/>
            <p:nvPr/>
          </p:nvSpPr>
          <p:spPr>
            <a:xfrm>
              <a:off x="6270590" y="4241490"/>
              <a:ext cx="60478" cy="61619"/>
            </a:xfrm>
            <a:custGeom>
              <a:rect b="b" l="l" r="r" t="t"/>
              <a:pathLst>
                <a:path extrusionOk="0" h="540" w="530">
                  <a:moveTo>
                    <a:pt x="83" y="0"/>
                  </a:moveTo>
                  <a:cubicBezTo>
                    <a:pt x="53" y="0"/>
                    <a:pt x="21" y="20"/>
                    <a:pt x="12" y="48"/>
                  </a:cubicBezTo>
                  <a:cubicBezTo>
                    <a:pt x="1" y="82"/>
                    <a:pt x="23" y="127"/>
                    <a:pt x="68" y="138"/>
                  </a:cubicBezTo>
                  <a:lnTo>
                    <a:pt x="79" y="149"/>
                  </a:lnTo>
                  <a:lnTo>
                    <a:pt x="113" y="161"/>
                  </a:lnTo>
                  <a:cubicBezTo>
                    <a:pt x="124" y="172"/>
                    <a:pt x="147" y="183"/>
                    <a:pt x="169" y="194"/>
                  </a:cubicBezTo>
                  <a:lnTo>
                    <a:pt x="181" y="206"/>
                  </a:lnTo>
                  <a:lnTo>
                    <a:pt x="203" y="228"/>
                  </a:lnTo>
                  <a:cubicBezTo>
                    <a:pt x="214" y="239"/>
                    <a:pt x="237" y="262"/>
                    <a:pt x="248" y="273"/>
                  </a:cubicBezTo>
                  <a:lnTo>
                    <a:pt x="271" y="296"/>
                  </a:lnTo>
                  <a:lnTo>
                    <a:pt x="282" y="318"/>
                  </a:lnTo>
                  <a:cubicBezTo>
                    <a:pt x="293" y="329"/>
                    <a:pt x="304" y="352"/>
                    <a:pt x="315" y="374"/>
                  </a:cubicBezTo>
                  <a:cubicBezTo>
                    <a:pt x="327" y="385"/>
                    <a:pt x="327" y="385"/>
                    <a:pt x="338" y="397"/>
                  </a:cubicBezTo>
                  <a:lnTo>
                    <a:pt x="349" y="419"/>
                  </a:lnTo>
                  <a:lnTo>
                    <a:pt x="349" y="430"/>
                  </a:lnTo>
                  <a:lnTo>
                    <a:pt x="349" y="453"/>
                  </a:lnTo>
                  <a:cubicBezTo>
                    <a:pt x="349" y="464"/>
                    <a:pt x="349" y="475"/>
                    <a:pt x="360" y="487"/>
                  </a:cubicBezTo>
                  <a:cubicBezTo>
                    <a:pt x="370" y="523"/>
                    <a:pt x="400" y="540"/>
                    <a:pt x="430" y="540"/>
                  </a:cubicBezTo>
                  <a:cubicBezTo>
                    <a:pt x="474" y="540"/>
                    <a:pt x="520" y="506"/>
                    <a:pt x="507" y="453"/>
                  </a:cubicBezTo>
                  <a:lnTo>
                    <a:pt x="529" y="453"/>
                  </a:lnTo>
                  <a:cubicBezTo>
                    <a:pt x="462" y="251"/>
                    <a:pt x="304" y="82"/>
                    <a:pt x="102" y="3"/>
                  </a:cubicBezTo>
                  <a:cubicBezTo>
                    <a:pt x="96" y="1"/>
                    <a:pt x="90" y="0"/>
                    <a:pt x="83"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122" name="Google Shape;3122;p61"/>
            <p:cNvSpPr/>
            <p:nvPr/>
          </p:nvSpPr>
          <p:spPr>
            <a:xfrm>
              <a:off x="6407751" y="4106839"/>
              <a:ext cx="322817" cy="312205"/>
            </a:xfrm>
            <a:custGeom>
              <a:rect b="b" l="l" r="r" t="t"/>
              <a:pathLst>
                <a:path extrusionOk="0" h="2736" w="2829">
                  <a:moveTo>
                    <a:pt x="2729" y="0"/>
                  </a:moveTo>
                  <a:cubicBezTo>
                    <a:pt x="2724" y="0"/>
                    <a:pt x="2717" y="1"/>
                    <a:pt x="2711" y="3"/>
                  </a:cubicBezTo>
                  <a:cubicBezTo>
                    <a:pt x="2430" y="70"/>
                    <a:pt x="2171" y="216"/>
                    <a:pt x="1958" y="408"/>
                  </a:cubicBezTo>
                  <a:cubicBezTo>
                    <a:pt x="1711" y="621"/>
                    <a:pt x="1474" y="846"/>
                    <a:pt x="1250" y="1093"/>
                  </a:cubicBezTo>
                  <a:cubicBezTo>
                    <a:pt x="1013" y="1341"/>
                    <a:pt x="789" y="1599"/>
                    <a:pt x="564" y="1858"/>
                  </a:cubicBezTo>
                  <a:cubicBezTo>
                    <a:pt x="350" y="2083"/>
                    <a:pt x="170" y="2341"/>
                    <a:pt x="24" y="2622"/>
                  </a:cubicBezTo>
                  <a:cubicBezTo>
                    <a:pt x="1" y="2684"/>
                    <a:pt x="53" y="2736"/>
                    <a:pt x="98" y="2736"/>
                  </a:cubicBezTo>
                  <a:cubicBezTo>
                    <a:pt x="118" y="2736"/>
                    <a:pt x="137" y="2725"/>
                    <a:pt x="148" y="2701"/>
                  </a:cubicBezTo>
                  <a:cubicBezTo>
                    <a:pt x="294" y="2420"/>
                    <a:pt x="474" y="2161"/>
                    <a:pt x="687" y="1925"/>
                  </a:cubicBezTo>
                  <a:cubicBezTo>
                    <a:pt x="890" y="1689"/>
                    <a:pt x="1103" y="1442"/>
                    <a:pt x="1328" y="1217"/>
                  </a:cubicBezTo>
                  <a:cubicBezTo>
                    <a:pt x="1542" y="992"/>
                    <a:pt x="1744" y="767"/>
                    <a:pt x="1980" y="565"/>
                  </a:cubicBezTo>
                  <a:cubicBezTo>
                    <a:pt x="2194" y="363"/>
                    <a:pt x="2453" y="216"/>
                    <a:pt x="2745" y="138"/>
                  </a:cubicBezTo>
                  <a:cubicBezTo>
                    <a:pt x="2828" y="127"/>
                    <a:pt x="2805" y="0"/>
                    <a:pt x="272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123" name="Google Shape;3123;p61"/>
            <p:cNvSpPr/>
            <p:nvPr/>
          </p:nvSpPr>
          <p:spPr>
            <a:xfrm>
              <a:off x="6844454" y="4067471"/>
              <a:ext cx="189308" cy="35716"/>
            </a:xfrm>
            <a:custGeom>
              <a:rect b="b" l="l" r="r" t="t"/>
              <a:pathLst>
                <a:path extrusionOk="0" h="313" w="1659">
                  <a:moveTo>
                    <a:pt x="859" y="1"/>
                  </a:moveTo>
                  <a:cubicBezTo>
                    <a:pt x="601" y="1"/>
                    <a:pt x="338" y="49"/>
                    <a:pt x="87" y="100"/>
                  </a:cubicBezTo>
                  <a:cubicBezTo>
                    <a:pt x="1" y="122"/>
                    <a:pt x="28" y="236"/>
                    <a:pt x="109" y="236"/>
                  </a:cubicBezTo>
                  <a:cubicBezTo>
                    <a:pt x="113" y="236"/>
                    <a:pt x="117" y="236"/>
                    <a:pt x="121" y="235"/>
                  </a:cubicBezTo>
                  <a:cubicBezTo>
                    <a:pt x="359" y="189"/>
                    <a:pt x="609" y="142"/>
                    <a:pt x="854" y="142"/>
                  </a:cubicBezTo>
                  <a:cubicBezTo>
                    <a:pt x="1083" y="142"/>
                    <a:pt x="1308" y="183"/>
                    <a:pt x="1515" y="303"/>
                  </a:cubicBezTo>
                  <a:cubicBezTo>
                    <a:pt x="1528" y="310"/>
                    <a:pt x="1541" y="312"/>
                    <a:pt x="1553" y="312"/>
                  </a:cubicBezTo>
                  <a:cubicBezTo>
                    <a:pt x="1621" y="312"/>
                    <a:pt x="1659" y="217"/>
                    <a:pt x="1582" y="179"/>
                  </a:cubicBezTo>
                  <a:cubicBezTo>
                    <a:pt x="1355" y="46"/>
                    <a:pt x="1109" y="1"/>
                    <a:pt x="859"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124" name="Google Shape;3124;p61"/>
            <p:cNvSpPr/>
            <p:nvPr/>
          </p:nvSpPr>
          <p:spPr>
            <a:xfrm>
              <a:off x="7078154" y="4173138"/>
              <a:ext cx="76454" cy="245793"/>
            </a:xfrm>
            <a:custGeom>
              <a:rect b="b" l="l" r="r" t="t"/>
              <a:pathLst>
                <a:path extrusionOk="0" h="2154" w="670">
                  <a:moveTo>
                    <a:pt x="99" y="1"/>
                  </a:moveTo>
                  <a:cubicBezTo>
                    <a:pt x="51" y="1"/>
                    <a:pt x="0" y="49"/>
                    <a:pt x="40" y="96"/>
                  </a:cubicBezTo>
                  <a:cubicBezTo>
                    <a:pt x="231" y="377"/>
                    <a:pt x="366" y="692"/>
                    <a:pt x="434" y="1018"/>
                  </a:cubicBezTo>
                  <a:cubicBezTo>
                    <a:pt x="501" y="1367"/>
                    <a:pt x="524" y="1726"/>
                    <a:pt x="524" y="2086"/>
                  </a:cubicBezTo>
                  <a:cubicBezTo>
                    <a:pt x="524" y="2131"/>
                    <a:pt x="557" y="2154"/>
                    <a:pt x="591" y="2154"/>
                  </a:cubicBezTo>
                  <a:cubicBezTo>
                    <a:pt x="625" y="2154"/>
                    <a:pt x="659" y="2131"/>
                    <a:pt x="659" y="2086"/>
                  </a:cubicBezTo>
                  <a:cubicBezTo>
                    <a:pt x="670" y="1715"/>
                    <a:pt x="636" y="1344"/>
                    <a:pt x="580" y="984"/>
                  </a:cubicBezTo>
                  <a:cubicBezTo>
                    <a:pt x="501" y="636"/>
                    <a:pt x="366" y="310"/>
                    <a:pt x="153" y="29"/>
                  </a:cubicBezTo>
                  <a:cubicBezTo>
                    <a:pt x="139" y="9"/>
                    <a:pt x="120" y="1"/>
                    <a:pt x="99"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125" name="Google Shape;3125;p61"/>
            <p:cNvSpPr/>
            <p:nvPr/>
          </p:nvSpPr>
          <p:spPr>
            <a:xfrm>
              <a:off x="7244756" y="4631408"/>
              <a:ext cx="134193" cy="45986"/>
            </a:xfrm>
            <a:custGeom>
              <a:rect b="b" l="l" r="r" t="t"/>
              <a:pathLst>
                <a:path extrusionOk="0" h="403" w="1176">
                  <a:moveTo>
                    <a:pt x="554" y="0"/>
                  </a:moveTo>
                  <a:cubicBezTo>
                    <a:pt x="365" y="0"/>
                    <a:pt x="183" y="78"/>
                    <a:pt x="53" y="218"/>
                  </a:cubicBezTo>
                  <a:cubicBezTo>
                    <a:pt x="0" y="270"/>
                    <a:pt x="50" y="336"/>
                    <a:pt x="107" y="336"/>
                  </a:cubicBezTo>
                  <a:cubicBezTo>
                    <a:pt x="123" y="336"/>
                    <a:pt x="139" y="331"/>
                    <a:pt x="154" y="319"/>
                  </a:cubicBezTo>
                  <a:cubicBezTo>
                    <a:pt x="268" y="200"/>
                    <a:pt x="414" y="143"/>
                    <a:pt x="560" y="143"/>
                  </a:cubicBezTo>
                  <a:cubicBezTo>
                    <a:pt x="732" y="143"/>
                    <a:pt x="904" y="223"/>
                    <a:pt x="1020" y="375"/>
                  </a:cubicBezTo>
                  <a:cubicBezTo>
                    <a:pt x="1036" y="395"/>
                    <a:pt x="1058" y="403"/>
                    <a:pt x="1078" y="403"/>
                  </a:cubicBezTo>
                  <a:cubicBezTo>
                    <a:pt x="1128" y="403"/>
                    <a:pt x="1175" y="355"/>
                    <a:pt x="1143" y="307"/>
                  </a:cubicBezTo>
                  <a:cubicBezTo>
                    <a:pt x="1020" y="128"/>
                    <a:pt x="829" y="26"/>
                    <a:pt x="626" y="4"/>
                  </a:cubicBezTo>
                  <a:cubicBezTo>
                    <a:pt x="602" y="1"/>
                    <a:pt x="578" y="0"/>
                    <a:pt x="554"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126" name="Google Shape;3126;p61"/>
            <p:cNvSpPr/>
            <p:nvPr/>
          </p:nvSpPr>
          <p:spPr>
            <a:xfrm>
              <a:off x="7387965" y="4737955"/>
              <a:ext cx="27044" cy="82616"/>
            </a:xfrm>
            <a:custGeom>
              <a:rect b="b" l="l" r="r" t="t"/>
              <a:pathLst>
                <a:path extrusionOk="0" h="724" w="237">
                  <a:moveTo>
                    <a:pt x="87" y="0"/>
                  </a:moveTo>
                  <a:cubicBezTo>
                    <a:pt x="81" y="0"/>
                    <a:pt x="74" y="1"/>
                    <a:pt x="68" y="3"/>
                  </a:cubicBezTo>
                  <a:cubicBezTo>
                    <a:pt x="35" y="15"/>
                    <a:pt x="12" y="48"/>
                    <a:pt x="23" y="93"/>
                  </a:cubicBezTo>
                  <a:cubicBezTo>
                    <a:pt x="91" y="262"/>
                    <a:pt x="91" y="453"/>
                    <a:pt x="23" y="622"/>
                  </a:cubicBezTo>
                  <a:cubicBezTo>
                    <a:pt x="1" y="655"/>
                    <a:pt x="12" y="689"/>
                    <a:pt x="46" y="712"/>
                  </a:cubicBezTo>
                  <a:cubicBezTo>
                    <a:pt x="58" y="720"/>
                    <a:pt x="71" y="723"/>
                    <a:pt x="84" y="723"/>
                  </a:cubicBezTo>
                  <a:cubicBezTo>
                    <a:pt x="107" y="723"/>
                    <a:pt x="129" y="711"/>
                    <a:pt x="136" y="689"/>
                  </a:cubicBezTo>
                  <a:cubicBezTo>
                    <a:pt x="226" y="487"/>
                    <a:pt x="237" y="262"/>
                    <a:pt x="158" y="48"/>
                  </a:cubicBezTo>
                  <a:cubicBezTo>
                    <a:pt x="149" y="21"/>
                    <a:pt x="117" y="0"/>
                    <a:pt x="8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127" name="Google Shape;3127;p61"/>
            <p:cNvSpPr/>
            <p:nvPr/>
          </p:nvSpPr>
          <p:spPr>
            <a:xfrm>
              <a:off x="7370506" y="4941073"/>
              <a:ext cx="71547" cy="183489"/>
            </a:xfrm>
            <a:custGeom>
              <a:rect b="b" l="l" r="r" t="t"/>
              <a:pathLst>
                <a:path extrusionOk="0" h="1608" w="627">
                  <a:moveTo>
                    <a:pt x="212" y="0"/>
                  </a:moveTo>
                  <a:cubicBezTo>
                    <a:pt x="164" y="0"/>
                    <a:pt x="114" y="53"/>
                    <a:pt x="154" y="101"/>
                  </a:cubicBezTo>
                  <a:cubicBezTo>
                    <a:pt x="469" y="517"/>
                    <a:pt x="435" y="1113"/>
                    <a:pt x="53" y="1484"/>
                  </a:cubicBezTo>
                  <a:cubicBezTo>
                    <a:pt x="1" y="1535"/>
                    <a:pt x="49" y="1607"/>
                    <a:pt x="99" y="1607"/>
                  </a:cubicBezTo>
                  <a:cubicBezTo>
                    <a:pt x="114" y="1607"/>
                    <a:pt x="130" y="1600"/>
                    <a:pt x="143" y="1585"/>
                  </a:cubicBezTo>
                  <a:cubicBezTo>
                    <a:pt x="570" y="1169"/>
                    <a:pt x="626" y="506"/>
                    <a:pt x="266" y="33"/>
                  </a:cubicBezTo>
                  <a:cubicBezTo>
                    <a:pt x="253" y="10"/>
                    <a:pt x="233" y="0"/>
                    <a:pt x="212"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128" name="Google Shape;3128;p61"/>
            <p:cNvSpPr/>
            <p:nvPr/>
          </p:nvSpPr>
          <p:spPr>
            <a:xfrm>
              <a:off x="7084087" y="5161307"/>
              <a:ext cx="193074" cy="56941"/>
            </a:xfrm>
            <a:custGeom>
              <a:rect b="b" l="l" r="r" t="t"/>
              <a:pathLst>
                <a:path extrusionOk="0" h="499" w="1692">
                  <a:moveTo>
                    <a:pt x="88" y="0"/>
                  </a:moveTo>
                  <a:cubicBezTo>
                    <a:pt x="36" y="0"/>
                    <a:pt x="0" y="92"/>
                    <a:pt x="56" y="138"/>
                  </a:cubicBezTo>
                  <a:cubicBezTo>
                    <a:pt x="280" y="318"/>
                    <a:pt x="550" y="442"/>
                    <a:pt x="831" y="487"/>
                  </a:cubicBezTo>
                  <a:cubicBezTo>
                    <a:pt x="879" y="495"/>
                    <a:pt x="927" y="498"/>
                    <a:pt x="975" y="498"/>
                  </a:cubicBezTo>
                  <a:cubicBezTo>
                    <a:pt x="1062" y="498"/>
                    <a:pt x="1149" y="486"/>
                    <a:pt x="1236" y="464"/>
                  </a:cubicBezTo>
                  <a:cubicBezTo>
                    <a:pt x="1371" y="431"/>
                    <a:pt x="1483" y="329"/>
                    <a:pt x="1618" y="284"/>
                  </a:cubicBezTo>
                  <a:cubicBezTo>
                    <a:pt x="1691" y="264"/>
                    <a:pt x="1668" y="147"/>
                    <a:pt x="1593" y="147"/>
                  </a:cubicBezTo>
                  <a:cubicBezTo>
                    <a:pt x="1587" y="147"/>
                    <a:pt x="1580" y="148"/>
                    <a:pt x="1573" y="149"/>
                  </a:cubicBezTo>
                  <a:cubicBezTo>
                    <a:pt x="1461" y="194"/>
                    <a:pt x="1360" y="273"/>
                    <a:pt x="1247" y="318"/>
                  </a:cubicBezTo>
                  <a:cubicBezTo>
                    <a:pt x="1155" y="343"/>
                    <a:pt x="1049" y="356"/>
                    <a:pt x="950" y="356"/>
                  </a:cubicBezTo>
                  <a:cubicBezTo>
                    <a:pt x="917" y="356"/>
                    <a:pt x="885" y="355"/>
                    <a:pt x="854" y="352"/>
                  </a:cubicBezTo>
                  <a:cubicBezTo>
                    <a:pt x="584" y="296"/>
                    <a:pt x="337" y="183"/>
                    <a:pt x="123" y="15"/>
                  </a:cubicBezTo>
                  <a:cubicBezTo>
                    <a:pt x="111" y="5"/>
                    <a:pt x="99" y="0"/>
                    <a:pt x="88"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129" name="Google Shape;3129;p61"/>
            <p:cNvSpPr/>
            <p:nvPr/>
          </p:nvSpPr>
          <p:spPr>
            <a:xfrm>
              <a:off x="6350125" y="5031905"/>
              <a:ext cx="174588" cy="220461"/>
            </a:xfrm>
            <a:custGeom>
              <a:rect b="b" l="l" r="r" t="t"/>
              <a:pathLst>
                <a:path extrusionOk="0" h="1932" w="1530">
                  <a:moveTo>
                    <a:pt x="181" y="0"/>
                  </a:moveTo>
                  <a:cubicBezTo>
                    <a:pt x="151" y="0"/>
                    <a:pt x="122" y="17"/>
                    <a:pt x="113" y="58"/>
                  </a:cubicBezTo>
                  <a:cubicBezTo>
                    <a:pt x="1" y="474"/>
                    <a:pt x="237" y="823"/>
                    <a:pt x="462" y="1149"/>
                  </a:cubicBezTo>
                  <a:cubicBezTo>
                    <a:pt x="563" y="1306"/>
                    <a:pt x="675" y="1441"/>
                    <a:pt x="810" y="1565"/>
                  </a:cubicBezTo>
                  <a:cubicBezTo>
                    <a:pt x="878" y="1632"/>
                    <a:pt x="945" y="1677"/>
                    <a:pt x="1013" y="1722"/>
                  </a:cubicBezTo>
                  <a:cubicBezTo>
                    <a:pt x="1058" y="1756"/>
                    <a:pt x="1102" y="1778"/>
                    <a:pt x="1147" y="1801"/>
                  </a:cubicBezTo>
                  <a:lnTo>
                    <a:pt x="1192" y="1823"/>
                  </a:lnTo>
                  <a:lnTo>
                    <a:pt x="1226" y="1834"/>
                  </a:lnTo>
                  <a:cubicBezTo>
                    <a:pt x="1226" y="1834"/>
                    <a:pt x="1237" y="1846"/>
                    <a:pt x="1249" y="1846"/>
                  </a:cubicBezTo>
                  <a:cubicBezTo>
                    <a:pt x="1232" y="1894"/>
                    <a:pt x="1269" y="1931"/>
                    <a:pt x="1311" y="1931"/>
                  </a:cubicBezTo>
                  <a:cubicBezTo>
                    <a:pt x="1328" y="1931"/>
                    <a:pt x="1345" y="1926"/>
                    <a:pt x="1361" y="1913"/>
                  </a:cubicBezTo>
                  <a:cubicBezTo>
                    <a:pt x="1530" y="1767"/>
                    <a:pt x="1215" y="1677"/>
                    <a:pt x="1136" y="1632"/>
                  </a:cubicBezTo>
                  <a:cubicBezTo>
                    <a:pt x="968" y="1531"/>
                    <a:pt x="821" y="1396"/>
                    <a:pt x="709" y="1238"/>
                  </a:cubicBezTo>
                  <a:cubicBezTo>
                    <a:pt x="585" y="1081"/>
                    <a:pt x="473" y="912"/>
                    <a:pt x="372" y="744"/>
                  </a:cubicBezTo>
                  <a:cubicBezTo>
                    <a:pt x="248" y="553"/>
                    <a:pt x="203" y="317"/>
                    <a:pt x="259" y="92"/>
                  </a:cubicBezTo>
                  <a:cubicBezTo>
                    <a:pt x="273" y="38"/>
                    <a:pt x="226" y="0"/>
                    <a:pt x="181"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130" name="Google Shape;3130;p61"/>
            <p:cNvSpPr/>
            <p:nvPr/>
          </p:nvSpPr>
          <p:spPr>
            <a:xfrm>
              <a:off x="6662561" y="5236050"/>
              <a:ext cx="150283" cy="57055"/>
            </a:xfrm>
            <a:custGeom>
              <a:rect b="b" l="l" r="r" t="t"/>
              <a:pathLst>
                <a:path extrusionOk="0" h="500" w="1317">
                  <a:moveTo>
                    <a:pt x="1214" y="1"/>
                  </a:moveTo>
                  <a:cubicBezTo>
                    <a:pt x="1197" y="1"/>
                    <a:pt x="1180" y="7"/>
                    <a:pt x="1164" y="23"/>
                  </a:cubicBezTo>
                  <a:cubicBezTo>
                    <a:pt x="951" y="236"/>
                    <a:pt x="653" y="351"/>
                    <a:pt x="355" y="351"/>
                  </a:cubicBezTo>
                  <a:cubicBezTo>
                    <a:pt x="275" y="351"/>
                    <a:pt x="196" y="343"/>
                    <a:pt x="118" y="326"/>
                  </a:cubicBezTo>
                  <a:cubicBezTo>
                    <a:pt x="111" y="325"/>
                    <a:pt x="105" y="324"/>
                    <a:pt x="99" y="324"/>
                  </a:cubicBezTo>
                  <a:cubicBezTo>
                    <a:pt x="24" y="324"/>
                    <a:pt x="1" y="441"/>
                    <a:pt x="73" y="473"/>
                  </a:cubicBezTo>
                  <a:cubicBezTo>
                    <a:pt x="161" y="491"/>
                    <a:pt x="250" y="500"/>
                    <a:pt x="338" y="500"/>
                  </a:cubicBezTo>
                  <a:cubicBezTo>
                    <a:pt x="679" y="500"/>
                    <a:pt x="1015" y="365"/>
                    <a:pt x="1265" y="124"/>
                  </a:cubicBezTo>
                  <a:cubicBezTo>
                    <a:pt x="1317" y="72"/>
                    <a:pt x="1269" y="1"/>
                    <a:pt x="1214"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131" name="Google Shape;3131;p61"/>
            <p:cNvSpPr/>
            <p:nvPr/>
          </p:nvSpPr>
          <p:spPr>
            <a:xfrm>
              <a:off x="6883823" y="5100030"/>
              <a:ext cx="33434" cy="41194"/>
            </a:xfrm>
            <a:custGeom>
              <a:rect b="b" l="l" r="r" t="t"/>
              <a:pathLst>
                <a:path extrusionOk="0" h="361" w="293">
                  <a:moveTo>
                    <a:pt x="210" y="0"/>
                  </a:moveTo>
                  <a:cubicBezTo>
                    <a:pt x="187" y="0"/>
                    <a:pt x="165" y="13"/>
                    <a:pt x="158" y="34"/>
                  </a:cubicBezTo>
                  <a:lnTo>
                    <a:pt x="23" y="259"/>
                  </a:lnTo>
                  <a:cubicBezTo>
                    <a:pt x="1" y="293"/>
                    <a:pt x="12" y="327"/>
                    <a:pt x="46" y="349"/>
                  </a:cubicBezTo>
                  <a:cubicBezTo>
                    <a:pt x="58" y="357"/>
                    <a:pt x="71" y="361"/>
                    <a:pt x="84" y="361"/>
                  </a:cubicBezTo>
                  <a:cubicBezTo>
                    <a:pt x="108" y="361"/>
                    <a:pt x="132" y="348"/>
                    <a:pt x="147" y="327"/>
                  </a:cubicBezTo>
                  <a:lnTo>
                    <a:pt x="270" y="113"/>
                  </a:lnTo>
                  <a:cubicBezTo>
                    <a:pt x="293" y="79"/>
                    <a:pt x="282" y="34"/>
                    <a:pt x="248" y="12"/>
                  </a:cubicBezTo>
                  <a:cubicBezTo>
                    <a:pt x="236" y="4"/>
                    <a:pt x="223" y="0"/>
                    <a:pt x="21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132" name="Google Shape;3132;p61"/>
            <p:cNvSpPr/>
            <p:nvPr/>
          </p:nvSpPr>
          <p:spPr>
            <a:xfrm>
              <a:off x="5872913" y="4951571"/>
              <a:ext cx="146403" cy="208935"/>
            </a:xfrm>
            <a:custGeom>
              <a:rect b="b" l="l" r="r" t="t"/>
              <a:pathLst>
                <a:path extrusionOk="0" h="1831" w="1283">
                  <a:moveTo>
                    <a:pt x="123" y="1"/>
                  </a:moveTo>
                  <a:cubicBezTo>
                    <a:pt x="94" y="1"/>
                    <a:pt x="66" y="17"/>
                    <a:pt x="57" y="54"/>
                  </a:cubicBezTo>
                  <a:cubicBezTo>
                    <a:pt x="1" y="447"/>
                    <a:pt x="113" y="852"/>
                    <a:pt x="372" y="1156"/>
                  </a:cubicBezTo>
                  <a:cubicBezTo>
                    <a:pt x="495" y="1313"/>
                    <a:pt x="619" y="1459"/>
                    <a:pt x="754" y="1594"/>
                  </a:cubicBezTo>
                  <a:cubicBezTo>
                    <a:pt x="855" y="1740"/>
                    <a:pt x="1012" y="1819"/>
                    <a:pt x="1181" y="1830"/>
                  </a:cubicBezTo>
                  <a:cubicBezTo>
                    <a:pt x="1278" y="1830"/>
                    <a:pt x="1282" y="1695"/>
                    <a:pt x="1202" y="1695"/>
                  </a:cubicBezTo>
                  <a:cubicBezTo>
                    <a:pt x="1199" y="1695"/>
                    <a:pt x="1196" y="1695"/>
                    <a:pt x="1192" y="1695"/>
                  </a:cubicBezTo>
                  <a:cubicBezTo>
                    <a:pt x="1035" y="1695"/>
                    <a:pt x="911" y="1571"/>
                    <a:pt x="810" y="1459"/>
                  </a:cubicBezTo>
                  <a:cubicBezTo>
                    <a:pt x="698" y="1335"/>
                    <a:pt x="585" y="1200"/>
                    <a:pt x="484" y="1066"/>
                  </a:cubicBezTo>
                  <a:cubicBezTo>
                    <a:pt x="282" y="785"/>
                    <a:pt x="124" y="436"/>
                    <a:pt x="203" y="87"/>
                  </a:cubicBezTo>
                  <a:cubicBezTo>
                    <a:pt x="210" y="34"/>
                    <a:pt x="165" y="1"/>
                    <a:pt x="123"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133" name="Google Shape;3133;p61"/>
            <p:cNvSpPr/>
            <p:nvPr/>
          </p:nvSpPr>
          <p:spPr>
            <a:xfrm>
              <a:off x="5295625" y="4870438"/>
              <a:ext cx="147658" cy="230959"/>
            </a:xfrm>
            <a:custGeom>
              <a:rect b="b" l="l" r="r" t="t"/>
              <a:pathLst>
                <a:path extrusionOk="0" h="2024" w="1294">
                  <a:moveTo>
                    <a:pt x="107" y="0"/>
                  </a:moveTo>
                  <a:cubicBezTo>
                    <a:pt x="71" y="0"/>
                    <a:pt x="34" y="23"/>
                    <a:pt x="34" y="68"/>
                  </a:cubicBezTo>
                  <a:cubicBezTo>
                    <a:pt x="0" y="495"/>
                    <a:pt x="102" y="922"/>
                    <a:pt x="315" y="1293"/>
                  </a:cubicBezTo>
                  <a:cubicBezTo>
                    <a:pt x="495" y="1619"/>
                    <a:pt x="787" y="1855"/>
                    <a:pt x="1147" y="1945"/>
                  </a:cubicBezTo>
                  <a:lnTo>
                    <a:pt x="1147" y="1956"/>
                  </a:lnTo>
                  <a:cubicBezTo>
                    <a:pt x="1147" y="2001"/>
                    <a:pt x="1181" y="2024"/>
                    <a:pt x="1215" y="2024"/>
                  </a:cubicBezTo>
                  <a:cubicBezTo>
                    <a:pt x="1248" y="2024"/>
                    <a:pt x="1282" y="2001"/>
                    <a:pt x="1282" y="1956"/>
                  </a:cubicBezTo>
                  <a:lnTo>
                    <a:pt x="1293" y="1900"/>
                  </a:lnTo>
                  <a:cubicBezTo>
                    <a:pt x="1293" y="1867"/>
                    <a:pt x="1271" y="1833"/>
                    <a:pt x="1237" y="1833"/>
                  </a:cubicBezTo>
                  <a:cubicBezTo>
                    <a:pt x="889" y="1743"/>
                    <a:pt x="596" y="1518"/>
                    <a:pt x="428" y="1203"/>
                  </a:cubicBezTo>
                  <a:cubicBezTo>
                    <a:pt x="237" y="855"/>
                    <a:pt x="147" y="461"/>
                    <a:pt x="180" y="68"/>
                  </a:cubicBezTo>
                  <a:cubicBezTo>
                    <a:pt x="180" y="23"/>
                    <a:pt x="144" y="0"/>
                    <a:pt x="10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134" name="Google Shape;3134;p61"/>
            <p:cNvSpPr/>
            <p:nvPr/>
          </p:nvSpPr>
          <p:spPr>
            <a:xfrm>
              <a:off x="5549066" y="5058379"/>
              <a:ext cx="172306" cy="59680"/>
            </a:xfrm>
            <a:custGeom>
              <a:rect b="b" l="l" r="r" t="t"/>
              <a:pathLst>
                <a:path extrusionOk="0" h="523" w="1510">
                  <a:moveTo>
                    <a:pt x="1398" y="1"/>
                  </a:moveTo>
                  <a:cubicBezTo>
                    <a:pt x="1383" y="1"/>
                    <a:pt x="1368" y="6"/>
                    <a:pt x="1355" y="17"/>
                  </a:cubicBezTo>
                  <a:cubicBezTo>
                    <a:pt x="1068" y="257"/>
                    <a:pt x="713" y="384"/>
                    <a:pt x="353" y="384"/>
                  </a:cubicBezTo>
                  <a:cubicBezTo>
                    <a:pt x="275" y="384"/>
                    <a:pt x="196" y="378"/>
                    <a:pt x="118" y="366"/>
                  </a:cubicBezTo>
                  <a:cubicBezTo>
                    <a:pt x="111" y="364"/>
                    <a:pt x="104" y="363"/>
                    <a:pt x="98" y="363"/>
                  </a:cubicBezTo>
                  <a:cubicBezTo>
                    <a:pt x="23" y="363"/>
                    <a:pt x="0" y="480"/>
                    <a:pt x="73" y="501"/>
                  </a:cubicBezTo>
                  <a:cubicBezTo>
                    <a:pt x="165" y="515"/>
                    <a:pt x="258" y="523"/>
                    <a:pt x="351" y="523"/>
                  </a:cubicBezTo>
                  <a:cubicBezTo>
                    <a:pt x="752" y="523"/>
                    <a:pt x="1145" y="386"/>
                    <a:pt x="1456" y="130"/>
                  </a:cubicBezTo>
                  <a:cubicBezTo>
                    <a:pt x="1509" y="76"/>
                    <a:pt x="1456" y="1"/>
                    <a:pt x="139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135" name="Google Shape;3135;p61"/>
            <p:cNvSpPr/>
            <p:nvPr/>
          </p:nvSpPr>
          <p:spPr>
            <a:xfrm>
              <a:off x="5769529" y="4951229"/>
              <a:ext cx="54773" cy="78964"/>
            </a:xfrm>
            <a:custGeom>
              <a:rect b="b" l="l" r="r" t="t"/>
              <a:pathLst>
                <a:path extrusionOk="0" h="692" w="480">
                  <a:moveTo>
                    <a:pt x="380" y="0"/>
                  </a:moveTo>
                  <a:cubicBezTo>
                    <a:pt x="356" y="0"/>
                    <a:pt x="336" y="12"/>
                    <a:pt x="322" y="34"/>
                  </a:cubicBezTo>
                  <a:cubicBezTo>
                    <a:pt x="311" y="57"/>
                    <a:pt x="311" y="79"/>
                    <a:pt x="322" y="113"/>
                  </a:cubicBezTo>
                  <a:cubicBezTo>
                    <a:pt x="311" y="135"/>
                    <a:pt x="288" y="158"/>
                    <a:pt x="277" y="180"/>
                  </a:cubicBezTo>
                  <a:lnTo>
                    <a:pt x="198" y="315"/>
                  </a:lnTo>
                  <a:lnTo>
                    <a:pt x="41" y="585"/>
                  </a:lnTo>
                  <a:cubicBezTo>
                    <a:pt x="1" y="641"/>
                    <a:pt x="52" y="692"/>
                    <a:pt x="101" y="692"/>
                  </a:cubicBezTo>
                  <a:cubicBezTo>
                    <a:pt x="121" y="692"/>
                    <a:pt x="140" y="683"/>
                    <a:pt x="153" y="664"/>
                  </a:cubicBezTo>
                  <a:lnTo>
                    <a:pt x="356" y="327"/>
                  </a:lnTo>
                  <a:cubicBezTo>
                    <a:pt x="389" y="282"/>
                    <a:pt x="423" y="225"/>
                    <a:pt x="446" y="180"/>
                  </a:cubicBezTo>
                  <a:cubicBezTo>
                    <a:pt x="479" y="124"/>
                    <a:pt x="468" y="46"/>
                    <a:pt x="423" y="12"/>
                  </a:cubicBezTo>
                  <a:cubicBezTo>
                    <a:pt x="407" y="4"/>
                    <a:pt x="393" y="0"/>
                    <a:pt x="38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grpSp>
      <p:grpSp>
        <p:nvGrpSpPr>
          <p:cNvPr id="3136" name="Google Shape;3136;p61"/>
          <p:cNvGrpSpPr/>
          <p:nvPr/>
        </p:nvGrpSpPr>
        <p:grpSpPr>
          <a:xfrm>
            <a:off x="5768138" y="3647700"/>
            <a:ext cx="168361" cy="261749"/>
            <a:chOff x="1877913" y="1847725"/>
            <a:chExt cx="168361" cy="261749"/>
          </a:xfrm>
        </p:grpSpPr>
        <p:sp>
          <p:nvSpPr>
            <p:cNvPr id="3137" name="Google Shape;3137;p61"/>
            <p:cNvSpPr/>
            <p:nvPr/>
          </p:nvSpPr>
          <p:spPr>
            <a:xfrm>
              <a:off x="1877913" y="1847725"/>
              <a:ext cx="168361" cy="261749"/>
            </a:xfrm>
            <a:custGeom>
              <a:rect b="b" l="l" r="r" t="t"/>
              <a:pathLst>
                <a:path extrusionOk="0" h="1592" w="1024">
                  <a:moveTo>
                    <a:pt x="607" y="1"/>
                  </a:moveTo>
                  <a:cubicBezTo>
                    <a:pt x="607" y="1"/>
                    <a:pt x="0" y="698"/>
                    <a:pt x="236" y="1260"/>
                  </a:cubicBezTo>
                  <a:cubicBezTo>
                    <a:pt x="332" y="1492"/>
                    <a:pt x="473" y="1591"/>
                    <a:pt x="609" y="1591"/>
                  </a:cubicBezTo>
                  <a:cubicBezTo>
                    <a:pt x="809" y="1591"/>
                    <a:pt x="998" y="1375"/>
                    <a:pt x="1012" y="1046"/>
                  </a:cubicBezTo>
                  <a:cubicBezTo>
                    <a:pt x="1023" y="495"/>
                    <a:pt x="607" y="1"/>
                    <a:pt x="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138" name="Google Shape;3138;p61"/>
            <p:cNvSpPr/>
            <p:nvPr/>
          </p:nvSpPr>
          <p:spPr>
            <a:xfrm>
              <a:off x="1925922" y="1932728"/>
              <a:ext cx="48174" cy="106048"/>
            </a:xfrm>
            <a:custGeom>
              <a:rect b="b" l="l" r="r" t="t"/>
              <a:pathLst>
                <a:path extrusionOk="0" h="645" w="293">
                  <a:moveTo>
                    <a:pt x="210" y="0"/>
                  </a:moveTo>
                  <a:cubicBezTo>
                    <a:pt x="186" y="0"/>
                    <a:pt x="165" y="13"/>
                    <a:pt x="158" y="35"/>
                  </a:cubicBezTo>
                  <a:cubicBezTo>
                    <a:pt x="34" y="192"/>
                    <a:pt x="0" y="406"/>
                    <a:pt x="57" y="597"/>
                  </a:cubicBezTo>
                  <a:cubicBezTo>
                    <a:pt x="66" y="624"/>
                    <a:pt x="98" y="645"/>
                    <a:pt x="128" y="645"/>
                  </a:cubicBezTo>
                  <a:cubicBezTo>
                    <a:pt x="134" y="645"/>
                    <a:pt x="141" y="644"/>
                    <a:pt x="146" y="642"/>
                  </a:cubicBezTo>
                  <a:cubicBezTo>
                    <a:pt x="180" y="630"/>
                    <a:pt x="203" y="597"/>
                    <a:pt x="191" y="563"/>
                  </a:cubicBezTo>
                  <a:cubicBezTo>
                    <a:pt x="146" y="406"/>
                    <a:pt x="169" y="237"/>
                    <a:pt x="270" y="102"/>
                  </a:cubicBezTo>
                  <a:cubicBezTo>
                    <a:pt x="293" y="68"/>
                    <a:pt x="281" y="35"/>
                    <a:pt x="248" y="12"/>
                  </a:cubicBezTo>
                  <a:cubicBezTo>
                    <a:pt x="236" y="4"/>
                    <a:pt x="222" y="0"/>
                    <a:pt x="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grpSp>
      <p:sp>
        <p:nvSpPr>
          <p:cNvPr id="3139" name="Google Shape;3139;p61"/>
          <p:cNvSpPr/>
          <p:nvPr/>
        </p:nvSpPr>
        <p:spPr>
          <a:xfrm flipH="1">
            <a:off x="3792975" y="3794961"/>
            <a:ext cx="109663" cy="114482"/>
          </a:xfrm>
          <a:custGeom>
            <a:rect b="b" l="l" r="r" t="t"/>
            <a:pathLst>
              <a:path extrusionOk="0" h="1069" w="1024">
                <a:moveTo>
                  <a:pt x="630" y="1"/>
                </a:moveTo>
                <a:lnTo>
                  <a:pt x="371" y="270"/>
                </a:lnTo>
                <a:lnTo>
                  <a:pt x="0" y="203"/>
                </a:lnTo>
                <a:lnTo>
                  <a:pt x="180" y="540"/>
                </a:lnTo>
                <a:lnTo>
                  <a:pt x="0" y="866"/>
                </a:lnTo>
                <a:lnTo>
                  <a:pt x="0" y="866"/>
                </a:lnTo>
                <a:lnTo>
                  <a:pt x="371" y="810"/>
                </a:lnTo>
                <a:lnTo>
                  <a:pt x="630" y="1069"/>
                </a:lnTo>
                <a:lnTo>
                  <a:pt x="686" y="698"/>
                </a:lnTo>
                <a:lnTo>
                  <a:pt x="1023" y="540"/>
                </a:lnTo>
                <a:lnTo>
                  <a:pt x="686" y="372"/>
                </a:lnTo>
                <a:lnTo>
                  <a:pt x="6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140" name="Google Shape;3140;p61"/>
          <p:cNvSpPr/>
          <p:nvPr/>
        </p:nvSpPr>
        <p:spPr>
          <a:xfrm flipH="1">
            <a:off x="6744717" y="1345151"/>
            <a:ext cx="132473" cy="134937"/>
          </a:xfrm>
          <a:custGeom>
            <a:rect b="b" l="l" r="r" t="t"/>
            <a:pathLst>
              <a:path extrusionOk="0" h="1260" w="1237">
                <a:moveTo>
                  <a:pt x="540" y="0"/>
                </a:moveTo>
                <a:lnTo>
                  <a:pt x="416" y="428"/>
                </a:lnTo>
                <a:lnTo>
                  <a:pt x="0" y="574"/>
                </a:lnTo>
                <a:lnTo>
                  <a:pt x="371" y="810"/>
                </a:lnTo>
                <a:lnTo>
                  <a:pt x="371" y="1260"/>
                </a:lnTo>
                <a:lnTo>
                  <a:pt x="720" y="978"/>
                </a:lnTo>
                <a:lnTo>
                  <a:pt x="1147" y="1113"/>
                </a:lnTo>
                <a:lnTo>
                  <a:pt x="1147" y="1113"/>
                </a:lnTo>
                <a:lnTo>
                  <a:pt x="990" y="697"/>
                </a:lnTo>
                <a:lnTo>
                  <a:pt x="1237" y="338"/>
                </a:lnTo>
                <a:lnTo>
                  <a:pt x="1237" y="338"/>
                </a:lnTo>
                <a:lnTo>
                  <a:pt x="799" y="360"/>
                </a:lnTo>
                <a:lnTo>
                  <a:pt x="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4" name="Shape 3144"/>
        <p:cNvGrpSpPr/>
        <p:nvPr/>
      </p:nvGrpSpPr>
      <p:grpSpPr>
        <a:xfrm>
          <a:off x="0" y="0"/>
          <a:ext cx="0" cy="0"/>
          <a:chOff x="0" y="0"/>
          <a:chExt cx="0" cy="0"/>
        </a:xfrm>
      </p:grpSpPr>
      <p:grpSp>
        <p:nvGrpSpPr>
          <p:cNvPr id="3145" name="Google Shape;3145;p62"/>
          <p:cNvGrpSpPr/>
          <p:nvPr/>
        </p:nvGrpSpPr>
        <p:grpSpPr>
          <a:xfrm>
            <a:off x="6893775" y="3600256"/>
            <a:ext cx="1944170" cy="1085852"/>
            <a:chOff x="-167550" y="-6"/>
            <a:chExt cx="1944170" cy="1085852"/>
          </a:xfrm>
        </p:grpSpPr>
        <p:sp>
          <p:nvSpPr>
            <p:cNvPr id="3146" name="Google Shape;3146;p62"/>
            <p:cNvSpPr/>
            <p:nvPr/>
          </p:nvSpPr>
          <p:spPr>
            <a:xfrm>
              <a:off x="-167550" y="-6"/>
              <a:ext cx="1944170" cy="1085852"/>
            </a:xfrm>
            <a:custGeom>
              <a:rect b="b" l="l" r="r" t="t"/>
              <a:pathLst>
                <a:path extrusionOk="0" h="11673" w="20900">
                  <a:moveTo>
                    <a:pt x="11993" y="0"/>
                  </a:moveTo>
                  <a:cubicBezTo>
                    <a:pt x="9503" y="0"/>
                    <a:pt x="7724" y="2512"/>
                    <a:pt x="7724" y="2512"/>
                  </a:cubicBezTo>
                  <a:cubicBezTo>
                    <a:pt x="7267" y="1937"/>
                    <a:pt x="6152" y="1212"/>
                    <a:pt x="4885" y="1212"/>
                  </a:cubicBezTo>
                  <a:cubicBezTo>
                    <a:pt x="4219" y="1212"/>
                    <a:pt x="3511" y="1412"/>
                    <a:pt x="2833" y="1938"/>
                  </a:cubicBezTo>
                  <a:cubicBezTo>
                    <a:pt x="877" y="3467"/>
                    <a:pt x="1923" y="6604"/>
                    <a:pt x="1923" y="6604"/>
                  </a:cubicBezTo>
                  <a:cubicBezTo>
                    <a:pt x="1923" y="6604"/>
                    <a:pt x="0" y="8313"/>
                    <a:pt x="1574" y="9966"/>
                  </a:cubicBezTo>
                  <a:cubicBezTo>
                    <a:pt x="1962" y="10374"/>
                    <a:pt x="2446" y="10515"/>
                    <a:pt x="2927" y="10515"/>
                  </a:cubicBezTo>
                  <a:cubicBezTo>
                    <a:pt x="3982" y="10515"/>
                    <a:pt x="5025" y="9842"/>
                    <a:pt x="5025" y="9842"/>
                  </a:cubicBezTo>
                  <a:cubicBezTo>
                    <a:pt x="5025" y="9842"/>
                    <a:pt x="6856" y="11673"/>
                    <a:pt x="9356" y="11673"/>
                  </a:cubicBezTo>
                  <a:cubicBezTo>
                    <a:pt x="9661" y="11673"/>
                    <a:pt x="9976" y="11646"/>
                    <a:pt x="10298" y="11584"/>
                  </a:cubicBezTo>
                  <a:cubicBezTo>
                    <a:pt x="13277" y="11011"/>
                    <a:pt x="13840" y="9887"/>
                    <a:pt x="13840" y="9887"/>
                  </a:cubicBezTo>
                  <a:cubicBezTo>
                    <a:pt x="14391" y="10830"/>
                    <a:pt x="15933" y="11503"/>
                    <a:pt x="17424" y="11503"/>
                  </a:cubicBezTo>
                  <a:cubicBezTo>
                    <a:pt x="19097" y="11503"/>
                    <a:pt x="20705" y="10656"/>
                    <a:pt x="20776" y="8392"/>
                  </a:cubicBezTo>
                  <a:cubicBezTo>
                    <a:pt x="20900" y="4119"/>
                    <a:pt x="16369" y="4074"/>
                    <a:pt x="16369" y="4074"/>
                  </a:cubicBezTo>
                  <a:cubicBezTo>
                    <a:pt x="16144" y="3029"/>
                    <a:pt x="15492" y="589"/>
                    <a:pt x="12659" y="61"/>
                  </a:cubicBezTo>
                  <a:cubicBezTo>
                    <a:pt x="12432" y="20"/>
                    <a:pt x="12210" y="0"/>
                    <a:pt x="119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62"/>
            <p:cNvSpPr/>
            <p:nvPr/>
          </p:nvSpPr>
          <p:spPr>
            <a:xfrm>
              <a:off x="21656" y="354684"/>
              <a:ext cx="33581" cy="170882"/>
            </a:xfrm>
            <a:custGeom>
              <a:rect b="b" l="l" r="r" t="t"/>
              <a:pathLst>
                <a:path extrusionOk="0" h="1837" w="361">
                  <a:moveTo>
                    <a:pt x="280" y="0"/>
                  </a:moveTo>
                  <a:cubicBezTo>
                    <a:pt x="256" y="0"/>
                    <a:pt x="231" y="12"/>
                    <a:pt x="215" y="37"/>
                  </a:cubicBezTo>
                  <a:cubicBezTo>
                    <a:pt x="46" y="599"/>
                    <a:pt x="1" y="1195"/>
                    <a:pt x="80" y="1779"/>
                  </a:cubicBezTo>
                  <a:cubicBezTo>
                    <a:pt x="84" y="1819"/>
                    <a:pt x="109" y="1836"/>
                    <a:pt x="137" y="1836"/>
                  </a:cubicBezTo>
                  <a:cubicBezTo>
                    <a:pt x="180" y="1836"/>
                    <a:pt x="228" y="1796"/>
                    <a:pt x="215" y="1734"/>
                  </a:cubicBezTo>
                  <a:cubicBezTo>
                    <a:pt x="147" y="1183"/>
                    <a:pt x="192" y="610"/>
                    <a:pt x="361" y="82"/>
                  </a:cubicBezTo>
                  <a:cubicBezTo>
                    <a:pt x="361" y="32"/>
                    <a:pt x="321" y="0"/>
                    <a:pt x="28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62"/>
            <p:cNvSpPr/>
            <p:nvPr/>
          </p:nvSpPr>
          <p:spPr>
            <a:xfrm>
              <a:off x="71794" y="218036"/>
              <a:ext cx="68092" cy="66976"/>
            </a:xfrm>
            <a:custGeom>
              <a:rect b="b" l="l" r="r" t="t"/>
              <a:pathLst>
                <a:path extrusionOk="0" h="720" w="732">
                  <a:moveTo>
                    <a:pt x="624" y="1"/>
                  </a:moveTo>
                  <a:cubicBezTo>
                    <a:pt x="612" y="1"/>
                    <a:pt x="600" y="4"/>
                    <a:pt x="586" y="10"/>
                  </a:cubicBezTo>
                  <a:cubicBezTo>
                    <a:pt x="350" y="157"/>
                    <a:pt x="159" y="359"/>
                    <a:pt x="24" y="606"/>
                  </a:cubicBezTo>
                  <a:cubicBezTo>
                    <a:pt x="1" y="668"/>
                    <a:pt x="47" y="720"/>
                    <a:pt x="97" y="720"/>
                  </a:cubicBezTo>
                  <a:cubicBezTo>
                    <a:pt x="119" y="720"/>
                    <a:pt x="142" y="709"/>
                    <a:pt x="159" y="685"/>
                  </a:cubicBezTo>
                  <a:cubicBezTo>
                    <a:pt x="283" y="460"/>
                    <a:pt x="451" y="269"/>
                    <a:pt x="665" y="145"/>
                  </a:cubicBezTo>
                  <a:cubicBezTo>
                    <a:pt x="732" y="97"/>
                    <a:pt x="693" y="1"/>
                    <a:pt x="624"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62"/>
            <p:cNvSpPr/>
            <p:nvPr/>
          </p:nvSpPr>
          <p:spPr>
            <a:xfrm>
              <a:off x="211326" y="169200"/>
              <a:ext cx="183626" cy="35069"/>
            </a:xfrm>
            <a:custGeom>
              <a:rect b="b" l="l" r="r" t="t"/>
              <a:pathLst>
                <a:path extrusionOk="0" h="377" w="1974">
                  <a:moveTo>
                    <a:pt x="817" y="0"/>
                  </a:moveTo>
                  <a:cubicBezTo>
                    <a:pt x="568" y="0"/>
                    <a:pt x="318" y="36"/>
                    <a:pt x="76" y="108"/>
                  </a:cubicBezTo>
                  <a:cubicBezTo>
                    <a:pt x="1" y="140"/>
                    <a:pt x="28" y="244"/>
                    <a:pt x="98" y="244"/>
                  </a:cubicBezTo>
                  <a:cubicBezTo>
                    <a:pt x="102" y="244"/>
                    <a:pt x="106" y="244"/>
                    <a:pt x="109" y="243"/>
                  </a:cubicBezTo>
                  <a:cubicBezTo>
                    <a:pt x="338" y="176"/>
                    <a:pt x="572" y="143"/>
                    <a:pt x="804" y="143"/>
                  </a:cubicBezTo>
                  <a:cubicBezTo>
                    <a:pt x="1154" y="143"/>
                    <a:pt x="1501" y="218"/>
                    <a:pt x="1818" y="367"/>
                  </a:cubicBezTo>
                  <a:cubicBezTo>
                    <a:pt x="1832" y="374"/>
                    <a:pt x="1845" y="376"/>
                    <a:pt x="1857" y="376"/>
                  </a:cubicBezTo>
                  <a:cubicBezTo>
                    <a:pt x="1928" y="376"/>
                    <a:pt x="1973" y="281"/>
                    <a:pt x="1897" y="243"/>
                  </a:cubicBezTo>
                  <a:cubicBezTo>
                    <a:pt x="1560" y="81"/>
                    <a:pt x="1190" y="0"/>
                    <a:pt x="81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62"/>
            <p:cNvSpPr/>
            <p:nvPr/>
          </p:nvSpPr>
          <p:spPr>
            <a:xfrm>
              <a:off x="444159" y="226315"/>
              <a:ext cx="36372" cy="26139"/>
            </a:xfrm>
            <a:custGeom>
              <a:rect b="b" l="l" r="r" t="t"/>
              <a:pathLst>
                <a:path extrusionOk="0" h="281" w="391">
                  <a:moveTo>
                    <a:pt x="102" y="0"/>
                  </a:moveTo>
                  <a:cubicBezTo>
                    <a:pt x="80" y="0"/>
                    <a:pt x="57" y="0"/>
                    <a:pt x="46" y="11"/>
                  </a:cubicBezTo>
                  <a:cubicBezTo>
                    <a:pt x="23" y="23"/>
                    <a:pt x="12" y="34"/>
                    <a:pt x="12" y="56"/>
                  </a:cubicBezTo>
                  <a:cubicBezTo>
                    <a:pt x="1" y="101"/>
                    <a:pt x="23" y="135"/>
                    <a:pt x="57" y="146"/>
                  </a:cubicBezTo>
                  <a:lnTo>
                    <a:pt x="80" y="157"/>
                  </a:lnTo>
                  <a:cubicBezTo>
                    <a:pt x="113" y="180"/>
                    <a:pt x="158" y="191"/>
                    <a:pt x="192" y="225"/>
                  </a:cubicBezTo>
                  <a:lnTo>
                    <a:pt x="226" y="259"/>
                  </a:lnTo>
                  <a:cubicBezTo>
                    <a:pt x="241" y="274"/>
                    <a:pt x="259" y="281"/>
                    <a:pt x="277" y="281"/>
                  </a:cubicBezTo>
                  <a:cubicBezTo>
                    <a:pt x="335" y="281"/>
                    <a:pt x="390" y="207"/>
                    <a:pt x="338" y="146"/>
                  </a:cubicBezTo>
                  <a:cubicBezTo>
                    <a:pt x="271" y="79"/>
                    <a:pt x="192" y="34"/>
                    <a:pt x="102"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62"/>
            <p:cNvSpPr/>
            <p:nvPr/>
          </p:nvSpPr>
          <p:spPr>
            <a:xfrm>
              <a:off x="617086" y="168269"/>
              <a:ext cx="74883" cy="73674"/>
            </a:xfrm>
            <a:custGeom>
              <a:rect b="b" l="l" r="r" t="t"/>
              <a:pathLst>
                <a:path extrusionOk="0" h="792" w="805">
                  <a:moveTo>
                    <a:pt x="682" y="1"/>
                  </a:moveTo>
                  <a:cubicBezTo>
                    <a:pt x="667" y="1"/>
                    <a:pt x="651" y="6"/>
                    <a:pt x="638" y="17"/>
                  </a:cubicBezTo>
                  <a:lnTo>
                    <a:pt x="53" y="658"/>
                  </a:lnTo>
                  <a:cubicBezTo>
                    <a:pt x="0" y="711"/>
                    <a:pt x="51" y="791"/>
                    <a:pt x="108" y="791"/>
                  </a:cubicBezTo>
                  <a:cubicBezTo>
                    <a:pt x="123" y="791"/>
                    <a:pt x="140" y="785"/>
                    <a:pt x="154" y="770"/>
                  </a:cubicBezTo>
                  <a:lnTo>
                    <a:pt x="750" y="141"/>
                  </a:lnTo>
                  <a:cubicBezTo>
                    <a:pt x="804" y="78"/>
                    <a:pt x="743" y="1"/>
                    <a:pt x="682"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62"/>
            <p:cNvSpPr/>
            <p:nvPr/>
          </p:nvSpPr>
          <p:spPr>
            <a:xfrm>
              <a:off x="731037" y="47248"/>
              <a:ext cx="167534" cy="92185"/>
            </a:xfrm>
            <a:custGeom>
              <a:rect b="b" l="l" r="r" t="t"/>
              <a:pathLst>
                <a:path extrusionOk="0" h="991" w="1801">
                  <a:moveTo>
                    <a:pt x="1691" y="0"/>
                  </a:moveTo>
                  <a:cubicBezTo>
                    <a:pt x="1685" y="0"/>
                    <a:pt x="1679" y="1"/>
                    <a:pt x="1672" y="3"/>
                  </a:cubicBezTo>
                  <a:cubicBezTo>
                    <a:pt x="1077" y="183"/>
                    <a:pt x="537" y="475"/>
                    <a:pt x="54" y="868"/>
                  </a:cubicBezTo>
                  <a:cubicBezTo>
                    <a:pt x="1" y="912"/>
                    <a:pt x="51" y="990"/>
                    <a:pt x="113" y="990"/>
                  </a:cubicBezTo>
                  <a:cubicBezTo>
                    <a:pt x="130" y="990"/>
                    <a:pt x="149" y="984"/>
                    <a:pt x="166" y="969"/>
                  </a:cubicBezTo>
                  <a:cubicBezTo>
                    <a:pt x="616" y="598"/>
                    <a:pt x="1144" y="317"/>
                    <a:pt x="1706" y="149"/>
                  </a:cubicBezTo>
                  <a:cubicBezTo>
                    <a:pt x="1800" y="128"/>
                    <a:pt x="1768" y="0"/>
                    <a:pt x="1691"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62"/>
            <p:cNvSpPr/>
            <p:nvPr/>
          </p:nvSpPr>
          <p:spPr>
            <a:xfrm>
              <a:off x="970196" y="44551"/>
              <a:ext cx="160557" cy="63906"/>
            </a:xfrm>
            <a:custGeom>
              <a:rect b="b" l="l" r="r" t="t"/>
              <a:pathLst>
                <a:path extrusionOk="0" h="687" w="1726">
                  <a:moveTo>
                    <a:pt x="368" y="1"/>
                  </a:moveTo>
                  <a:cubicBezTo>
                    <a:pt x="267" y="1"/>
                    <a:pt x="166" y="14"/>
                    <a:pt x="68" y="43"/>
                  </a:cubicBezTo>
                  <a:cubicBezTo>
                    <a:pt x="1" y="77"/>
                    <a:pt x="23" y="178"/>
                    <a:pt x="102" y="178"/>
                  </a:cubicBezTo>
                  <a:cubicBezTo>
                    <a:pt x="192" y="155"/>
                    <a:pt x="283" y="144"/>
                    <a:pt x="374" y="144"/>
                  </a:cubicBezTo>
                  <a:cubicBezTo>
                    <a:pt x="556" y="144"/>
                    <a:pt x="735" y="189"/>
                    <a:pt x="900" y="279"/>
                  </a:cubicBezTo>
                  <a:cubicBezTo>
                    <a:pt x="1024" y="346"/>
                    <a:pt x="1136" y="425"/>
                    <a:pt x="1249" y="504"/>
                  </a:cubicBezTo>
                  <a:cubicBezTo>
                    <a:pt x="1350" y="594"/>
                    <a:pt x="1462" y="650"/>
                    <a:pt x="1597" y="684"/>
                  </a:cubicBezTo>
                  <a:cubicBezTo>
                    <a:pt x="1605" y="685"/>
                    <a:pt x="1611" y="686"/>
                    <a:pt x="1618" y="686"/>
                  </a:cubicBezTo>
                  <a:cubicBezTo>
                    <a:pt x="1703" y="686"/>
                    <a:pt x="1726" y="558"/>
                    <a:pt x="1642" y="538"/>
                  </a:cubicBezTo>
                  <a:cubicBezTo>
                    <a:pt x="1496" y="493"/>
                    <a:pt x="1372" y="425"/>
                    <a:pt x="1260" y="335"/>
                  </a:cubicBezTo>
                  <a:cubicBezTo>
                    <a:pt x="1148" y="245"/>
                    <a:pt x="1013" y="178"/>
                    <a:pt x="878" y="122"/>
                  </a:cubicBezTo>
                  <a:cubicBezTo>
                    <a:pt x="720" y="43"/>
                    <a:pt x="545" y="1"/>
                    <a:pt x="36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62"/>
            <p:cNvSpPr/>
            <p:nvPr/>
          </p:nvSpPr>
          <p:spPr>
            <a:xfrm>
              <a:off x="1183029" y="163153"/>
              <a:ext cx="88278" cy="168464"/>
            </a:xfrm>
            <a:custGeom>
              <a:rect b="b" l="l" r="r" t="t"/>
              <a:pathLst>
                <a:path extrusionOk="0" h="1811" w="949">
                  <a:moveTo>
                    <a:pt x="110" y="0"/>
                  </a:moveTo>
                  <a:cubicBezTo>
                    <a:pt x="52" y="0"/>
                    <a:pt x="0" y="77"/>
                    <a:pt x="51" y="128"/>
                  </a:cubicBezTo>
                  <a:cubicBezTo>
                    <a:pt x="265" y="353"/>
                    <a:pt x="434" y="600"/>
                    <a:pt x="557" y="881"/>
                  </a:cubicBezTo>
                  <a:cubicBezTo>
                    <a:pt x="613" y="1016"/>
                    <a:pt x="658" y="1151"/>
                    <a:pt x="692" y="1297"/>
                  </a:cubicBezTo>
                  <a:cubicBezTo>
                    <a:pt x="737" y="1455"/>
                    <a:pt x="737" y="1612"/>
                    <a:pt x="782" y="1758"/>
                  </a:cubicBezTo>
                  <a:cubicBezTo>
                    <a:pt x="796" y="1794"/>
                    <a:pt x="827" y="1811"/>
                    <a:pt x="858" y="1811"/>
                  </a:cubicBezTo>
                  <a:cubicBezTo>
                    <a:pt x="904" y="1811"/>
                    <a:pt x="948" y="1774"/>
                    <a:pt x="928" y="1713"/>
                  </a:cubicBezTo>
                  <a:cubicBezTo>
                    <a:pt x="883" y="1567"/>
                    <a:pt x="883" y="1399"/>
                    <a:pt x="838" y="1241"/>
                  </a:cubicBezTo>
                  <a:cubicBezTo>
                    <a:pt x="805" y="1095"/>
                    <a:pt x="748" y="949"/>
                    <a:pt x="681" y="803"/>
                  </a:cubicBezTo>
                  <a:cubicBezTo>
                    <a:pt x="557" y="510"/>
                    <a:pt x="377" y="252"/>
                    <a:pt x="164" y="27"/>
                  </a:cubicBezTo>
                  <a:cubicBezTo>
                    <a:pt x="147" y="8"/>
                    <a:pt x="128" y="0"/>
                    <a:pt x="11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62"/>
            <p:cNvSpPr/>
            <p:nvPr/>
          </p:nvSpPr>
          <p:spPr>
            <a:xfrm>
              <a:off x="-21134" y="685097"/>
              <a:ext cx="60744" cy="129859"/>
            </a:xfrm>
            <a:custGeom>
              <a:rect b="b" l="l" r="r" t="t"/>
              <a:pathLst>
                <a:path extrusionOk="0" h="1396" w="653">
                  <a:moveTo>
                    <a:pt x="570" y="1"/>
                  </a:moveTo>
                  <a:cubicBezTo>
                    <a:pt x="563" y="1"/>
                    <a:pt x="557" y="2"/>
                    <a:pt x="551" y="4"/>
                  </a:cubicBezTo>
                  <a:cubicBezTo>
                    <a:pt x="292" y="127"/>
                    <a:pt x="112" y="375"/>
                    <a:pt x="67" y="667"/>
                  </a:cubicBezTo>
                  <a:cubicBezTo>
                    <a:pt x="34" y="802"/>
                    <a:pt x="11" y="948"/>
                    <a:pt x="11" y="1094"/>
                  </a:cubicBezTo>
                  <a:cubicBezTo>
                    <a:pt x="0" y="1206"/>
                    <a:pt x="56" y="1319"/>
                    <a:pt x="169" y="1386"/>
                  </a:cubicBezTo>
                  <a:cubicBezTo>
                    <a:pt x="180" y="1393"/>
                    <a:pt x="191" y="1395"/>
                    <a:pt x="201" y="1395"/>
                  </a:cubicBezTo>
                  <a:cubicBezTo>
                    <a:pt x="266" y="1395"/>
                    <a:pt x="313" y="1290"/>
                    <a:pt x="236" y="1251"/>
                  </a:cubicBezTo>
                  <a:cubicBezTo>
                    <a:pt x="157" y="1206"/>
                    <a:pt x="157" y="1117"/>
                    <a:pt x="157" y="1038"/>
                  </a:cubicBezTo>
                  <a:cubicBezTo>
                    <a:pt x="169" y="914"/>
                    <a:pt x="191" y="802"/>
                    <a:pt x="214" y="678"/>
                  </a:cubicBezTo>
                  <a:cubicBezTo>
                    <a:pt x="270" y="464"/>
                    <a:pt x="371" y="240"/>
                    <a:pt x="596" y="138"/>
                  </a:cubicBezTo>
                  <a:cubicBezTo>
                    <a:pt x="630" y="127"/>
                    <a:pt x="652" y="93"/>
                    <a:pt x="641" y="49"/>
                  </a:cubicBezTo>
                  <a:cubicBezTo>
                    <a:pt x="632" y="21"/>
                    <a:pt x="600" y="1"/>
                    <a:pt x="570"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62"/>
            <p:cNvSpPr/>
            <p:nvPr/>
          </p:nvSpPr>
          <p:spPr>
            <a:xfrm>
              <a:off x="18586" y="874395"/>
              <a:ext cx="59441" cy="44465"/>
            </a:xfrm>
            <a:custGeom>
              <a:rect b="b" l="l" r="r" t="t"/>
              <a:pathLst>
                <a:path extrusionOk="0" h="478" w="639">
                  <a:moveTo>
                    <a:pt x="79" y="1"/>
                  </a:moveTo>
                  <a:cubicBezTo>
                    <a:pt x="72" y="1"/>
                    <a:pt x="64" y="1"/>
                    <a:pt x="56" y="3"/>
                  </a:cubicBezTo>
                  <a:cubicBezTo>
                    <a:pt x="23" y="15"/>
                    <a:pt x="0" y="60"/>
                    <a:pt x="0" y="105"/>
                  </a:cubicBezTo>
                  <a:cubicBezTo>
                    <a:pt x="63" y="326"/>
                    <a:pt x="274" y="478"/>
                    <a:pt x="504" y="478"/>
                  </a:cubicBezTo>
                  <a:cubicBezTo>
                    <a:pt x="520" y="478"/>
                    <a:pt x="535" y="477"/>
                    <a:pt x="551" y="476"/>
                  </a:cubicBezTo>
                  <a:cubicBezTo>
                    <a:pt x="554" y="476"/>
                    <a:pt x="557" y="476"/>
                    <a:pt x="560" y="476"/>
                  </a:cubicBezTo>
                  <a:cubicBezTo>
                    <a:pt x="638" y="476"/>
                    <a:pt x="638" y="329"/>
                    <a:pt x="560" y="329"/>
                  </a:cubicBezTo>
                  <a:cubicBezTo>
                    <a:pt x="557" y="329"/>
                    <a:pt x="554" y="329"/>
                    <a:pt x="551" y="329"/>
                  </a:cubicBezTo>
                  <a:lnTo>
                    <a:pt x="529" y="307"/>
                  </a:lnTo>
                  <a:lnTo>
                    <a:pt x="405" y="307"/>
                  </a:lnTo>
                  <a:cubicBezTo>
                    <a:pt x="382" y="307"/>
                    <a:pt x="371" y="307"/>
                    <a:pt x="360" y="296"/>
                  </a:cubicBezTo>
                  <a:lnTo>
                    <a:pt x="349" y="296"/>
                  </a:lnTo>
                  <a:cubicBezTo>
                    <a:pt x="326" y="284"/>
                    <a:pt x="304" y="273"/>
                    <a:pt x="281" y="262"/>
                  </a:cubicBezTo>
                  <a:lnTo>
                    <a:pt x="270" y="251"/>
                  </a:lnTo>
                  <a:lnTo>
                    <a:pt x="236" y="217"/>
                  </a:lnTo>
                  <a:lnTo>
                    <a:pt x="214" y="195"/>
                  </a:lnTo>
                  <a:lnTo>
                    <a:pt x="203" y="183"/>
                  </a:lnTo>
                  <a:cubicBezTo>
                    <a:pt x="180" y="161"/>
                    <a:pt x="169" y="138"/>
                    <a:pt x="158" y="116"/>
                  </a:cubicBezTo>
                  <a:cubicBezTo>
                    <a:pt x="158" y="116"/>
                    <a:pt x="158" y="116"/>
                    <a:pt x="158" y="105"/>
                  </a:cubicBezTo>
                  <a:cubicBezTo>
                    <a:pt x="158" y="105"/>
                    <a:pt x="158" y="105"/>
                    <a:pt x="158" y="93"/>
                  </a:cubicBezTo>
                  <a:lnTo>
                    <a:pt x="146" y="60"/>
                  </a:lnTo>
                  <a:cubicBezTo>
                    <a:pt x="137" y="22"/>
                    <a:pt x="112" y="1"/>
                    <a:pt x="79"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62"/>
            <p:cNvSpPr/>
            <p:nvPr/>
          </p:nvSpPr>
          <p:spPr>
            <a:xfrm>
              <a:off x="587691" y="1014951"/>
              <a:ext cx="217394" cy="34511"/>
            </a:xfrm>
            <a:custGeom>
              <a:rect b="b" l="l" r="r" t="t"/>
              <a:pathLst>
                <a:path extrusionOk="0" h="371" w="2337">
                  <a:moveTo>
                    <a:pt x="116" y="0"/>
                  </a:moveTo>
                  <a:cubicBezTo>
                    <a:pt x="46" y="0"/>
                    <a:pt x="0" y="96"/>
                    <a:pt x="77" y="134"/>
                  </a:cubicBezTo>
                  <a:cubicBezTo>
                    <a:pt x="372" y="260"/>
                    <a:pt x="676" y="337"/>
                    <a:pt x="1000" y="337"/>
                  </a:cubicBezTo>
                  <a:cubicBezTo>
                    <a:pt x="1022" y="337"/>
                    <a:pt x="1044" y="337"/>
                    <a:pt x="1066" y="336"/>
                  </a:cubicBezTo>
                  <a:cubicBezTo>
                    <a:pt x="1460" y="347"/>
                    <a:pt x="1853" y="359"/>
                    <a:pt x="2247" y="370"/>
                  </a:cubicBezTo>
                  <a:cubicBezTo>
                    <a:pt x="2250" y="370"/>
                    <a:pt x="2253" y="370"/>
                    <a:pt x="2256" y="370"/>
                  </a:cubicBezTo>
                  <a:cubicBezTo>
                    <a:pt x="2336" y="370"/>
                    <a:pt x="2333" y="224"/>
                    <a:pt x="2235" y="224"/>
                  </a:cubicBezTo>
                  <a:lnTo>
                    <a:pt x="1122" y="190"/>
                  </a:lnTo>
                  <a:cubicBezTo>
                    <a:pt x="1098" y="191"/>
                    <a:pt x="1074" y="191"/>
                    <a:pt x="1050" y="191"/>
                  </a:cubicBezTo>
                  <a:cubicBezTo>
                    <a:pt x="738" y="191"/>
                    <a:pt x="437" y="125"/>
                    <a:pt x="156" y="10"/>
                  </a:cubicBezTo>
                  <a:cubicBezTo>
                    <a:pt x="142" y="3"/>
                    <a:pt x="129" y="0"/>
                    <a:pt x="116"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62"/>
            <p:cNvSpPr/>
            <p:nvPr/>
          </p:nvSpPr>
          <p:spPr>
            <a:xfrm>
              <a:off x="892802" y="919139"/>
              <a:ext cx="198417" cy="104092"/>
            </a:xfrm>
            <a:custGeom>
              <a:rect b="b" l="l" r="r" t="t"/>
              <a:pathLst>
                <a:path extrusionOk="0" h="1119" w="2133">
                  <a:moveTo>
                    <a:pt x="2018" y="1"/>
                  </a:moveTo>
                  <a:cubicBezTo>
                    <a:pt x="2002" y="1"/>
                    <a:pt x="1985" y="6"/>
                    <a:pt x="1968" y="17"/>
                  </a:cubicBezTo>
                  <a:cubicBezTo>
                    <a:pt x="1417" y="467"/>
                    <a:pt x="765" y="804"/>
                    <a:pt x="68" y="973"/>
                  </a:cubicBezTo>
                  <a:cubicBezTo>
                    <a:pt x="1" y="1018"/>
                    <a:pt x="23" y="1119"/>
                    <a:pt x="102" y="1119"/>
                  </a:cubicBezTo>
                  <a:cubicBezTo>
                    <a:pt x="822" y="928"/>
                    <a:pt x="1496" y="590"/>
                    <a:pt x="2070" y="118"/>
                  </a:cubicBezTo>
                  <a:cubicBezTo>
                    <a:pt x="2132" y="74"/>
                    <a:pt x="2081" y="1"/>
                    <a:pt x="201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62"/>
            <p:cNvSpPr/>
            <p:nvPr/>
          </p:nvSpPr>
          <p:spPr>
            <a:xfrm>
              <a:off x="1388885" y="418590"/>
              <a:ext cx="148185" cy="50232"/>
            </a:xfrm>
            <a:custGeom>
              <a:rect b="b" l="l" r="r" t="t"/>
              <a:pathLst>
                <a:path extrusionOk="0" h="540" w="1593">
                  <a:moveTo>
                    <a:pt x="283" y="1"/>
                  </a:moveTo>
                  <a:cubicBezTo>
                    <a:pt x="222" y="1"/>
                    <a:pt x="160" y="5"/>
                    <a:pt x="98" y="13"/>
                  </a:cubicBezTo>
                  <a:cubicBezTo>
                    <a:pt x="1" y="35"/>
                    <a:pt x="38" y="160"/>
                    <a:pt x="121" y="160"/>
                  </a:cubicBezTo>
                  <a:cubicBezTo>
                    <a:pt x="125" y="160"/>
                    <a:pt x="128" y="160"/>
                    <a:pt x="132" y="159"/>
                  </a:cubicBezTo>
                  <a:cubicBezTo>
                    <a:pt x="188" y="151"/>
                    <a:pt x="244" y="147"/>
                    <a:pt x="299" y="147"/>
                  </a:cubicBezTo>
                  <a:cubicBezTo>
                    <a:pt x="708" y="147"/>
                    <a:pt x="1091" y="352"/>
                    <a:pt x="1447" y="530"/>
                  </a:cubicBezTo>
                  <a:cubicBezTo>
                    <a:pt x="1459" y="537"/>
                    <a:pt x="1471" y="540"/>
                    <a:pt x="1482" y="540"/>
                  </a:cubicBezTo>
                  <a:cubicBezTo>
                    <a:pt x="1546" y="540"/>
                    <a:pt x="1593" y="445"/>
                    <a:pt x="1526" y="406"/>
                  </a:cubicBezTo>
                  <a:cubicBezTo>
                    <a:pt x="1131" y="199"/>
                    <a:pt x="719" y="1"/>
                    <a:pt x="283"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62"/>
            <p:cNvSpPr/>
            <p:nvPr/>
          </p:nvSpPr>
          <p:spPr>
            <a:xfrm>
              <a:off x="1587207" y="500263"/>
              <a:ext cx="59720" cy="37209"/>
            </a:xfrm>
            <a:custGeom>
              <a:rect b="b" l="l" r="r" t="t"/>
              <a:pathLst>
                <a:path extrusionOk="0" h="400" w="642">
                  <a:moveTo>
                    <a:pt x="68" y="1"/>
                  </a:moveTo>
                  <a:cubicBezTo>
                    <a:pt x="35" y="1"/>
                    <a:pt x="1" y="34"/>
                    <a:pt x="1" y="79"/>
                  </a:cubicBezTo>
                  <a:cubicBezTo>
                    <a:pt x="1" y="124"/>
                    <a:pt x="35" y="158"/>
                    <a:pt x="68" y="158"/>
                  </a:cubicBezTo>
                  <a:lnTo>
                    <a:pt x="125" y="158"/>
                  </a:lnTo>
                  <a:lnTo>
                    <a:pt x="192" y="169"/>
                  </a:lnTo>
                  <a:cubicBezTo>
                    <a:pt x="237" y="180"/>
                    <a:pt x="271" y="192"/>
                    <a:pt x="316" y="214"/>
                  </a:cubicBezTo>
                  <a:cubicBezTo>
                    <a:pt x="394" y="248"/>
                    <a:pt x="462" y="304"/>
                    <a:pt x="518" y="383"/>
                  </a:cubicBezTo>
                  <a:cubicBezTo>
                    <a:pt x="529" y="394"/>
                    <a:pt x="546" y="400"/>
                    <a:pt x="564" y="400"/>
                  </a:cubicBezTo>
                  <a:cubicBezTo>
                    <a:pt x="583" y="400"/>
                    <a:pt x="602" y="394"/>
                    <a:pt x="619" y="383"/>
                  </a:cubicBezTo>
                  <a:cubicBezTo>
                    <a:pt x="642" y="349"/>
                    <a:pt x="642" y="304"/>
                    <a:pt x="619" y="270"/>
                  </a:cubicBezTo>
                  <a:cubicBezTo>
                    <a:pt x="484" y="113"/>
                    <a:pt x="282" y="12"/>
                    <a:pt x="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2"/>
            <p:cNvSpPr/>
            <p:nvPr/>
          </p:nvSpPr>
          <p:spPr>
            <a:xfrm>
              <a:off x="1251306" y="951510"/>
              <a:ext cx="224184" cy="71720"/>
            </a:xfrm>
            <a:custGeom>
              <a:rect b="b" l="l" r="r" t="t"/>
              <a:pathLst>
                <a:path extrusionOk="0" h="771" w="2410">
                  <a:moveTo>
                    <a:pt x="109" y="0"/>
                  </a:moveTo>
                  <a:cubicBezTo>
                    <a:pt x="44" y="0"/>
                    <a:pt x="0" y="92"/>
                    <a:pt x="59" y="141"/>
                  </a:cubicBezTo>
                  <a:cubicBezTo>
                    <a:pt x="745" y="546"/>
                    <a:pt x="1532" y="760"/>
                    <a:pt x="2330" y="771"/>
                  </a:cubicBezTo>
                  <a:cubicBezTo>
                    <a:pt x="2409" y="760"/>
                    <a:pt x="2409" y="625"/>
                    <a:pt x="2330" y="613"/>
                  </a:cubicBezTo>
                  <a:cubicBezTo>
                    <a:pt x="1555" y="602"/>
                    <a:pt x="801" y="400"/>
                    <a:pt x="138" y="6"/>
                  </a:cubicBezTo>
                  <a:cubicBezTo>
                    <a:pt x="128" y="2"/>
                    <a:pt x="118" y="0"/>
                    <a:pt x="10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62"/>
            <p:cNvSpPr/>
            <p:nvPr/>
          </p:nvSpPr>
          <p:spPr>
            <a:xfrm>
              <a:off x="717177" y="443241"/>
              <a:ext cx="36651" cy="50604"/>
            </a:xfrm>
            <a:custGeom>
              <a:rect b="b" l="l" r="r" t="t"/>
              <a:pathLst>
                <a:path extrusionOk="0" h="544" w="394">
                  <a:moveTo>
                    <a:pt x="242" y="1"/>
                  </a:moveTo>
                  <a:cubicBezTo>
                    <a:pt x="217" y="1"/>
                    <a:pt x="191" y="7"/>
                    <a:pt x="169" y="18"/>
                  </a:cubicBezTo>
                  <a:lnTo>
                    <a:pt x="146" y="29"/>
                  </a:lnTo>
                  <a:lnTo>
                    <a:pt x="113" y="29"/>
                  </a:lnTo>
                  <a:cubicBezTo>
                    <a:pt x="68" y="29"/>
                    <a:pt x="34" y="63"/>
                    <a:pt x="34" y="96"/>
                  </a:cubicBezTo>
                  <a:cubicBezTo>
                    <a:pt x="23" y="153"/>
                    <a:pt x="23" y="220"/>
                    <a:pt x="11" y="276"/>
                  </a:cubicBezTo>
                  <a:cubicBezTo>
                    <a:pt x="0" y="321"/>
                    <a:pt x="0" y="366"/>
                    <a:pt x="11" y="411"/>
                  </a:cubicBezTo>
                  <a:cubicBezTo>
                    <a:pt x="23" y="467"/>
                    <a:pt x="56" y="524"/>
                    <a:pt x="113" y="535"/>
                  </a:cubicBezTo>
                  <a:cubicBezTo>
                    <a:pt x="128" y="541"/>
                    <a:pt x="145" y="544"/>
                    <a:pt x="162" y="544"/>
                  </a:cubicBezTo>
                  <a:cubicBezTo>
                    <a:pt x="205" y="544"/>
                    <a:pt x="249" y="526"/>
                    <a:pt x="281" y="501"/>
                  </a:cubicBezTo>
                  <a:cubicBezTo>
                    <a:pt x="326" y="456"/>
                    <a:pt x="349" y="411"/>
                    <a:pt x="360" y="355"/>
                  </a:cubicBezTo>
                  <a:cubicBezTo>
                    <a:pt x="360" y="299"/>
                    <a:pt x="371" y="243"/>
                    <a:pt x="371" y="186"/>
                  </a:cubicBezTo>
                  <a:cubicBezTo>
                    <a:pt x="394" y="119"/>
                    <a:pt x="360" y="63"/>
                    <a:pt x="315" y="18"/>
                  </a:cubicBezTo>
                  <a:cubicBezTo>
                    <a:pt x="293" y="7"/>
                    <a:pt x="267" y="1"/>
                    <a:pt x="242" y="1"/>
                  </a:cubicBezTo>
                  <a:close/>
                </a:path>
              </a:pathLst>
            </a:custGeom>
            <a:solidFill>
              <a:schemeClr val="accent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62"/>
            <p:cNvSpPr/>
            <p:nvPr/>
          </p:nvSpPr>
          <p:spPr>
            <a:xfrm>
              <a:off x="799780" y="446962"/>
              <a:ext cx="29395" cy="46790"/>
            </a:xfrm>
            <a:custGeom>
              <a:rect b="b" l="l" r="r" t="t"/>
              <a:pathLst>
                <a:path extrusionOk="0" h="503" w="316">
                  <a:moveTo>
                    <a:pt x="135" y="0"/>
                  </a:moveTo>
                  <a:cubicBezTo>
                    <a:pt x="102" y="0"/>
                    <a:pt x="79" y="23"/>
                    <a:pt x="68" y="45"/>
                  </a:cubicBezTo>
                  <a:cubicBezTo>
                    <a:pt x="34" y="101"/>
                    <a:pt x="23" y="158"/>
                    <a:pt x="12" y="225"/>
                  </a:cubicBezTo>
                  <a:cubicBezTo>
                    <a:pt x="0" y="281"/>
                    <a:pt x="0" y="349"/>
                    <a:pt x="12" y="416"/>
                  </a:cubicBezTo>
                  <a:cubicBezTo>
                    <a:pt x="23" y="427"/>
                    <a:pt x="34" y="450"/>
                    <a:pt x="45" y="461"/>
                  </a:cubicBezTo>
                  <a:lnTo>
                    <a:pt x="57" y="461"/>
                  </a:lnTo>
                  <a:cubicBezTo>
                    <a:pt x="68" y="472"/>
                    <a:pt x="68" y="484"/>
                    <a:pt x="79" y="484"/>
                  </a:cubicBezTo>
                  <a:cubicBezTo>
                    <a:pt x="99" y="497"/>
                    <a:pt x="122" y="502"/>
                    <a:pt x="145" y="502"/>
                  </a:cubicBezTo>
                  <a:cubicBezTo>
                    <a:pt x="162" y="502"/>
                    <a:pt x="178" y="500"/>
                    <a:pt x="191" y="495"/>
                  </a:cubicBezTo>
                  <a:cubicBezTo>
                    <a:pt x="259" y="472"/>
                    <a:pt x="304" y="405"/>
                    <a:pt x="304" y="326"/>
                  </a:cubicBezTo>
                  <a:cubicBezTo>
                    <a:pt x="304" y="315"/>
                    <a:pt x="304" y="304"/>
                    <a:pt x="304" y="293"/>
                  </a:cubicBezTo>
                  <a:cubicBezTo>
                    <a:pt x="304" y="259"/>
                    <a:pt x="304" y="214"/>
                    <a:pt x="304" y="180"/>
                  </a:cubicBezTo>
                  <a:cubicBezTo>
                    <a:pt x="315" y="135"/>
                    <a:pt x="293" y="90"/>
                    <a:pt x="259" y="79"/>
                  </a:cubicBezTo>
                  <a:lnTo>
                    <a:pt x="225" y="79"/>
                  </a:lnTo>
                  <a:lnTo>
                    <a:pt x="214" y="68"/>
                  </a:lnTo>
                  <a:lnTo>
                    <a:pt x="191" y="56"/>
                  </a:lnTo>
                  <a:cubicBezTo>
                    <a:pt x="191" y="45"/>
                    <a:pt x="191" y="45"/>
                    <a:pt x="191" y="45"/>
                  </a:cubicBezTo>
                  <a:cubicBezTo>
                    <a:pt x="180" y="23"/>
                    <a:pt x="158" y="11"/>
                    <a:pt x="135" y="0"/>
                  </a:cubicBezTo>
                  <a:close/>
                </a:path>
              </a:pathLst>
            </a:custGeom>
            <a:solidFill>
              <a:schemeClr val="accent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62"/>
            <p:cNvSpPr/>
            <p:nvPr/>
          </p:nvSpPr>
          <p:spPr>
            <a:xfrm>
              <a:off x="714014" y="560913"/>
              <a:ext cx="117208" cy="75627"/>
            </a:xfrm>
            <a:custGeom>
              <a:rect b="b" l="l" r="r" t="t"/>
              <a:pathLst>
                <a:path extrusionOk="0" h="813" w="1260">
                  <a:moveTo>
                    <a:pt x="1181" y="1"/>
                  </a:moveTo>
                  <a:cubicBezTo>
                    <a:pt x="1136" y="1"/>
                    <a:pt x="1102" y="34"/>
                    <a:pt x="1102" y="68"/>
                  </a:cubicBezTo>
                  <a:cubicBezTo>
                    <a:pt x="1102" y="237"/>
                    <a:pt x="1057" y="383"/>
                    <a:pt x="967" y="518"/>
                  </a:cubicBezTo>
                  <a:cubicBezTo>
                    <a:pt x="877" y="619"/>
                    <a:pt x="754" y="664"/>
                    <a:pt x="619" y="664"/>
                  </a:cubicBezTo>
                  <a:cubicBezTo>
                    <a:pt x="327" y="641"/>
                    <a:pt x="158" y="349"/>
                    <a:pt x="169" y="79"/>
                  </a:cubicBezTo>
                  <a:cubicBezTo>
                    <a:pt x="175" y="29"/>
                    <a:pt x="141" y="3"/>
                    <a:pt x="104" y="3"/>
                  </a:cubicBezTo>
                  <a:cubicBezTo>
                    <a:pt x="68" y="3"/>
                    <a:pt x="29" y="29"/>
                    <a:pt x="23" y="79"/>
                  </a:cubicBezTo>
                  <a:cubicBezTo>
                    <a:pt x="0" y="360"/>
                    <a:pt x="147" y="619"/>
                    <a:pt x="394" y="754"/>
                  </a:cubicBezTo>
                  <a:cubicBezTo>
                    <a:pt x="473" y="793"/>
                    <a:pt x="558" y="812"/>
                    <a:pt x="642" y="812"/>
                  </a:cubicBezTo>
                  <a:cubicBezTo>
                    <a:pt x="822" y="812"/>
                    <a:pt x="999" y="727"/>
                    <a:pt x="1113" y="574"/>
                  </a:cubicBezTo>
                  <a:cubicBezTo>
                    <a:pt x="1203" y="417"/>
                    <a:pt x="1248" y="248"/>
                    <a:pt x="1260" y="79"/>
                  </a:cubicBezTo>
                  <a:cubicBezTo>
                    <a:pt x="1260" y="34"/>
                    <a:pt x="1226" y="1"/>
                    <a:pt x="1181" y="1"/>
                  </a:cubicBezTo>
                  <a:close/>
                </a:path>
              </a:pathLst>
            </a:custGeom>
            <a:solidFill>
              <a:schemeClr val="accent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5" name="Google Shape;3165;p62"/>
          <p:cNvSpPr/>
          <p:nvPr/>
        </p:nvSpPr>
        <p:spPr>
          <a:xfrm flipH="1">
            <a:off x="4517138" y="1166011"/>
            <a:ext cx="109663" cy="114482"/>
          </a:xfrm>
          <a:custGeom>
            <a:rect b="b" l="l" r="r" t="t"/>
            <a:pathLst>
              <a:path extrusionOk="0" h="1069" w="1024">
                <a:moveTo>
                  <a:pt x="630" y="1"/>
                </a:moveTo>
                <a:lnTo>
                  <a:pt x="371" y="270"/>
                </a:lnTo>
                <a:lnTo>
                  <a:pt x="0" y="203"/>
                </a:lnTo>
                <a:lnTo>
                  <a:pt x="180" y="540"/>
                </a:lnTo>
                <a:lnTo>
                  <a:pt x="0" y="866"/>
                </a:lnTo>
                <a:lnTo>
                  <a:pt x="0" y="866"/>
                </a:lnTo>
                <a:lnTo>
                  <a:pt x="371" y="810"/>
                </a:lnTo>
                <a:lnTo>
                  <a:pt x="630" y="1069"/>
                </a:lnTo>
                <a:lnTo>
                  <a:pt x="686" y="698"/>
                </a:lnTo>
                <a:lnTo>
                  <a:pt x="1023" y="540"/>
                </a:lnTo>
                <a:lnTo>
                  <a:pt x="686" y="372"/>
                </a:lnTo>
                <a:lnTo>
                  <a:pt x="6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62"/>
          <p:cNvSpPr/>
          <p:nvPr/>
        </p:nvSpPr>
        <p:spPr>
          <a:xfrm flipH="1">
            <a:off x="7685830" y="3331091"/>
            <a:ext cx="113197" cy="108485"/>
          </a:xfrm>
          <a:custGeom>
            <a:rect b="b" l="l" r="r" t="t"/>
            <a:pathLst>
              <a:path extrusionOk="0" h="1013" w="1057">
                <a:moveTo>
                  <a:pt x="203" y="1"/>
                </a:moveTo>
                <a:lnTo>
                  <a:pt x="259" y="372"/>
                </a:lnTo>
                <a:lnTo>
                  <a:pt x="0" y="630"/>
                </a:lnTo>
                <a:lnTo>
                  <a:pt x="360" y="687"/>
                </a:lnTo>
                <a:lnTo>
                  <a:pt x="529" y="1013"/>
                </a:lnTo>
                <a:lnTo>
                  <a:pt x="697" y="687"/>
                </a:lnTo>
                <a:lnTo>
                  <a:pt x="1057" y="630"/>
                </a:lnTo>
                <a:lnTo>
                  <a:pt x="798" y="372"/>
                </a:lnTo>
                <a:lnTo>
                  <a:pt x="855" y="1"/>
                </a:lnTo>
                <a:lnTo>
                  <a:pt x="529" y="181"/>
                </a:lnTo>
                <a:lnTo>
                  <a:pt x="2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62"/>
          <p:cNvSpPr/>
          <p:nvPr/>
        </p:nvSpPr>
        <p:spPr>
          <a:xfrm flipH="1">
            <a:off x="887559" y="2527734"/>
            <a:ext cx="84389" cy="88030"/>
          </a:xfrm>
          <a:custGeom>
            <a:rect b="b" l="l" r="r" t="t"/>
            <a:pathLst>
              <a:path extrusionOk="0" h="822" w="788">
                <a:moveTo>
                  <a:pt x="281" y="1"/>
                </a:moveTo>
                <a:lnTo>
                  <a:pt x="247" y="282"/>
                </a:lnTo>
                <a:lnTo>
                  <a:pt x="0" y="428"/>
                </a:lnTo>
                <a:lnTo>
                  <a:pt x="259" y="540"/>
                </a:lnTo>
                <a:lnTo>
                  <a:pt x="304" y="821"/>
                </a:lnTo>
                <a:lnTo>
                  <a:pt x="506" y="608"/>
                </a:lnTo>
                <a:lnTo>
                  <a:pt x="787" y="653"/>
                </a:lnTo>
                <a:lnTo>
                  <a:pt x="641" y="405"/>
                </a:lnTo>
                <a:lnTo>
                  <a:pt x="765" y="147"/>
                </a:lnTo>
                <a:lnTo>
                  <a:pt x="483" y="203"/>
                </a:lnTo>
                <a:lnTo>
                  <a:pt x="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62"/>
          <p:cNvSpPr/>
          <p:nvPr/>
        </p:nvSpPr>
        <p:spPr>
          <a:xfrm flipH="1">
            <a:off x="5526130" y="4473576"/>
            <a:ext cx="132473" cy="134937"/>
          </a:xfrm>
          <a:custGeom>
            <a:rect b="b" l="l" r="r" t="t"/>
            <a:pathLst>
              <a:path extrusionOk="0" h="1260" w="1237">
                <a:moveTo>
                  <a:pt x="540" y="0"/>
                </a:moveTo>
                <a:lnTo>
                  <a:pt x="416" y="428"/>
                </a:lnTo>
                <a:lnTo>
                  <a:pt x="0" y="574"/>
                </a:lnTo>
                <a:lnTo>
                  <a:pt x="371" y="810"/>
                </a:lnTo>
                <a:lnTo>
                  <a:pt x="371" y="1260"/>
                </a:lnTo>
                <a:lnTo>
                  <a:pt x="720" y="978"/>
                </a:lnTo>
                <a:lnTo>
                  <a:pt x="1147" y="1113"/>
                </a:lnTo>
                <a:lnTo>
                  <a:pt x="1147" y="1113"/>
                </a:lnTo>
                <a:lnTo>
                  <a:pt x="990" y="697"/>
                </a:lnTo>
                <a:lnTo>
                  <a:pt x="1237" y="338"/>
                </a:lnTo>
                <a:lnTo>
                  <a:pt x="1237" y="338"/>
                </a:lnTo>
                <a:lnTo>
                  <a:pt x="799" y="360"/>
                </a:lnTo>
                <a:lnTo>
                  <a:pt x="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62"/>
          <p:cNvSpPr/>
          <p:nvPr/>
        </p:nvSpPr>
        <p:spPr>
          <a:xfrm flipH="1">
            <a:off x="8394577" y="2148669"/>
            <a:ext cx="68646" cy="71109"/>
          </a:xfrm>
          <a:custGeom>
            <a:rect b="b" l="l" r="r" t="t"/>
            <a:pathLst>
              <a:path extrusionOk="0" h="664" w="641">
                <a:moveTo>
                  <a:pt x="225" y="1"/>
                </a:moveTo>
                <a:lnTo>
                  <a:pt x="202" y="225"/>
                </a:lnTo>
                <a:lnTo>
                  <a:pt x="0" y="338"/>
                </a:lnTo>
                <a:lnTo>
                  <a:pt x="214" y="439"/>
                </a:lnTo>
                <a:lnTo>
                  <a:pt x="259" y="664"/>
                </a:lnTo>
                <a:lnTo>
                  <a:pt x="416" y="484"/>
                </a:lnTo>
                <a:lnTo>
                  <a:pt x="641" y="518"/>
                </a:lnTo>
                <a:lnTo>
                  <a:pt x="529" y="315"/>
                </a:lnTo>
                <a:lnTo>
                  <a:pt x="630" y="102"/>
                </a:lnTo>
                <a:lnTo>
                  <a:pt x="394" y="158"/>
                </a:lnTo>
                <a:lnTo>
                  <a:pt x="2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62"/>
          <p:cNvSpPr txBox="1"/>
          <p:nvPr>
            <p:ph type="title"/>
          </p:nvPr>
        </p:nvSpPr>
        <p:spPr>
          <a:xfrm>
            <a:off x="2068275" y="897900"/>
            <a:ext cx="4668000" cy="91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Times New Roman"/>
                <a:ea typeface="Times New Roman"/>
                <a:cs typeface="Times New Roman"/>
                <a:sym typeface="Times New Roman"/>
              </a:rPr>
              <a:t>Sources</a:t>
            </a:r>
            <a:endParaRPr sz="2800">
              <a:latin typeface="Times New Roman"/>
              <a:ea typeface="Times New Roman"/>
              <a:cs typeface="Times New Roman"/>
              <a:sym typeface="Times New Roman"/>
            </a:endParaRPr>
          </a:p>
        </p:txBody>
      </p:sp>
      <p:sp>
        <p:nvSpPr>
          <p:cNvPr id="3171" name="Google Shape;3171;p62"/>
          <p:cNvSpPr txBox="1"/>
          <p:nvPr>
            <p:ph idx="1" type="subTitle"/>
          </p:nvPr>
        </p:nvSpPr>
        <p:spPr>
          <a:xfrm>
            <a:off x="1219850" y="1950188"/>
            <a:ext cx="6458400" cy="1853700"/>
          </a:xfrm>
          <a:prstGeom prst="rect">
            <a:avLst/>
          </a:prstGeom>
        </p:spPr>
        <p:txBody>
          <a:bodyPr anchorCtr="0" anchor="ctr" bIns="91425" lIns="91425" spcFirstLastPara="1" rIns="91425" wrap="square" tIns="91425">
            <a:noAutofit/>
          </a:bodyPr>
          <a:lstStyle/>
          <a:p>
            <a:pPr indent="-355600" lvl="0" marL="457200" rtl="0" algn="l">
              <a:spcBef>
                <a:spcPts val="0"/>
              </a:spcBef>
              <a:spcAft>
                <a:spcPts val="0"/>
              </a:spcAft>
              <a:buSzPts val="2000"/>
              <a:buFont typeface="Arial"/>
              <a:buChar char="●"/>
            </a:pPr>
            <a:r>
              <a:rPr b="1" lang="en" sz="2000">
                <a:latin typeface="Arial"/>
                <a:ea typeface="Arial"/>
                <a:cs typeface="Arial"/>
                <a:sym typeface="Arial"/>
              </a:rPr>
              <a:t>Open-Meteo API</a:t>
            </a:r>
            <a:endParaRPr b="1" sz="2000">
              <a:latin typeface="Arial"/>
              <a:ea typeface="Arial"/>
              <a:cs typeface="Arial"/>
              <a:sym typeface="Arial"/>
            </a:endParaRPr>
          </a:p>
          <a:p>
            <a:pPr indent="-355600" lvl="0" marL="457200" rtl="0" algn="l">
              <a:spcBef>
                <a:spcPts val="0"/>
              </a:spcBef>
              <a:spcAft>
                <a:spcPts val="0"/>
              </a:spcAft>
              <a:buSzPts val="2000"/>
              <a:buFont typeface="Arial"/>
              <a:buChar char="●"/>
            </a:pPr>
            <a:r>
              <a:rPr b="1" lang="en" sz="2000">
                <a:latin typeface="Arial"/>
                <a:ea typeface="Arial"/>
                <a:cs typeface="Arial"/>
                <a:sym typeface="Arial"/>
              </a:rPr>
              <a:t>MassGIS shapefiles</a:t>
            </a:r>
            <a:endParaRPr b="1" sz="2000">
              <a:latin typeface="Arial"/>
              <a:ea typeface="Arial"/>
              <a:cs typeface="Arial"/>
              <a:sym typeface="Arial"/>
            </a:endParaRPr>
          </a:p>
          <a:p>
            <a:pPr indent="-355600" lvl="0" marL="457200" rtl="0" algn="l">
              <a:spcBef>
                <a:spcPts val="0"/>
              </a:spcBef>
              <a:spcAft>
                <a:spcPts val="0"/>
              </a:spcAft>
              <a:buSzPts val="2000"/>
              <a:buFont typeface="Arial"/>
              <a:buChar char="●"/>
            </a:pPr>
            <a:r>
              <a:rPr b="1" lang="en" sz="2000">
                <a:latin typeface="Arial"/>
                <a:ea typeface="Arial"/>
                <a:cs typeface="Arial"/>
                <a:sym typeface="Arial"/>
              </a:rPr>
              <a:t>NOAA (2023). Weather Data API Documentation.</a:t>
            </a:r>
            <a:endParaRPr b="1" sz="2000">
              <a:latin typeface="Arial"/>
              <a:ea typeface="Arial"/>
              <a:cs typeface="Arial"/>
              <a:sym typeface="Arial"/>
            </a:endParaRPr>
          </a:p>
          <a:p>
            <a:pPr indent="-355600" lvl="0" marL="457200" rtl="0" algn="l">
              <a:spcBef>
                <a:spcPts val="0"/>
              </a:spcBef>
              <a:spcAft>
                <a:spcPts val="0"/>
              </a:spcAft>
              <a:buSzPts val="2000"/>
              <a:buFont typeface="Arial"/>
              <a:buChar char="●"/>
            </a:pPr>
            <a:r>
              <a:rPr b="1" lang="en" sz="2000">
                <a:latin typeface="Arial"/>
                <a:ea typeface="Arial"/>
                <a:cs typeface="Arial"/>
                <a:sym typeface="Arial"/>
              </a:rPr>
              <a:t>OpenWeatherMap (2024). Historical Data Overview.</a:t>
            </a:r>
            <a:endParaRPr b="1" sz="2000">
              <a:latin typeface="Arial"/>
              <a:ea typeface="Arial"/>
              <a:cs typeface="Arial"/>
              <a:sym typeface="Arial"/>
            </a:endParaRPr>
          </a:p>
          <a:p>
            <a:pPr indent="0" lvl="0" marL="457200" rtl="0" algn="l">
              <a:spcBef>
                <a:spcPts val="0"/>
              </a:spcBef>
              <a:spcAft>
                <a:spcPts val="0"/>
              </a:spcAft>
              <a:buNone/>
            </a:pPr>
            <a:r>
              <a:t/>
            </a:r>
            <a:endParaRPr b="1" sz="2000">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5" name="Shape 3175"/>
        <p:cNvGrpSpPr/>
        <p:nvPr/>
      </p:nvGrpSpPr>
      <p:grpSpPr>
        <a:xfrm>
          <a:off x="0" y="0"/>
          <a:ext cx="0" cy="0"/>
          <a:chOff x="0" y="0"/>
          <a:chExt cx="0" cy="0"/>
        </a:xfrm>
      </p:grpSpPr>
      <p:sp>
        <p:nvSpPr>
          <p:cNvPr id="3176" name="Google Shape;3176;p63"/>
          <p:cNvSpPr/>
          <p:nvPr/>
        </p:nvSpPr>
        <p:spPr>
          <a:xfrm>
            <a:off x="1932850" y="3165859"/>
            <a:ext cx="84389" cy="88030"/>
          </a:xfrm>
          <a:custGeom>
            <a:rect b="b" l="l" r="r" t="t"/>
            <a:pathLst>
              <a:path extrusionOk="0" h="822" w="788">
                <a:moveTo>
                  <a:pt x="281" y="1"/>
                </a:moveTo>
                <a:lnTo>
                  <a:pt x="247" y="282"/>
                </a:lnTo>
                <a:lnTo>
                  <a:pt x="0" y="428"/>
                </a:lnTo>
                <a:lnTo>
                  <a:pt x="259" y="540"/>
                </a:lnTo>
                <a:lnTo>
                  <a:pt x="304" y="821"/>
                </a:lnTo>
                <a:lnTo>
                  <a:pt x="506" y="608"/>
                </a:lnTo>
                <a:lnTo>
                  <a:pt x="787" y="653"/>
                </a:lnTo>
                <a:lnTo>
                  <a:pt x="641" y="405"/>
                </a:lnTo>
                <a:lnTo>
                  <a:pt x="765" y="147"/>
                </a:lnTo>
                <a:lnTo>
                  <a:pt x="483" y="203"/>
                </a:lnTo>
                <a:lnTo>
                  <a:pt x="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63"/>
          <p:cNvSpPr/>
          <p:nvPr/>
        </p:nvSpPr>
        <p:spPr>
          <a:xfrm>
            <a:off x="4674797" y="4565728"/>
            <a:ext cx="88030" cy="85567"/>
          </a:xfrm>
          <a:custGeom>
            <a:rect b="b" l="l" r="r" t="t"/>
            <a:pathLst>
              <a:path extrusionOk="0" h="799" w="822">
                <a:moveTo>
                  <a:pt x="383" y="1"/>
                </a:moveTo>
                <a:lnTo>
                  <a:pt x="282" y="270"/>
                </a:lnTo>
                <a:lnTo>
                  <a:pt x="1" y="327"/>
                </a:lnTo>
                <a:lnTo>
                  <a:pt x="226" y="518"/>
                </a:lnTo>
                <a:lnTo>
                  <a:pt x="192" y="799"/>
                </a:lnTo>
                <a:lnTo>
                  <a:pt x="439" y="641"/>
                </a:lnTo>
                <a:lnTo>
                  <a:pt x="698" y="754"/>
                </a:lnTo>
                <a:lnTo>
                  <a:pt x="698" y="754"/>
                </a:lnTo>
                <a:lnTo>
                  <a:pt x="631" y="484"/>
                </a:lnTo>
                <a:lnTo>
                  <a:pt x="822" y="259"/>
                </a:lnTo>
                <a:lnTo>
                  <a:pt x="529" y="248"/>
                </a:lnTo>
                <a:lnTo>
                  <a:pt x="3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6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ALTERNATIVE </a:t>
            </a:r>
            <a:r>
              <a:rPr b="0" lang="en">
                <a:solidFill>
                  <a:schemeClr val="lt1"/>
                </a:solidFill>
              </a:rPr>
              <a:t>RESOURCES</a:t>
            </a:r>
            <a:endParaRPr b="0">
              <a:solidFill>
                <a:schemeClr val="lt1"/>
              </a:solidFill>
            </a:endParaRPr>
          </a:p>
        </p:txBody>
      </p:sp>
      <p:sp>
        <p:nvSpPr>
          <p:cNvPr id="3179" name="Google Shape;3179;p63"/>
          <p:cNvSpPr txBox="1"/>
          <p:nvPr>
            <p:ph idx="1" type="subTitle"/>
          </p:nvPr>
        </p:nvSpPr>
        <p:spPr>
          <a:xfrm>
            <a:off x="720000" y="1060125"/>
            <a:ext cx="7704000" cy="9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Here’s an assortment of alternative resources whose style fits the one of this template</a:t>
            </a:r>
            <a:endParaRPr>
              <a:solidFill>
                <a:schemeClr val="lt1"/>
              </a:solidFill>
            </a:endParaRPr>
          </a:p>
          <a:p>
            <a:pPr indent="0" lvl="0" marL="0" rtl="0" algn="l">
              <a:spcBef>
                <a:spcPts val="0"/>
              </a:spcBef>
              <a:spcAft>
                <a:spcPts val="0"/>
              </a:spcAft>
              <a:buNone/>
            </a:pPr>
            <a:r>
              <a:rPr b="1" lang="en" sz="2000">
                <a:solidFill>
                  <a:schemeClr val="lt1"/>
                </a:solidFill>
                <a:latin typeface="Montserrat"/>
                <a:ea typeface="Montserrat"/>
                <a:cs typeface="Montserrat"/>
                <a:sym typeface="Montserrat"/>
              </a:rPr>
              <a:t>VECTORS:</a:t>
            </a:r>
            <a:endParaRPr b="1" sz="2000">
              <a:solidFill>
                <a:schemeClr val="lt1"/>
              </a:solidFill>
              <a:latin typeface="Montserrat"/>
              <a:ea typeface="Montserrat"/>
              <a:cs typeface="Montserrat"/>
              <a:sym typeface="Montserrat"/>
            </a:endParaRPr>
          </a:p>
          <a:p>
            <a:pPr indent="-317500" lvl="0" marL="457200" rtl="0" algn="l">
              <a:spcBef>
                <a:spcPts val="1000"/>
              </a:spcBef>
              <a:spcAft>
                <a:spcPts val="0"/>
              </a:spcAft>
              <a:buClr>
                <a:schemeClr val="lt1"/>
              </a:buClr>
              <a:buSzPts val="1400"/>
              <a:buChar char="●"/>
            </a:pPr>
            <a:r>
              <a:rPr lang="en">
                <a:solidFill>
                  <a:schemeClr val="lt1"/>
                </a:solidFill>
                <a:uFill>
                  <a:noFill/>
                </a:uFill>
                <a:hlinkClick r:id="rId3">
                  <a:extLst>
                    <a:ext uri="{A12FA001-AC4F-418D-AE19-62706E023703}">
                      <ahyp:hlinkClr val="tx"/>
                    </a:ext>
                  </a:extLst>
                </a:hlinkClick>
              </a:rPr>
              <a:t>Hand drawn weather effects</a:t>
            </a:r>
            <a:endParaRPr>
              <a:solidFill>
                <a:schemeClr val="lt1"/>
              </a:solidFill>
            </a:endParaRPr>
          </a:p>
        </p:txBody>
      </p:sp>
      <p:grpSp>
        <p:nvGrpSpPr>
          <p:cNvPr id="3180" name="Google Shape;3180;p63"/>
          <p:cNvGrpSpPr/>
          <p:nvPr/>
        </p:nvGrpSpPr>
        <p:grpSpPr>
          <a:xfrm>
            <a:off x="4793085" y="2071916"/>
            <a:ext cx="1429765" cy="1146679"/>
            <a:chOff x="2468075" y="2009188"/>
            <a:chExt cx="733100" cy="587950"/>
          </a:xfrm>
        </p:grpSpPr>
        <p:sp>
          <p:nvSpPr>
            <p:cNvPr id="3181" name="Google Shape;3181;p63"/>
            <p:cNvSpPr/>
            <p:nvPr/>
          </p:nvSpPr>
          <p:spPr>
            <a:xfrm>
              <a:off x="2541175" y="2041038"/>
              <a:ext cx="577350" cy="515750"/>
            </a:xfrm>
            <a:custGeom>
              <a:rect b="b" l="l" r="r" t="t"/>
              <a:pathLst>
                <a:path extrusionOk="0" h="20630" w="23094">
                  <a:moveTo>
                    <a:pt x="10265" y="1"/>
                  </a:moveTo>
                  <a:cubicBezTo>
                    <a:pt x="9896" y="1"/>
                    <a:pt x="9524" y="40"/>
                    <a:pt x="9155" y="122"/>
                  </a:cubicBezTo>
                  <a:cubicBezTo>
                    <a:pt x="6962" y="620"/>
                    <a:pt x="5333" y="2465"/>
                    <a:pt x="5134" y="4707"/>
                  </a:cubicBezTo>
                  <a:cubicBezTo>
                    <a:pt x="4808" y="4513"/>
                    <a:pt x="4475" y="4428"/>
                    <a:pt x="4157" y="4428"/>
                  </a:cubicBezTo>
                  <a:cubicBezTo>
                    <a:pt x="2760" y="4428"/>
                    <a:pt x="1648" y="6082"/>
                    <a:pt x="2609" y="7449"/>
                  </a:cubicBezTo>
                  <a:cubicBezTo>
                    <a:pt x="1728" y="8030"/>
                    <a:pt x="1047" y="8861"/>
                    <a:pt x="632" y="9824"/>
                  </a:cubicBezTo>
                  <a:cubicBezTo>
                    <a:pt x="0" y="11237"/>
                    <a:pt x="0" y="12848"/>
                    <a:pt x="615" y="14277"/>
                  </a:cubicBezTo>
                  <a:cubicBezTo>
                    <a:pt x="1492" y="16150"/>
                    <a:pt x="3547" y="17354"/>
                    <a:pt x="5601" y="17354"/>
                  </a:cubicBezTo>
                  <a:cubicBezTo>
                    <a:pt x="6116" y="17354"/>
                    <a:pt x="6631" y="17278"/>
                    <a:pt x="7128" y="17118"/>
                  </a:cubicBezTo>
                  <a:lnTo>
                    <a:pt x="7128" y="17118"/>
                  </a:lnTo>
                  <a:cubicBezTo>
                    <a:pt x="6965" y="17930"/>
                    <a:pt x="7602" y="18573"/>
                    <a:pt x="8309" y="18573"/>
                  </a:cubicBezTo>
                  <a:cubicBezTo>
                    <a:pt x="8542" y="18573"/>
                    <a:pt x="8783" y="18504"/>
                    <a:pt x="9005" y="18347"/>
                  </a:cubicBezTo>
                  <a:cubicBezTo>
                    <a:pt x="9121" y="19560"/>
                    <a:pt x="10367" y="20341"/>
                    <a:pt x="11564" y="20540"/>
                  </a:cubicBezTo>
                  <a:cubicBezTo>
                    <a:pt x="11899" y="20600"/>
                    <a:pt x="12233" y="20629"/>
                    <a:pt x="12562" y="20629"/>
                  </a:cubicBezTo>
                  <a:cubicBezTo>
                    <a:pt x="15075" y="20629"/>
                    <a:pt x="17338" y="18950"/>
                    <a:pt x="18043" y="16453"/>
                  </a:cubicBezTo>
                  <a:cubicBezTo>
                    <a:pt x="20086" y="16420"/>
                    <a:pt x="21083" y="13945"/>
                    <a:pt x="19654" y="12499"/>
                  </a:cubicBezTo>
                  <a:cubicBezTo>
                    <a:pt x="20934" y="12449"/>
                    <a:pt x="22080" y="11702"/>
                    <a:pt x="22645" y="10555"/>
                  </a:cubicBezTo>
                  <a:cubicBezTo>
                    <a:pt x="23093" y="9608"/>
                    <a:pt x="23077" y="8495"/>
                    <a:pt x="22612" y="7548"/>
                  </a:cubicBezTo>
                  <a:cubicBezTo>
                    <a:pt x="22512" y="7366"/>
                    <a:pt x="22396" y="7166"/>
                    <a:pt x="22263" y="7000"/>
                  </a:cubicBezTo>
                  <a:cubicBezTo>
                    <a:pt x="22113" y="6801"/>
                    <a:pt x="21931" y="6635"/>
                    <a:pt x="21748" y="6485"/>
                  </a:cubicBezTo>
                  <a:cubicBezTo>
                    <a:pt x="21515" y="6286"/>
                    <a:pt x="21266" y="6136"/>
                    <a:pt x="20984" y="6020"/>
                  </a:cubicBezTo>
                  <a:cubicBezTo>
                    <a:pt x="20525" y="5808"/>
                    <a:pt x="20032" y="5696"/>
                    <a:pt x="19531" y="5696"/>
                  </a:cubicBezTo>
                  <a:cubicBezTo>
                    <a:pt x="19324" y="5696"/>
                    <a:pt x="19115" y="5715"/>
                    <a:pt x="18907" y="5754"/>
                  </a:cubicBezTo>
                  <a:cubicBezTo>
                    <a:pt x="19256" y="5339"/>
                    <a:pt x="19438" y="3893"/>
                    <a:pt x="18126" y="2880"/>
                  </a:cubicBezTo>
                  <a:cubicBezTo>
                    <a:pt x="17910" y="2714"/>
                    <a:pt x="17694" y="2581"/>
                    <a:pt x="17478" y="2481"/>
                  </a:cubicBezTo>
                  <a:lnTo>
                    <a:pt x="17428" y="2448"/>
                  </a:lnTo>
                  <a:cubicBezTo>
                    <a:pt x="17068" y="2281"/>
                    <a:pt x="16687" y="2193"/>
                    <a:pt x="16295" y="2193"/>
                  </a:cubicBezTo>
                  <a:cubicBezTo>
                    <a:pt x="16181" y="2193"/>
                    <a:pt x="16065" y="2200"/>
                    <a:pt x="15950" y="2215"/>
                  </a:cubicBezTo>
                  <a:cubicBezTo>
                    <a:pt x="15534" y="2232"/>
                    <a:pt x="15102" y="2348"/>
                    <a:pt x="14720" y="2548"/>
                  </a:cubicBezTo>
                  <a:cubicBezTo>
                    <a:pt x="13782" y="948"/>
                    <a:pt x="12066" y="1"/>
                    <a:pt x="102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63"/>
            <p:cNvSpPr/>
            <p:nvPr/>
          </p:nvSpPr>
          <p:spPr>
            <a:xfrm>
              <a:off x="2863475" y="2009188"/>
              <a:ext cx="337700" cy="327725"/>
            </a:xfrm>
            <a:custGeom>
              <a:rect b="b" l="l" r="r" t="t"/>
              <a:pathLst>
                <a:path extrusionOk="0" h="13109" w="13508">
                  <a:moveTo>
                    <a:pt x="11414" y="0"/>
                  </a:moveTo>
                  <a:cubicBezTo>
                    <a:pt x="8457" y="3207"/>
                    <a:pt x="4353" y="5118"/>
                    <a:pt x="1" y="5317"/>
                  </a:cubicBezTo>
                  <a:cubicBezTo>
                    <a:pt x="2260" y="7527"/>
                    <a:pt x="4154" y="10168"/>
                    <a:pt x="5300" y="13109"/>
                  </a:cubicBezTo>
                  <a:cubicBezTo>
                    <a:pt x="6546" y="8839"/>
                    <a:pt x="9637" y="5134"/>
                    <a:pt x="13508" y="2958"/>
                  </a:cubicBezTo>
                  <a:cubicBezTo>
                    <a:pt x="13225" y="2742"/>
                    <a:pt x="12959" y="2509"/>
                    <a:pt x="12710" y="2243"/>
                  </a:cubicBezTo>
                  <a:cubicBezTo>
                    <a:pt x="12644" y="2160"/>
                    <a:pt x="12561" y="2077"/>
                    <a:pt x="12494" y="1977"/>
                  </a:cubicBezTo>
                  <a:cubicBezTo>
                    <a:pt x="12478" y="1961"/>
                    <a:pt x="12461" y="1961"/>
                    <a:pt x="12461" y="1944"/>
                  </a:cubicBezTo>
                  <a:cubicBezTo>
                    <a:pt x="12328" y="1778"/>
                    <a:pt x="12195" y="1612"/>
                    <a:pt x="12079" y="1446"/>
                  </a:cubicBezTo>
                  <a:cubicBezTo>
                    <a:pt x="11996" y="1330"/>
                    <a:pt x="11913" y="1213"/>
                    <a:pt x="11846" y="1080"/>
                  </a:cubicBezTo>
                  <a:cubicBezTo>
                    <a:pt x="11647" y="748"/>
                    <a:pt x="11497" y="383"/>
                    <a:pt x="114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63"/>
            <p:cNvSpPr/>
            <p:nvPr/>
          </p:nvSpPr>
          <p:spPr>
            <a:xfrm>
              <a:off x="2873025" y="2103063"/>
              <a:ext cx="121300" cy="27975"/>
            </a:xfrm>
            <a:custGeom>
              <a:rect b="b" l="l" r="r" t="t"/>
              <a:pathLst>
                <a:path extrusionOk="0" h="1119" w="4852">
                  <a:moveTo>
                    <a:pt x="4204" y="0"/>
                  </a:moveTo>
                  <a:cubicBezTo>
                    <a:pt x="2908" y="681"/>
                    <a:pt x="1463" y="1047"/>
                    <a:pt x="1" y="1080"/>
                  </a:cubicBezTo>
                  <a:cubicBezTo>
                    <a:pt x="365" y="1106"/>
                    <a:pt x="730" y="1119"/>
                    <a:pt x="1094" y="1119"/>
                  </a:cubicBezTo>
                  <a:cubicBezTo>
                    <a:pt x="1675" y="1119"/>
                    <a:pt x="2253" y="1085"/>
                    <a:pt x="2825" y="1014"/>
                  </a:cubicBezTo>
                  <a:cubicBezTo>
                    <a:pt x="3523" y="931"/>
                    <a:pt x="4204" y="715"/>
                    <a:pt x="4852" y="399"/>
                  </a:cubicBezTo>
                  <a:cubicBezTo>
                    <a:pt x="4636" y="249"/>
                    <a:pt x="4420" y="116"/>
                    <a:pt x="42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63"/>
            <p:cNvSpPr/>
            <p:nvPr/>
          </p:nvSpPr>
          <p:spPr>
            <a:xfrm>
              <a:off x="3012175" y="2191513"/>
              <a:ext cx="72700" cy="104700"/>
            </a:xfrm>
            <a:custGeom>
              <a:rect b="b" l="l" r="r" t="t"/>
              <a:pathLst>
                <a:path extrusionOk="0" h="4188" w="2908">
                  <a:moveTo>
                    <a:pt x="2144" y="1"/>
                  </a:moveTo>
                  <a:cubicBezTo>
                    <a:pt x="1030" y="1147"/>
                    <a:pt x="283" y="2609"/>
                    <a:pt x="0" y="4188"/>
                  </a:cubicBezTo>
                  <a:cubicBezTo>
                    <a:pt x="582" y="2692"/>
                    <a:pt x="1595" y="1396"/>
                    <a:pt x="2908" y="466"/>
                  </a:cubicBezTo>
                  <a:cubicBezTo>
                    <a:pt x="2675" y="267"/>
                    <a:pt x="2426" y="117"/>
                    <a:pt x="21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63"/>
            <p:cNvSpPr/>
            <p:nvPr/>
          </p:nvSpPr>
          <p:spPr>
            <a:xfrm>
              <a:off x="2676575" y="2181138"/>
              <a:ext cx="160750" cy="86075"/>
            </a:xfrm>
            <a:custGeom>
              <a:rect b="b" l="l" r="r" t="t"/>
              <a:pathLst>
                <a:path extrusionOk="0" h="3443" w="6430">
                  <a:moveTo>
                    <a:pt x="200" y="1"/>
                  </a:moveTo>
                  <a:cubicBezTo>
                    <a:pt x="0" y="1014"/>
                    <a:pt x="383" y="2061"/>
                    <a:pt x="1213" y="2692"/>
                  </a:cubicBezTo>
                  <a:cubicBezTo>
                    <a:pt x="1660" y="3005"/>
                    <a:pt x="2188" y="3164"/>
                    <a:pt x="2719" y="3164"/>
                  </a:cubicBezTo>
                  <a:cubicBezTo>
                    <a:pt x="3174" y="3164"/>
                    <a:pt x="3631" y="3046"/>
                    <a:pt x="4038" y="2808"/>
                  </a:cubicBezTo>
                  <a:cubicBezTo>
                    <a:pt x="4272" y="3199"/>
                    <a:pt x="4697" y="3443"/>
                    <a:pt x="5162" y="3443"/>
                  </a:cubicBezTo>
                  <a:cubicBezTo>
                    <a:pt x="5191" y="3443"/>
                    <a:pt x="5221" y="3442"/>
                    <a:pt x="5250" y="3440"/>
                  </a:cubicBezTo>
                  <a:cubicBezTo>
                    <a:pt x="5765" y="3406"/>
                    <a:pt x="6214" y="3107"/>
                    <a:pt x="6430" y="2642"/>
                  </a:cubicBezTo>
                  <a:lnTo>
                    <a:pt x="6430" y="2642"/>
                  </a:lnTo>
                  <a:cubicBezTo>
                    <a:pt x="6200" y="2860"/>
                    <a:pt x="5909" y="2972"/>
                    <a:pt x="5607" y="2972"/>
                  </a:cubicBezTo>
                  <a:cubicBezTo>
                    <a:pt x="5494" y="2972"/>
                    <a:pt x="5380" y="2956"/>
                    <a:pt x="5267" y="2925"/>
                  </a:cubicBezTo>
                  <a:cubicBezTo>
                    <a:pt x="4852" y="2775"/>
                    <a:pt x="4553" y="2426"/>
                    <a:pt x="4453" y="2011"/>
                  </a:cubicBezTo>
                  <a:cubicBezTo>
                    <a:pt x="4032" y="2209"/>
                    <a:pt x="3591" y="2302"/>
                    <a:pt x="3159" y="2302"/>
                  </a:cubicBezTo>
                  <a:cubicBezTo>
                    <a:pt x="1816" y="2302"/>
                    <a:pt x="552" y="1408"/>
                    <a:pt x="2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63"/>
            <p:cNvSpPr/>
            <p:nvPr/>
          </p:nvSpPr>
          <p:spPr>
            <a:xfrm>
              <a:off x="2839400" y="2328588"/>
              <a:ext cx="68125" cy="44550"/>
            </a:xfrm>
            <a:custGeom>
              <a:rect b="b" l="l" r="r" t="t"/>
              <a:pathLst>
                <a:path extrusionOk="0" h="1782" w="2725">
                  <a:moveTo>
                    <a:pt x="2691" y="0"/>
                  </a:moveTo>
                  <a:lnTo>
                    <a:pt x="2691" y="0"/>
                  </a:lnTo>
                  <a:cubicBezTo>
                    <a:pt x="2470" y="715"/>
                    <a:pt x="1827" y="1119"/>
                    <a:pt x="1174" y="1119"/>
                  </a:cubicBezTo>
                  <a:cubicBezTo>
                    <a:pt x="750" y="1119"/>
                    <a:pt x="321" y="948"/>
                    <a:pt x="0" y="582"/>
                  </a:cubicBezTo>
                  <a:lnTo>
                    <a:pt x="0" y="582"/>
                  </a:lnTo>
                  <a:cubicBezTo>
                    <a:pt x="166" y="1097"/>
                    <a:pt x="548" y="1512"/>
                    <a:pt x="1063" y="1712"/>
                  </a:cubicBezTo>
                  <a:cubicBezTo>
                    <a:pt x="1197" y="1759"/>
                    <a:pt x="1335" y="1782"/>
                    <a:pt x="1471" y="1782"/>
                  </a:cubicBezTo>
                  <a:cubicBezTo>
                    <a:pt x="1862" y="1782"/>
                    <a:pt x="2242" y="1595"/>
                    <a:pt x="2475" y="1263"/>
                  </a:cubicBezTo>
                  <a:cubicBezTo>
                    <a:pt x="2725" y="898"/>
                    <a:pt x="2708" y="449"/>
                    <a:pt x="26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63"/>
            <p:cNvSpPr/>
            <p:nvPr/>
          </p:nvSpPr>
          <p:spPr>
            <a:xfrm>
              <a:off x="3086525" y="2036188"/>
              <a:ext cx="78925" cy="60250"/>
            </a:xfrm>
            <a:custGeom>
              <a:rect b="b" l="l" r="r" t="t"/>
              <a:pathLst>
                <a:path extrusionOk="0" h="2410" w="3157">
                  <a:moveTo>
                    <a:pt x="2924" y="0"/>
                  </a:moveTo>
                  <a:cubicBezTo>
                    <a:pt x="2094" y="964"/>
                    <a:pt x="1113" y="1778"/>
                    <a:pt x="0" y="2409"/>
                  </a:cubicBezTo>
                  <a:cubicBezTo>
                    <a:pt x="1163" y="1911"/>
                    <a:pt x="2226" y="1213"/>
                    <a:pt x="3157" y="366"/>
                  </a:cubicBezTo>
                  <a:cubicBezTo>
                    <a:pt x="3074" y="250"/>
                    <a:pt x="2991" y="133"/>
                    <a:pt x="29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63"/>
            <p:cNvSpPr/>
            <p:nvPr/>
          </p:nvSpPr>
          <p:spPr>
            <a:xfrm>
              <a:off x="3139275" y="2057788"/>
              <a:ext cx="42375" cy="36150"/>
            </a:xfrm>
            <a:custGeom>
              <a:rect b="b" l="l" r="r" t="t"/>
              <a:pathLst>
                <a:path extrusionOk="0" h="1446" w="1695">
                  <a:moveTo>
                    <a:pt x="1446" y="0"/>
                  </a:moveTo>
                  <a:cubicBezTo>
                    <a:pt x="914" y="432"/>
                    <a:pt x="432" y="914"/>
                    <a:pt x="0" y="1446"/>
                  </a:cubicBezTo>
                  <a:cubicBezTo>
                    <a:pt x="548" y="1030"/>
                    <a:pt x="1113" y="648"/>
                    <a:pt x="1695" y="299"/>
                  </a:cubicBezTo>
                  <a:cubicBezTo>
                    <a:pt x="1612" y="216"/>
                    <a:pt x="1529" y="133"/>
                    <a:pt x="1462" y="33"/>
                  </a:cubicBezTo>
                  <a:cubicBezTo>
                    <a:pt x="1462" y="17"/>
                    <a:pt x="1446" y="0"/>
                    <a:pt x="14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63"/>
            <p:cNvSpPr/>
            <p:nvPr/>
          </p:nvSpPr>
          <p:spPr>
            <a:xfrm>
              <a:off x="2984350" y="2460613"/>
              <a:ext cx="75450" cy="92875"/>
            </a:xfrm>
            <a:custGeom>
              <a:rect b="b" l="l" r="r" t="t"/>
              <a:pathLst>
                <a:path extrusionOk="0" h="3715" w="3018">
                  <a:moveTo>
                    <a:pt x="781" y="1"/>
                  </a:moveTo>
                  <a:cubicBezTo>
                    <a:pt x="750" y="1"/>
                    <a:pt x="719" y="16"/>
                    <a:pt x="698" y="53"/>
                  </a:cubicBezTo>
                  <a:cubicBezTo>
                    <a:pt x="382" y="584"/>
                    <a:pt x="166" y="1182"/>
                    <a:pt x="67" y="1797"/>
                  </a:cubicBezTo>
                  <a:cubicBezTo>
                    <a:pt x="0" y="2378"/>
                    <a:pt x="183" y="2960"/>
                    <a:pt x="598" y="3359"/>
                  </a:cubicBezTo>
                  <a:cubicBezTo>
                    <a:pt x="843" y="3592"/>
                    <a:pt x="1155" y="3714"/>
                    <a:pt x="1474" y="3714"/>
                  </a:cubicBezTo>
                  <a:cubicBezTo>
                    <a:pt x="1632" y="3714"/>
                    <a:pt x="1791" y="3685"/>
                    <a:pt x="1944" y="3624"/>
                  </a:cubicBezTo>
                  <a:cubicBezTo>
                    <a:pt x="3018" y="3183"/>
                    <a:pt x="2568" y="1700"/>
                    <a:pt x="1609" y="1700"/>
                  </a:cubicBezTo>
                  <a:cubicBezTo>
                    <a:pt x="1485" y="1700"/>
                    <a:pt x="1352" y="1725"/>
                    <a:pt x="1213" y="1780"/>
                  </a:cubicBezTo>
                  <a:cubicBezTo>
                    <a:pt x="1106" y="1826"/>
                    <a:pt x="1140" y="2000"/>
                    <a:pt x="1237" y="2000"/>
                  </a:cubicBezTo>
                  <a:cubicBezTo>
                    <a:pt x="1246" y="2000"/>
                    <a:pt x="1254" y="1999"/>
                    <a:pt x="1263" y="1996"/>
                  </a:cubicBezTo>
                  <a:cubicBezTo>
                    <a:pt x="1390" y="1939"/>
                    <a:pt x="1511" y="1913"/>
                    <a:pt x="1622" y="1913"/>
                  </a:cubicBezTo>
                  <a:cubicBezTo>
                    <a:pt x="2411" y="1913"/>
                    <a:pt x="2741" y="3196"/>
                    <a:pt x="1795" y="3458"/>
                  </a:cubicBezTo>
                  <a:cubicBezTo>
                    <a:pt x="1685" y="3495"/>
                    <a:pt x="1573" y="3512"/>
                    <a:pt x="1463" y="3512"/>
                  </a:cubicBezTo>
                  <a:cubicBezTo>
                    <a:pt x="1170" y="3512"/>
                    <a:pt x="886" y="3388"/>
                    <a:pt x="681" y="3159"/>
                  </a:cubicBezTo>
                  <a:cubicBezTo>
                    <a:pt x="349" y="2794"/>
                    <a:pt x="200" y="2295"/>
                    <a:pt x="266" y="1814"/>
                  </a:cubicBezTo>
                  <a:cubicBezTo>
                    <a:pt x="316" y="1215"/>
                    <a:pt x="598" y="684"/>
                    <a:pt x="881" y="152"/>
                  </a:cubicBezTo>
                  <a:cubicBezTo>
                    <a:pt x="915" y="73"/>
                    <a:pt x="848" y="1"/>
                    <a:pt x="781"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63"/>
            <p:cNvSpPr/>
            <p:nvPr/>
          </p:nvSpPr>
          <p:spPr>
            <a:xfrm>
              <a:off x="2492150" y="2194363"/>
              <a:ext cx="96450" cy="54250"/>
            </a:xfrm>
            <a:custGeom>
              <a:rect b="b" l="l" r="r" t="t"/>
              <a:pathLst>
                <a:path extrusionOk="0" h="2170" w="3858">
                  <a:moveTo>
                    <a:pt x="1140" y="1"/>
                  </a:moveTo>
                  <a:cubicBezTo>
                    <a:pt x="705" y="1"/>
                    <a:pt x="324" y="275"/>
                    <a:pt x="167" y="684"/>
                  </a:cubicBezTo>
                  <a:cubicBezTo>
                    <a:pt x="1" y="1100"/>
                    <a:pt x="117" y="1598"/>
                    <a:pt x="466" y="1897"/>
                  </a:cubicBezTo>
                  <a:cubicBezTo>
                    <a:pt x="695" y="2099"/>
                    <a:pt x="965" y="2169"/>
                    <a:pt x="1245" y="2169"/>
                  </a:cubicBezTo>
                  <a:cubicBezTo>
                    <a:pt x="1472" y="2169"/>
                    <a:pt x="1705" y="2123"/>
                    <a:pt x="1928" y="2063"/>
                  </a:cubicBezTo>
                  <a:cubicBezTo>
                    <a:pt x="2559" y="1914"/>
                    <a:pt x="3174" y="1665"/>
                    <a:pt x="3756" y="1366"/>
                  </a:cubicBezTo>
                  <a:cubicBezTo>
                    <a:pt x="3857" y="1308"/>
                    <a:pt x="3781" y="1174"/>
                    <a:pt x="3683" y="1174"/>
                  </a:cubicBezTo>
                  <a:cubicBezTo>
                    <a:pt x="3669" y="1174"/>
                    <a:pt x="3654" y="1176"/>
                    <a:pt x="3639" y="1183"/>
                  </a:cubicBezTo>
                  <a:lnTo>
                    <a:pt x="3656" y="1183"/>
                  </a:lnTo>
                  <a:cubicBezTo>
                    <a:pt x="3257" y="1399"/>
                    <a:pt x="2842" y="1565"/>
                    <a:pt x="2410" y="1714"/>
                  </a:cubicBezTo>
                  <a:cubicBezTo>
                    <a:pt x="2046" y="1831"/>
                    <a:pt x="1644" y="1973"/>
                    <a:pt x="1260" y="1973"/>
                  </a:cubicBezTo>
                  <a:cubicBezTo>
                    <a:pt x="1205" y="1973"/>
                    <a:pt x="1151" y="1970"/>
                    <a:pt x="1097" y="1964"/>
                  </a:cubicBezTo>
                  <a:cubicBezTo>
                    <a:pt x="715" y="1914"/>
                    <a:pt x="400" y="1631"/>
                    <a:pt x="317" y="1266"/>
                  </a:cubicBezTo>
                  <a:cubicBezTo>
                    <a:pt x="234" y="884"/>
                    <a:pt x="400" y="502"/>
                    <a:pt x="732" y="302"/>
                  </a:cubicBezTo>
                  <a:cubicBezTo>
                    <a:pt x="834" y="237"/>
                    <a:pt x="951" y="204"/>
                    <a:pt x="1070" y="204"/>
                  </a:cubicBezTo>
                  <a:cubicBezTo>
                    <a:pt x="1164" y="204"/>
                    <a:pt x="1258" y="225"/>
                    <a:pt x="1347" y="269"/>
                  </a:cubicBezTo>
                  <a:cubicBezTo>
                    <a:pt x="1513" y="369"/>
                    <a:pt x="1546" y="601"/>
                    <a:pt x="1396" y="751"/>
                  </a:cubicBezTo>
                  <a:cubicBezTo>
                    <a:pt x="1319" y="815"/>
                    <a:pt x="1392" y="910"/>
                    <a:pt x="1475" y="910"/>
                  </a:cubicBezTo>
                  <a:cubicBezTo>
                    <a:pt x="1499" y="910"/>
                    <a:pt x="1524" y="902"/>
                    <a:pt x="1546" y="884"/>
                  </a:cubicBezTo>
                  <a:cubicBezTo>
                    <a:pt x="1696" y="751"/>
                    <a:pt x="1745" y="551"/>
                    <a:pt x="1662" y="369"/>
                  </a:cubicBezTo>
                  <a:cubicBezTo>
                    <a:pt x="1596" y="169"/>
                    <a:pt x="1413" y="36"/>
                    <a:pt x="1214" y="3"/>
                  </a:cubicBezTo>
                  <a:cubicBezTo>
                    <a:pt x="1189" y="1"/>
                    <a:pt x="1164" y="1"/>
                    <a:pt x="1140"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63"/>
            <p:cNvSpPr/>
            <p:nvPr/>
          </p:nvSpPr>
          <p:spPr>
            <a:xfrm>
              <a:off x="2468075" y="2252163"/>
              <a:ext cx="91650" cy="35650"/>
            </a:xfrm>
            <a:custGeom>
              <a:rect b="b" l="l" r="r" t="t"/>
              <a:pathLst>
                <a:path extrusionOk="0" h="1426" w="3666">
                  <a:moveTo>
                    <a:pt x="3513" y="1"/>
                  </a:moveTo>
                  <a:cubicBezTo>
                    <a:pt x="3488" y="1"/>
                    <a:pt x="3463" y="11"/>
                    <a:pt x="3439" y="34"/>
                  </a:cubicBezTo>
                  <a:lnTo>
                    <a:pt x="3456" y="34"/>
                  </a:lnTo>
                  <a:cubicBezTo>
                    <a:pt x="2991" y="499"/>
                    <a:pt x="2426" y="848"/>
                    <a:pt x="1795" y="1047"/>
                  </a:cubicBezTo>
                  <a:cubicBezTo>
                    <a:pt x="1533" y="1149"/>
                    <a:pt x="1246" y="1200"/>
                    <a:pt x="956" y="1200"/>
                  </a:cubicBezTo>
                  <a:cubicBezTo>
                    <a:pt x="914" y="1200"/>
                    <a:pt x="873" y="1199"/>
                    <a:pt x="831" y="1197"/>
                  </a:cubicBezTo>
                  <a:cubicBezTo>
                    <a:pt x="532" y="1163"/>
                    <a:pt x="183" y="914"/>
                    <a:pt x="299" y="582"/>
                  </a:cubicBezTo>
                  <a:cubicBezTo>
                    <a:pt x="319" y="504"/>
                    <a:pt x="257" y="454"/>
                    <a:pt x="194" y="454"/>
                  </a:cubicBezTo>
                  <a:cubicBezTo>
                    <a:pt x="149" y="454"/>
                    <a:pt x="104" y="478"/>
                    <a:pt x="83" y="532"/>
                  </a:cubicBezTo>
                  <a:cubicBezTo>
                    <a:pt x="0" y="848"/>
                    <a:pt x="166" y="1180"/>
                    <a:pt x="482" y="1330"/>
                  </a:cubicBezTo>
                  <a:cubicBezTo>
                    <a:pt x="630" y="1400"/>
                    <a:pt x="789" y="1426"/>
                    <a:pt x="950" y="1426"/>
                  </a:cubicBezTo>
                  <a:cubicBezTo>
                    <a:pt x="1170" y="1426"/>
                    <a:pt x="1394" y="1378"/>
                    <a:pt x="1595" y="1330"/>
                  </a:cubicBezTo>
                  <a:cubicBezTo>
                    <a:pt x="2359" y="1130"/>
                    <a:pt x="3041" y="732"/>
                    <a:pt x="3589" y="183"/>
                  </a:cubicBezTo>
                  <a:cubicBezTo>
                    <a:pt x="3665" y="107"/>
                    <a:pt x="3595" y="1"/>
                    <a:pt x="3513"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63"/>
            <p:cNvSpPr/>
            <p:nvPr/>
          </p:nvSpPr>
          <p:spPr>
            <a:xfrm>
              <a:off x="2959850" y="2510538"/>
              <a:ext cx="25975" cy="86600"/>
            </a:xfrm>
            <a:custGeom>
              <a:rect b="b" l="l" r="r" t="t"/>
              <a:pathLst>
                <a:path extrusionOk="0" h="3464" w="1039">
                  <a:moveTo>
                    <a:pt x="497" y="1"/>
                  </a:moveTo>
                  <a:cubicBezTo>
                    <a:pt x="454" y="1"/>
                    <a:pt x="408" y="21"/>
                    <a:pt x="382" y="66"/>
                  </a:cubicBezTo>
                  <a:lnTo>
                    <a:pt x="399" y="82"/>
                  </a:lnTo>
                  <a:cubicBezTo>
                    <a:pt x="0" y="1196"/>
                    <a:pt x="150" y="2425"/>
                    <a:pt x="814" y="3422"/>
                  </a:cubicBezTo>
                  <a:cubicBezTo>
                    <a:pt x="834" y="3451"/>
                    <a:pt x="863" y="3463"/>
                    <a:pt x="893" y="3463"/>
                  </a:cubicBezTo>
                  <a:cubicBezTo>
                    <a:pt x="965" y="3463"/>
                    <a:pt x="1039" y="3393"/>
                    <a:pt x="980" y="3322"/>
                  </a:cubicBezTo>
                  <a:cubicBezTo>
                    <a:pt x="366" y="2375"/>
                    <a:pt x="216" y="1196"/>
                    <a:pt x="598" y="132"/>
                  </a:cubicBezTo>
                  <a:cubicBezTo>
                    <a:pt x="629" y="51"/>
                    <a:pt x="566" y="1"/>
                    <a:pt x="49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63"/>
            <p:cNvSpPr/>
            <p:nvPr/>
          </p:nvSpPr>
          <p:spPr>
            <a:xfrm>
              <a:off x="3057025" y="2362238"/>
              <a:ext cx="73650" cy="73475"/>
            </a:xfrm>
            <a:custGeom>
              <a:rect b="b" l="l" r="r" t="t"/>
              <a:pathLst>
                <a:path extrusionOk="0" h="2939" w="2946">
                  <a:moveTo>
                    <a:pt x="306" y="0"/>
                  </a:moveTo>
                  <a:cubicBezTo>
                    <a:pt x="263" y="0"/>
                    <a:pt x="220" y="20"/>
                    <a:pt x="200" y="67"/>
                  </a:cubicBezTo>
                  <a:lnTo>
                    <a:pt x="217" y="83"/>
                  </a:lnTo>
                  <a:cubicBezTo>
                    <a:pt x="34" y="565"/>
                    <a:pt x="1" y="1097"/>
                    <a:pt x="134" y="1595"/>
                  </a:cubicBezTo>
                  <a:cubicBezTo>
                    <a:pt x="233" y="2077"/>
                    <a:pt x="516" y="2509"/>
                    <a:pt x="914" y="2791"/>
                  </a:cubicBezTo>
                  <a:cubicBezTo>
                    <a:pt x="1076" y="2893"/>
                    <a:pt x="1254" y="2938"/>
                    <a:pt x="1432" y="2938"/>
                  </a:cubicBezTo>
                  <a:cubicBezTo>
                    <a:pt x="2186" y="2938"/>
                    <a:pt x="2946" y="2129"/>
                    <a:pt x="2543" y="1363"/>
                  </a:cubicBezTo>
                  <a:cubicBezTo>
                    <a:pt x="2407" y="1101"/>
                    <a:pt x="2147" y="964"/>
                    <a:pt x="1885" y="964"/>
                  </a:cubicBezTo>
                  <a:cubicBezTo>
                    <a:pt x="1697" y="964"/>
                    <a:pt x="1509" y="1034"/>
                    <a:pt x="1363" y="1180"/>
                  </a:cubicBezTo>
                  <a:cubicBezTo>
                    <a:pt x="1286" y="1256"/>
                    <a:pt x="1357" y="1362"/>
                    <a:pt x="1439" y="1362"/>
                  </a:cubicBezTo>
                  <a:cubicBezTo>
                    <a:pt x="1463" y="1362"/>
                    <a:pt x="1489" y="1352"/>
                    <a:pt x="1512" y="1329"/>
                  </a:cubicBezTo>
                  <a:cubicBezTo>
                    <a:pt x="1612" y="1223"/>
                    <a:pt x="1746" y="1172"/>
                    <a:pt x="1881" y="1172"/>
                  </a:cubicBezTo>
                  <a:cubicBezTo>
                    <a:pt x="2083" y="1172"/>
                    <a:pt x="2287" y="1286"/>
                    <a:pt x="2376" y="1495"/>
                  </a:cubicBezTo>
                  <a:cubicBezTo>
                    <a:pt x="2526" y="1861"/>
                    <a:pt x="2410" y="2276"/>
                    <a:pt x="2077" y="2509"/>
                  </a:cubicBezTo>
                  <a:cubicBezTo>
                    <a:pt x="1898" y="2654"/>
                    <a:pt x="1683" y="2729"/>
                    <a:pt x="1469" y="2729"/>
                  </a:cubicBezTo>
                  <a:cubicBezTo>
                    <a:pt x="1268" y="2729"/>
                    <a:pt x="1067" y="2663"/>
                    <a:pt x="898" y="2525"/>
                  </a:cubicBezTo>
                  <a:cubicBezTo>
                    <a:pt x="599" y="2243"/>
                    <a:pt x="399" y="1878"/>
                    <a:pt x="333" y="1495"/>
                  </a:cubicBezTo>
                  <a:cubicBezTo>
                    <a:pt x="217" y="1030"/>
                    <a:pt x="250" y="565"/>
                    <a:pt x="416" y="116"/>
                  </a:cubicBezTo>
                  <a:cubicBezTo>
                    <a:pt x="436" y="46"/>
                    <a:pt x="372" y="0"/>
                    <a:pt x="306"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4" name="Google Shape;3194;p63"/>
          <p:cNvGrpSpPr/>
          <p:nvPr/>
        </p:nvGrpSpPr>
        <p:grpSpPr>
          <a:xfrm>
            <a:off x="691248" y="2241770"/>
            <a:ext cx="1452486" cy="1189439"/>
            <a:chOff x="863175" y="2716113"/>
            <a:chExt cx="744750" cy="609875"/>
          </a:xfrm>
        </p:grpSpPr>
        <p:sp>
          <p:nvSpPr>
            <p:cNvPr id="3195" name="Google Shape;3195;p63"/>
            <p:cNvSpPr/>
            <p:nvPr/>
          </p:nvSpPr>
          <p:spPr>
            <a:xfrm>
              <a:off x="863175" y="2716113"/>
              <a:ext cx="744750" cy="421175"/>
            </a:xfrm>
            <a:custGeom>
              <a:rect b="b" l="l" r="r" t="t"/>
              <a:pathLst>
                <a:path extrusionOk="0" h="16847" w="29790">
                  <a:moveTo>
                    <a:pt x="17279" y="0"/>
                  </a:moveTo>
                  <a:cubicBezTo>
                    <a:pt x="15335" y="50"/>
                    <a:pt x="13624" y="1279"/>
                    <a:pt x="12943" y="3090"/>
                  </a:cubicBezTo>
                  <a:cubicBezTo>
                    <a:pt x="12619" y="2631"/>
                    <a:pt x="12156" y="2429"/>
                    <a:pt x="11698" y="2429"/>
                  </a:cubicBezTo>
                  <a:cubicBezTo>
                    <a:pt x="10864" y="2429"/>
                    <a:pt x="10049" y="3101"/>
                    <a:pt x="10135" y="4120"/>
                  </a:cubicBezTo>
                  <a:cubicBezTo>
                    <a:pt x="9565" y="3781"/>
                    <a:pt x="8930" y="3615"/>
                    <a:pt x="8296" y="3615"/>
                  </a:cubicBezTo>
                  <a:cubicBezTo>
                    <a:pt x="7471" y="3615"/>
                    <a:pt x="6649" y="3898"/>
                    <a:pt x="5982" y="4453"/>
                  </a:cubicBezTo>
                  <a:cubicBezTo>
                    <a:pt x="4869" y="5483"/>
                    <a:pt x="4503" y="7111"/>
                    <a:pt x="5118" y="8506"/>
                  </a:cubicBezTo>
                  <a:cubicBezTo>
                    <a:pt x="4856" y="8295"/>
                    <a:pt x="4538" y="8187"/>
                    <a:pt x="4222" y="8187"/>
                  </a:cubicBezTo>
                  <a:cubicBezTo>
                    <a:pt x="4017" y="8187"/>
                    <a:pt x="3812" y="8232"/>
                    <a:pt x="3623" y="8324"/>
                  </a:cubicBezTo>
                  <a:cubicBezTo>
                    <a:pt x="3573" y="8357"/>
                    <a:pt x="3523" y="8390"/>
                    <a:pt x="3473" y="8423"/>
                  </a:cubicBezTo>
                  <a:cubicBezTo>
                    <a:pt x="2975" y="8772"/>
                    <a:pt x="2775" y="9420"/>
                    <a:pt x="2991" y="9985"/>
                  </a:cubicBezTo>
                  <a:cubicBezTo>
                    <a:pt x="2739" y="9810"/>
                    <a:pt x="2444" y="9730"/>
                    <a:pt x="2143" y="9730"/>
                  </a:cubicBezTo>
                  <a:cubicBezTo>
                    <a:pt x="1529" y="9730"/>
                    <a:pt x="889" y="10060"/>
                    <a:pt x="532" y="10583"/>
                  </a:cubicBezTo>
                  <a:cubicBezTo>
                    <a:pt x="1" y="11364"/>
                    <a:pt x="17" y="12411"/>
                    <a:pt x="350" y="13275"/>
                  </a:cubicBezTo>
                  <a:cubicBezTo>
                    <a:pt x="998" y="14853"/>
                    <a:pt x="2476" y="15900"/>
                    <a:pt x="4171" y="15999"/>
                  </a:cubicBezTo>
                  <a:cubicBezTo>
                    <a:pt x="4200" y="16000"/>
                    <a:pt x="4228" y="16000"/>
                    <a:pt x="4257" y="16000"/>
                  </a:cubicBezTo>
                  <a:cubicBezTo>
                    <a:pt x="5918" y="16000"/>
                    <a:pt x="7440" y="15060"/>
                    <a:pt x="8175" y="13557"/>
                  </a:cubicBezTo>
                  <a:cubicBezTo>
                    <a:pt x="8398" y="13955"/>
                    <a:pt x="8957" y="14323"/>
                    <a:pt x="9428" y="14323"/>
                  </a:cubicBezTo>
                  <a:cubicBezTo>
                    <a:pt x="9448" y="14323"/>
                    <a:pt x="9468" y="14323"/>
                    <a:pt x="9487" y="14321"/>
                  </a:cubicBezTo>
                  <a:cubicBezTo>
                    <a:pt x="9986" y="14271"/>
                    <a:pt x="10401" y="13939"/>
                    <a:pt x="10584" y="13491"/>
                  </a:cubicBezTo>
                  <a:cubicBezTo>
                    <a:pt x="10700" y="14454"/>
                    <a:pt x="11232" y="15318"/>
                    <a:pt x="12029" y="15866"/>
                  </a:cubicBezTo>
                  <a:cubicBezTo>
                    <a:pt x="12827" y="16398"/>
                    <a:pt x="13740" y="16730"/>
                    <a:pt x="14704" y="16813"/>
                  </a:cubicBezTo>
                  <a:cubicBezTo>
                    <a:pt x="14918" y="16834"/>
                    <a:pt x="15135" y="16847"/>
                    <a:pt x="15352" y="16847"/>
                  </a:cubicBezTo>
                  <a:cubicBezTo>
                    <a:pt x="15995" y="16847"/>
                    <a:pt x="16637" y="16737"/>
                    <a:pt x="17196" y="16415"/>
                  </a:cubicBezTo>
                  <a:cubicBezTo>
                    <a:pt x="18276" y="15767"/>
                    <a:pt x="18758" y="14487"/>
                    <a:pt x="19156" y="13275"/>
                  </a:cubicBezTo>
                  <a:cubicBezTo>
                    <a:pt x="19393" y="13524"/>
                    <a:pt x="19713" y="13649"/>
                    <a:pt x="20042" y="13649"/>
                  </a:cubicBezTo>
                  <a:cubicBezTo>
                    <a:pt x="20129" y="13649"/>
                    <a:pt x="20216" y="13641"/>
                    <a:pt x="20303" y="13623"/>
                  </a:cubicBezTo>
                  <a:cubicBezTo>
                    <a:pt x="20685" y="13524"/>
                    <a:pt x="21001" y="13225"/>
                    <a:pt x="21100" y="12843"/>
                  </a:cubicBezTo>
                  <a:cubicBezTo>
                    <a:pt x="22107" y="13746"/>
                    <a:pt x="23330" y="14167"/>
                    <a:pt x="24536" y="14167"/>
                  </a:cubicBezTo>
                  <a:cubicBezTo>
                    <a:pt x="26635" y="14167"/>
                    <a:pt x="28681" y="12892"/>
                    <a:pt x="29440" y="10666"/>
                  </a:cubicBezTo>
                  <a:cubicBezTo>
                    <a:pt x="29773" y="9669"/>
                    <a:pt x="29789" y="8556"/>
                    <a:pt x="29307" y="7626"/>
                  </a:cubicBezTo>
                  <a:cubicBezTo>
                    <a:pt x="29241" y="7510"/>
                    <a:pt x="29174" y="7393"/>
                    <a:pt x="29108" y="7294"/>
                  </a:cubicBezTo>
                  <a:cubicBezTo>
                    <a:pt x="28485" y="6416"/>
                    <a:pt x="27477" y="5900"/>
                    <a:pt x="26421" y="5900"/>
                  </a:cubicBezTo>
                  <a:cubicBezTo>
                    <a:pt x="26238" y="5900"/>
                    <a:pt x="26053" y="5916"/>
                    <a:pt x="25868" y="5948"/>
                  </a:cubicBezTo>
                  <a:cubicBezTo>
                    <a:pt x="26334" y="4818"/>
                    <a:pt x="25985" y="3522"/>
                    <a:pt x="25021" y="2775"/>
                  </a:cubicBezTo>
                  <a:cubicBezTo>
                    <a:pt x="24623" y="2474"/>
                    <a:pt x="24123" y="2339"/>
                    <a:pt x="23608" y="2339"/>
                  </a:cubicBezTo>
                  <a:cubicBezTo>
                    <a:pt x="22898" y="2339"/>
                    <a:pt x="22162" y="2597"/>
                    <a:pt x="21632" y="3040"/>
                  </a:cubicBezTo>
                  <a:cubicBezTo>
                    <a:pt x="20934" y="1230"/>
                    <a:pt x="19206" y="33"/>
                    <a:pt x="172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63"/>
            <p:cNvSpPr/>
            <p:nvPr/>
          </p:nvSpPr>
          <p:spPr>
            <a:xfrm>
              <a:off x="1119875" y="2829088"/>
              <a:ext cx="123775" cy="59025"/>
            </a:xfrm>
            <a:custGeom>
              <a:rect b="b" l="l" r="r" t="t"/>
              <a:pathLst>
                <a:path extrusionOk="0" h="2361" w="4951">
                  <a:moveTo>
                    <a:pt x="0" y="0"/>
                  </a:moveTo>
                  <a:lnTo>
                    <a:pt x="0" y="0"/>
                  </a:lnTo>
                  <a:cubicBezTo>
                    <a:pt x="449" y="991"/>
                    <a:pt x="1418" y="1622"/>
                    <a:pt x="2490" y="1622"/>
                  </a:cubicBezTo>
                  <a:cubicBezTo>
                    <a:pt x="2568" y="1622"/>
                    <a:pt x="2646" y="1618"/>
                    <a:pt x="2725" y="1612"/>
                  </a:cubicBezTo>
                  <a:cubicBezTo>
                    <a:pt x="2907" y="2044"/>
                    <a:pt x="3323" y="2326"/>
                    <a:pt x="3788" y="2359"/>
                  </a:cubicBezTo>
                  <a:cubicBezTo>
                    <a:pt x="3804" y="2360"/>
                    <a:pt x="3820" y="2360"/>
                    <a:pt x="3836" y="2360"/>
                  </a:cubicBezTo>
                  <a:cubicBezTo>
                    <a:pt x="4300" y="2360"/>
                    <a:pt x="4726" y="2130"/>
                    <a:pt x="4951" y="1745"/>
                  </a:cubicBezTo>
                  <a:lnTo>
                    <a:pt x="4951" y="1745"/>
                  </a:lnTo>
                  <a:cubicBezTo>
                    <a:pt x="4805" y="1810"/>
                    <a:pt x="4645" y="1844"/>
                    <a:pt x="4486" y="1844"/>
                  </a:cubicBezTo>
                  <a:cubicBezTo>
                    <a:pt x="4284" y="1844"/>
                    <a:pt x="4081" y="1790"/>
                    <a:pt x="3904" y="1678"/>
                  </a:cubicBezTo>
                  <a:cubicBezTo>
                    <a:pt x="3605" y="1462"/>
                    <a:pt x="3422" y="1097"/>
                    <a:pt x="3456" y="731"/>
                  </a:cubicBezTo>
                  <a:lnTo>
                    <a:pt x="3456" y="731"/>
                  </a:lnTo>
                  <a:cubicBezTo>
                    <a:pt x="3107" y="851"/>
                    <a:pt x="2746" y="911"/>
                    <a:pt x="2380" y="911"/>
                  </a:cubicBezTo>
                  <a:cubicBezTo>
                    <a:pt x="2137" y="911"/>
                    <a:pt x="1891" y="884"/>
                    <a:pt x="1645" y="831"/>
                  </a:cubicBezTo>
                  <a:cubicBezTo>
                    <a:pt x="1047" y="698"/>
                    <a:pt x="465" y="415"/>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63"/>
            <p:cNvSpPr/>
            <p:nvPr/>
          </p:nvSpPr>
          <p:spPr>
            <a:xfrm>
              <a:off x="1350800" y="2805413"/>
              <a:ext cx="56100" cy="81400"/>
            </a:xfrm>
            <a:custGeom>
              <a:rect b="b" l="l" r="r" t="t"/>
              <a:pathLst>
                <a:path extrusionOk="0" h="3256" w="2244">
                  <a:moveTo>
                    <a:pt x="2160" y="0"/>
                  </a:moveTo>
                  <a:cubicBezTo>
                    <a:pt x="2060" y="332"/>
                    <a:pt x="1977" y="665"/>
                    <a:pt x="1678" y="881"/>
                  </a:cubicBezTo>
                  <a:cubicBezTo>
                    <a:pt x="1396" y="1080"/>
                    <a:pt x="1047" y="1196"/>
                    <a:pt x="698" y="1213"/>
                  </a:cubicBezTo>
                  <a:cubicBezTo>
                    <a:pt x="881" y="1545"/>
                    <a:pt x="914" y="1944"/>
                    <a:pt x="781" y="2309"/>
                  </a:cubicBezTo>
                  <a:cubicBezTo>
                    <a:pt x="648" y="2675"/>
                    <a:pt x="366" y="2957"/>
                    <a:pt x="0" y="3074"/>
                  </a:cubicBezTo>
                  <a:cubicBezTo>
                    <a:pt x="178" y="3198"/>
                    <a:pt x="376" y="3255"/>
                    <a:pt x="569" y="3255"/>
                  </a:cubicBezTo>
                  <a:cubicBezTo>
                    <a:pt x="969" y="3255"/>
                    <a:pt x="1350" y="3007"/>
                    <a:pt x="1496" y="2592"/>
                  </a:cubicBezTo>
                  <a:cubicBezTo>
                    <a:pt x="1595" y="2293"/>
                    <a:pt x="1562" y="1944"/>
                    <a:pt x="1412" y="1678"/>
                  </a:cubicBezTo>
                  <a:lnTo>
                    <a:pt x="1412" y="1678"/>
                  </a:lnTo>
                  <a:cubicBezTo>
                    <a:pt x="1427" y="1679"/>
                    <a:pt x="1442" y="1680"/>
                    <a:pt x="1457" y="1680"/>
                  </a:cubicBezTo>
                  <a:cubicBezTo>
                    <a:pt x="1676" y="1680"/>
                    <a:pt x="1903" y="1566"/>
                    <a:pt x="2027" y="1379"/>
                  </a:cubicBezTo>
                  <a:cubicBezTo>
                    <a:pt x="2160" y="1180"/>
                    <a:pt x="2243" y="947"/>
                    <a:pt x="2243" y="698"/>
                  </a:cubicBezTo>
                  <a:cubicBezTo>
                    <a:pt x="2227" y="465"/>
                    <a:pt x="2210" y="233"/>
                    <a:pt x="21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63"/>
            <p:cNvSpPr/>
            <p:nvPr/>
          </p:nvSpPr>
          <p:spPr>
            <a:xfrm>
              <a:off x="1461700" y="2872688"/>
              <a:ext cx="44875" cy="34275"/>
            </a:xfrm>
            <a:custGeom>
              <a:rect b="b" l="l" r="r" t="t"/>
              <a:pathLst>
                <a:path extrusionOk="0" h="1371" w="1795">
                  <a:moveTo>
                    <a:pt x="1745" y="1"/>
                  </a:moveTo>
                  <a:lnTo>
                    <a:pt x="1745" y="1"/>
                  </a:lnTo>
                  <a:cubicBezTo>
                    <a:pt x="1429" y="698"/>
                    <a:pt x="764" y="1197"/>
                    <a:pt x="0" y="1280"/>
                  </a:cubicBezTo>
                  <a:cubicBezTo>
                    <a:pt x="152" y="1341"/>
                    <a:pt x="314" y="1370"/>
                    <a:pt x="475" y="1370"/>
                  </a:cubicBezTo>
                  <a:cubicBezTo>
                    <a:pt x="753" y="1370"/>
                    <a:pt x="1031" y="1282"/>
                    <a:pt x="1263" y="1114"/>
                  </a:cubicBezTo>
                  <a:cubicBezTo>
                    <a:pt x="1612" y="848"/>
                    <a:pt x="1794" y="433"/>
                    <a:pt x="17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63"/>
            <p:cNvSpPr/>
            <p:nvPr/>
          </p:nvSpPr>
          <p:spPr>
            <a:xfrm>
              <a:off x="984050" y="3078588"/>
              <a:ext cx="283275" cy="219450"/>
            </a:xfrm>
            <a:custGeom>
              <a:rect b="b" l="l" r="r" t="t"/>
              <a:pathLst>
                <a:path extrusionOk="0" h="8778" w="11331">
                  <a:moveTo>
                    <a:pt x="2444" y="1"/>
                  </a:moveTo>
                  <a:cubicBezTo>
                    <a:pt x="1920" y="1"/>
                    <a:pt x="1394" y="179"/>
                    <a:pt x="964" y="537"/>
                  </a:cubicBezTo>
                  <a:cubicBezTo>
                    <a:pt x="133" y="1318"/>
                    <a:pt x="0" y="2580"/>
                    <a:pt x="632" y="3527"/>
                  </a:cubicBezTo>
                  <a:cubicBezTo>
                    <a:pt x="611" y="3525"/>
                    <a:pt x="590" y="3523"/>
                    <a:pt x="570" y="3523"/>
                  </a:cubicBezTo>
                  <a:cubicBezTo>
                    <a:pt x="77" y="3523"/>
                    <a:pt x="5" y="4294"/>
                    <a:pt x="532" y="4358"/>
                  </a:cubicBezTo>
                  <a:cubicBezTo>
                    <a:pt x="266" y="4740"/>
                    <a:pt x="100" y="5189"/>
                    <a:pt x="67" y="5670"/>
                  </a:cubicBezTo>
                  <a:cubicBezTo>
                    <a:pt x="0" y="6185"/>
                    <a:pt x="83" y="6734"/>
                    <a:pt x="316" y="7215"/>
                  </a:cubicBezTo>
                  <a:cubicBezTo>
                    <a:pt x="781" y="8129"/>
                    <a:pt x="1712" y="8727"/>
                    <a:pt x="2725" y="8777"/>
                  </a:cubicBezTo>
                  <a:cubicBezTo>
                    <a:pt x="2741" y="8777"/>
                    <a:pt x="2756" y="8777"/>
                    <a:pt x="2772" y="8777"/>
                  </a:cubicBezTo>
                  <a:cubicBezTo>
                    <a:pt x="3784" y="8777"/>
                    <a:pt x="4727" y="8249"/>
                    <a:pt x="5250" y="7382"/>
                  </a:cubicBezTo>
                  <a:cubicBezTo>
                    <a:pt x="5450" y="7706"/>
                    <a:pt x="5778" y="7868"/>
                    <a:pt x="6106" y="7868"/>
                  </a:cubicBezTo>
                  <a:cubicBezTo>
                    <a:pt x="6434" y="7868"/>
                    <a:pt x="6762" y="7706"/>
                    <a:pt x="6961" y="7382"/>
                  </a:cubicBezTo>
                  <a:cubicBezTo>
                    <a:pt x="7128" y="7463"/>
                    <a:pt x="7296" y="7500"/>
                    <a:pt x="7457" y="7500"/>
                  </a:cubicBezTo>
                  <a:cubicBezTo>
                    <a:pt x="8246" y="7500"/>
                    <a:pt x="8879" y="6623"/>
                    <a:pt x="8423" y="5836"/>
                  </a:cubicBezTo>
                  <a:lnTo>
                    <a:pt x="8423" y="5836"/>
                  </a:lnTo>
                  <a:cubicBezTo>
                    <a:pt x="8583" y="5871"/>
                    <a:pt x="8744" y="5887"/>
                    <a:pt x="8903" y="5887"/>
                  </a:cubicBezTo>
                  <a:cubicBezTo>
                    <a:pt x="9672" y="5887"/>
                    <a:pt x="10409" y="5500"/>
                    <a:pt x="10849" y="4840"/>
                  </a:cubicBezTo>
                  <a:cubicBezTo>
                    <a:pt x="11331" y="4009"/>
                    <a:pt x="11264" y="2962"/>
                    <a:pt x="10650" y="2215"/>
                  </a:cubicBezTo>
                  <a:cubicBezTo>
                    <a:pt x="10517" y="2065"/>
                    <a:pt x="10351" y="1916"/>
                    <a:pt x="10168" y="1816"/>
                  </a:cubicBezTo>
                  <a:cubicBezTo>
                    <a:pt x="9797" y="1576"/>
                    <a:pt x="9366" y="1450"/>
                    <a:pt x="8933" y="1450"/>
                  </a:cubicBezTo>
                  <a:cubicBezTo>
                    <a:pt x="8648" y="1450"/>
                    <a:pt x="8362" y="1504"/>
                    <a:pt x="8091" y="1617"/>
                  </a:cubicBezTo>
                  <a:cubicBezTo>
                    <a:pt x="8141" y="1401"/>
                    <a:pt x="8141" y="1168"/>
                    <a:pt x="8091" y="969"/>
                  </a:cubicBezTo>
                  <a:cubicBezTo>
                    <a:pt x="8058" y="852"/>
                    <a:pt x="8008" y="753"/>
                    <a:pt x="7958" y="653"/>
                  </a:cubicBezTo>
                  <a:cubicBezTo>
                    <a:pt x="7859" y="487"/>
                    <a:pt x="7726" y="337"/>
                    <a:pt x="7560" y="221"/>
                  </a:cubicBezTo>
                  <a:cubicBezTo>
                    <a:pt x="7440" y="149"/>
                    <a:pt x="7297" y="123"/>
                    <a:pt x="7153" y="123"/>
                  </a:cubicBezTo>
                  <a:cubicBezTo>
                    <a:pt x="6998" y="123"/>
                    <a:pt x="6842" y="153"/>
                    <a:pt x="6712" y="188"/>
                  </a:cubicBezTo>
                  <a:cubicBezTo>
                    <a:pt x="6629" y="221"/>
                    <a:pt x="5882" y="537"/>
                    <a:pt x="5931" y="603"/>
                  </a:cubicBezTo>
                  <a:cubicBezTo>
                    <a:pt x="5832" y="470"/>
                    <a:pt x="5699" y="354"/>
                    <a:pt x="5549" y="287"/>
                  </a:cubicBezTo>
                  <a:cubicBezTo>
                    <a:pt x="5483" y="254"/>
                    <a:pt x="5433" y="238"/>
                    <a:pt x="5383" y="221"/>
                  </a:cubicBezTo>
                  <a:cubicBezTo>
                    <a:pt x="5267" y="171"/>
                    <a:pt x="5134" y="155"/>
                    <a:pt x="5001" y="138"/>
                  </a:cubicBezTo>
                  <a:cubicBezTo>
                    <a:pt x="4967" y="135"/>
                    <a:pt x="4934" y="134"/>
                    <a:pt x="4901" y="134"/>
                  </a:cubicBezTo>
                  <a:cubicBezTo>
                    <a:pt x="4539" y="134"/>
                    <a:pt x="4199" y="297"/>
                    <a:pt x="3971" y="586"/>
                  </a:cubicBezTo>
                  <a:cubicBezTo>
                    <a:pt x="3538" y="196"/>
                    <a:pt x="2992" y="1"/>
                    <a:pt x="24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63"/>
            <p:cNvSpPr/>
            <p:nvPr/>
          </p:nvSpPr>
          <p:spPr>
            <a:xfrm>
              <a:off x="1081225" y="2990238"/>
              <a:ext cx="153725" cy="195650"/>
            </a:xfrm>
            <a:custGeom>
              <a:rect b="b" l="l" r="r" t="t"/>
              <a:pathLst>
                <a:path extrusionOk="0" h="7826" w="6149">
                  <a:moveTo>
                    <a:pt x="4188" y="0"/>
                  </a:moveTo>
                  <a:cubicBezTo>
                    <a:pt x="3224" y="2077"/>
                    <a:pt x="1795" y="3921"/>
                    <a:pt x="1" y="5350"/>
                  </a:cubicBezTo>
                  <a:lnTo>
                    <a:pt x="3224" y="7825"/>
                  </a:lnTo>
                  <a:cubicBezTo>
                    <a:pt x="3407" y="6613"/>
                    <a:pt x="3623" y="5400"/>
                    <a:pt x="4055" y="4253"/>
                  </a:cubicBezTo>
                  <a:cubicBezTo>
                    <a:pt x="4487" y="3107"/>
                    <a:pt x="5168" y="2011"/>
                    <a:pt x="6148" y="1280"/>
                  </a:cubicBezTo>
                  <a:cubicBezTo>
                    <a:pt x="5334" y="1163"/>
                    <a:pt x="4620" y="698"/>
                    <a:pt x="41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63"/>
            <p:cNvSpPr/>
            <p:nvPr/>
          </p:nvSpPr>
          <p:spPr>
            <a:xfrm>
              <a:off x="1006475" y="3172563"/>
              <a:ext cx="95550" cy="27075"/>
            </a:xfrm>
            <a:custGeom>
              <a:rect b="b" l="l" r="r" t="t"/>
              <a:pathLst>
                <a:path extrusionOk="0" h="1083" w="3822">
                  <a:moveTo>
                    <a:pt x="0" y="1"/>
                  </a:moveTo>
                  <a:lnTo>
                    <a:pt x="0" y="1"/>
                  </a:lnTo>
                  <a:cubicBezTo>
                    <a:pt x="340" y="621"/>
                    <a:pt x="984" y="977"/>
                    <a:pt x="1654" y="977"/>
                  </a:cubicBezTo>
                  <a:cubicBezTo>
                    <a:pt x="1936" y="977"/>
                    <a:pt x="2222" y="914"/>
                    <a:pt x="2493" y="782"/>
                  </a:cubicBezTo>
                  <a:cubicBezTo>
                    <a:pt x="2648" y="968"/>
                    <a:pt x="2877" y="1082"/>
                    <a:pt x="3123" y="1082"/>
                  </a:cubicBezTo>
                  <a:cubicBezTo>
                    <a:pt x="3140" y="1082"/>
                    <a:pt x="3157" y="1082"/>
                    <a:pt x="3174" y="1081"/>
                  </a:cubicBezTo>
                  <a:cubicBezTo>
                    <a:pt x="3440" y="1047"/>
                    <a:pt x="3689" y="898"/>
                    <a:pt x="3822" y="665"/>
                  </a:cubicBezTo>
                  <a:lnTo>
                    <a:pt x="3822" y="665"/>
                  </a:lnTo>
                  <a:cubicBezTo>
                    <a:pt x="3682" y="730"/>
                    <a:pt x="3529" y="766"/>
                    <a:pt x="3375" y="766"/>
                  </a:cubicBezTo>
                  <a:cubicBezTo>
                    <a:pt x="3291" y="766"/>
                    <a:pt x="3206" y="755"/>
                    <a:pt x="3124" y="732"/>
                  </a:cubicBezTo>
                  <a:cubicBezTo>
                    <a:pt x="2891" y="649"/>
                    <a:pt x="2709" y="483"/>
                    <a:pt x="2592" y="267"/>
                  </a:cubicBezTo>
                  <a:cubicBezTo>
                    <a:pt x="2357" y="470"/>
                    <a:pt x="2063" y="600"/>
                    <a:pt x="1737" y="600"/>
                  </a:cubicBezTo>
                  <a:cubicBezTo>
                    <a:pt x="1718" y="600"/>
                    <a:pt x="1698" y="600"/>
                    <a:pt x="1678" y="599"/>
                  </a:cubicBezTo>
                  <a:cubicBezTo>
                    <a:pt x="1656" y="599"/>
                    <a:pt x="1634" y="600"/>
                    <a:pt x="1612" y="600"/>
                  </a:cubicBezTo>
                  <a:cubicBezTo>
                    <a:pt x="1021" y="600"/>
                    <a:pt x="449" y="385"/>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63"/>
            <p:cNvSpPr/>
            <p:nvPr/>
          </p:nvSpPr>
          <p:spPr>
            <a:xfrm>
              <a:off x="1162225" y="3128963"/>
              <a:ext cx="25375" cy="43775"/>
            </a:xfrm>
            <a:custGeom>
              <a:rect b="b" l="l" r="r" t="t"/>
              <a:pathLst>
                <a:path extrusionOk="0" h="1751" w="1015">
                  <a:moveTo>
                    <a:pt x="815" y="0"/>
                  </a:moveTo>
                  <a:lnTo>
                    <a:pt x="815" y="0"/>
                  </a:lnTo>
                  <a:cubicBezTo>
                    <a:pt x="831" y="233"/>
                    <a:pt x="831" y="482"/>
                    <a:pt x="815" y="715"/>
                  </a:cubicBezTo>
                  <a:cubicBezTo>
                    <a:pt x="798" y="947"/>
                    <a:pt x="715" y="1163"/>
                    <a:pt x="582" y="1363"/>
                  </a:cubicBezTo>
                  <a:cubicBezTo>
                    <a:pt x="449" y="1562"/>
                    <a:pt x="233" y="1695"/>
                    <a:pt x="1" y="1728"/>
                  </a:cubicBezTo>
                  <a:cubicBezTo>
                    <a:pt x="61" y="1743"/>
                    <a:pt x="123" y="1751"/>
                    <a:pt x="184" y="1751"/>
                  </a:cubicBezTo>
                  <a:cubicBezTo>
                    <a:pt x="391" y="1751"/>
                    <a:pt x="594" y="1666"/>
                    <a:pt x="748" y="1512"/>
                  </a:cubicBezTo>
                  <a:cubicBezTo>
                    <a:pt x="914" y="1296"/>
                    <a:pt x="1014" y="1030"/>
                    <a:pt x="997" y="765"/>
                  </a:cubicBezTo>
                  <a:cubicBezTo>
                    <a:pt x="997" y="499"/>
                    <a:pt x="931" y="249"/>
                    <a:pt x="8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63"/>
            <p:cNvSpPr/>
            <p:nvPr/>
          </p:nvSpPr>
          <p:spPr>
            <a:xfrm>
              <a:off x="1076675" y="3104463"/>
              <a:ext cx="31575" cy="26225"/>
            </a:xfrm>
            <a:custGeom>
              <a:rect b="b" l="l" r="r" t="t"/>
              <a:pathLst>
                <a:path extrusionOk="0" h="1049" w="1263">
                  <a:moveTo>
                    <a:pt x="316" y="0"/>
                  </a:moveTo>
                  <a:lnTo>
                    <a:pt x="316" y="0"/>
                  </a:lnTo>
                  <a:cubicBezTo>
                    <a:pt x="100" y="116"/>
                    <a:pt x="0" y="382"/>
                    <a:pt x="83" y="615"/>
                  </a:cubicBezTo>
                  <a:cubicBezTo>
                    <a:pt x="166" y="847"/>
                    <a:pt x="366" y="1014"/>
                    <a:pt x="615" y="1047"/>
                  </a:cubicBezTo>
                  <a:cubicBezTo>
                    <a:pt x="633" y="1048"/>
                    <a:pt x="651" y="1049"/>
                    <a:pt x="669" y="1049"/>
                  </a:cubicBezTo>
                  <a:cubicBezTo>
                    <a:pt x="900" y="1049"/>
                    <a:pt x="1124" y="950"/>
                    <a:pt x="1263" y="781"/>
                  </a:cubicBezTo>
                  <a:lnTo>
                    <a:pt x="1263" y="781"/>
                  </a:lnTo>
                  <a:cubicBezTo>
                    <a:pt x="1154" y="847"/>
                    <a:pt x="1040" y="877"/>
                    <a:pt x="929" y="877"/>
                  </a:cubicBezTo>
                  <a:cubicBezTo>
                    <a:pt x="513" y="877"/>
                    <a:pt x="145" y="459"/>
                    <a:pt x="3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63"/>
            <p:cNvSpPr/>
            <p:nvPr/>
          </p:nvSpPr>
          <p:spPr>
            <a:xfrm>
              <a:off x="1176350" y="3094888"/>
              <a:ext cx="10000" cy="32025"/>
            </a:xfrm>
            <a:custGeom>
              <a:rect b="b" l="l" r="r" t="t"/>
              <a:pathLst>
                <a:path extrusionOk="0" h="1281" w="400">
                  <a:moveTo>
                    <a:pt x="266" y="1"/>
                  </a:moveTo>
                  <a:cubicBezTo>
                    <a:pt x="100" y="416"/>
                    <a:pt x="17" y="848"/>
                    <a:pt x="0" y="1280"/>
                  </a:cubicBezTo>
                  <a:cubicBezTo>
                    <a:pt x="84" y="948"/>
                    <a:pt x="216" y="616"/>
                    <a:pt x="399" y="317"/>
                  </a:cubicBezTo>
                  <a:cubicBezTo>
                    <a:pt x="366" y="200"/>
                    <a:pt x="316" y="101"/>
                    <a:pt x="266" y="1"/>
                  </a:cubicBezTo>
                  <a:close/>
                </a:path>
              </a:pathLst>
            </a:custGeom>
            <a:solidFill>
              <a:srgbClr val="C5E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63"/>
            <p:cNvSpPr/>
            <p:nvPr/>
          </p:nvSpPr>
          <p:spPr>
            <a:xfrm>
              <a:off x="1102000" y="3084088"/>
              <a:ext cx="20800" cy="15400"/>
            </a:xfrm>
            <a:custGeom>
              <a:rect b="b" l="l" r="r" t="t"/>
              <a:pathLst>
                <a:path extrusionOk="0" h="616" w="832">
                  <a:moveTo>
                    <a:pt x="665" y="1"/>
                  </a:moveTo>
                  <a:cubicBezTo>
                    <a:pt x="499" y="250"/>
                    <a:pt x="266" y="466"/>
                    <a:pt x="1" y="616"/>
                  </a:cubicBezTo>
                  <a:cubicBezTo>
                    <a:pt x="316" y="499"/>
                    <a:pt x="599" y="317"/>
                    <a:pt x="831" y="67"/>
                  </a:cubicBezTo>
                  <a:cubicBezTo>
                    <a:pt x="781" y="34"/>
                    <a:pt x="732" y="18"/>
                    <a:pt x="665" y="1"/>
                  </a:cubicBezTo>
                  <a:close/>
                </a:path>
              </a:pathLst>
            </a:custGeom>
            <a:solidFill>
              <a:srgbClr val="C5E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63"/>
            <p:cNvSpPr/>
            <p:nvPr/>
          </p:nvSpPr>
          <p:spPr>
            <a:xfrm>
              <a:off x="1208325" y="3227288"/>
              <a:ext cx="33675" cy="55575"/>
            </a:xfrm>
            <a:custGeom>
              <a:rect b="b" l="l" r="r" t="t"/>
              <a:pathLst>
                <a:path extrusionOk="0" h="2223" w="1347">
                  <a:moveTo>
                    <a:pt x="801" y="0"/>
                  </a:moveTo>
                  <a:cubicBezTo>
                    <a:pt x="784" y="0"/>
                    <a:pt x="766" y="6"/>
                    <a:pt x="748" y="21"/>
                  </a:cubicBezTo>
                  <a:cubicBezTo>
                    <a:pt x="267" y="354"/>
                    <a:pt x="1" y="935"/>
                    <a:pt x="51" y="1533"/>
                  </a:cubicBezTo>
                  <a:cubicBezTo>
                    <a:pt x="84" y="1816"/>
                    <a:pt x="267" y="2065"/>
                    <a:pt x="532" y="2181"/>
                  </a:cubicBezTo>
                  <a:cubicBezTo>
                    <a:pt x="597" y="2209"/>
                    <a:pt x="668" y="2223"/>
                    <a:pt x="739" y="2223"/>
                  </a:cubicBezTo>
                  <a:cubicBezTo>
                    <a:pt x="921" y="2223"/>
                    <a:pt x="1106" y="2133"/>
                    <a:pt x="1214" y="1965"/>
                  </a:cubicBezTo>
                  <a:cubicBezTo>
                    <a:pt x="1346" y="1716"/>
                    <a:pt x="1230" y="1400"/>
                    <a:pt x="964" y="1317"/>
                  </a:cubicBezTo>
                  <a:cubicBezTo>
                    <a:pt x="952" y="1312"/>
                    <a:pt x="940" y="1309"/>
                    <a:pt x="928" y="1309"/>
                  </a:cubicBezTo>
                  <a:cubicBezTo>
                    <a:pt x="839" y="1309"/>
                    <a:pt x="811" y="1470"/>
                    <a:pt x="915" y="1500"/>
                  </a:cubicBezTo>
                  <a:cubicBezTo>
                    <a:pt x="1014" y="1550"/>
                    <a:pt x="1081" y="1650"/>
                    <a:pt x="1064" y="1766"/>
                  </a:cubicBezTo>
                  <a:cubicBezTo>
                    <a:pt x="1047" y="1866"/>
                    <a:pt x="964" y="1965"/>
                    <a:pt x="848" y="1998"/>
                  </a:cubicBezTo>
                  <a:cubicBezTo>
                    <a:pt x="816" y="2005"/>
                    <a:pt x="784" y="2008"/>
                    <a:pt x="752" y="2008"/>
                  </a:cubicBezTo>
                  <a:cubicBezTo>
                    <a:pt x="534" y="2008"/>
                    <a:pt x="327" y="1865"/>
                    <a:pt x="283" y="1633"/>
                  </a:cubicBezTo>
                  <a:cubicBezTo>
                    <a:pt x="117" y="1118"/>
                    <a:pt x="433" y="503"/>
                    <a:pt x="848" y="188"/>
                  </a:cubicBezTo>
                  <a:cubicBezTo>
                    <a:pt x="930" y="133"/>
                    <a:pt x="877" y="0"/>
                    <a:pt x="801"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63"/>
            <p:cNvSpPr/>
            <p:nvPr/>
          </p:nvSpPr>
          <p:spPr>
            <a:xfrm>
              <a:off x="930050" y="3145988"/>
              <a:ext cx="51125" cy="40050"/>
            </a:xfrm>
            <a:custGeom>
              <a:rect b="b" l="l" r="r" t="t"/>
              <a:pathLst>
                <a:path extrusionOk="0" h="1602" w="2045">
                  <a:moveTo>
                    <a:pt x="1942" y="0"/>
                  </a:moveTo>
                  <a:cubicBezTo>
                    <a:pt x="1890" y="0"/>
                    <a:pt x="1836" y="34"/>
                    <a:pt x="1828" y="100"/>
                  </a:cubicBezTo>
                  <a:cubicBezTo>
                    <a:pt x="1795" y="549"/>
                    <a:pt x="1562" y="964"/>
                    <a:pt x="1180" y="1213"/>
                  </a:cubicBezTo>
                  <a:cubicBezTo>
                    <a:pt x="1030" y="1339"/>
                    <a:pt x="841" y="1398"/>
                    <a:pt x="651" y="1398"/>
                  </a:cubicBezTo>
                  <a:cubicBezTo>
                    <a:pt x="589" y="1398"/>
                    <a:pt x="527" y="1392"/>
                    <a:pt x="466" y="1379"/>
                  </a:cubicBezTo>
                  <a:cubicBezTo>
                    <a:pt x="217" y="1280"/>
                    <a:pt x="217" y="981"/>
                    <a:pt x="333" y="781"/>
                  </a:cubicBezTo>
                  <a:cubicBezTo>
                    <a:pt x="383" y="665"/>
                    <a:pt x="466" y="565"/>
                    <a:pt x="582" y="515"/>
                  </a:cubicBezTo>
                  <a:cubicBezTo>
                    <a:pt x="608" y="502"/>
                    <a:pt x="636" y="496"/>
                    <a:pt x="664" y="496"/>
                  </a:cubicBezTo>
                  <a:cubicBezTo>
                    <a:pt x="743" y="496"/>
                    <a:pt x="819" y="546"/>
                    <a:pt x="831" y="632"/>
                  </a:cubicBezTo>
                  <a:cubicBezTo>
                    <a:pt x="838" y="684"/>
                    <a:pt x="872" y="705"/>
                    <a:pt x="912" y="705"/>
                  </a:cubicBezTo>
                  <a:cubicBezTo>
                    <a:pt x="973" y="705"/>
                    <a:pt x="1047" y="653"/>
                    <a:pt x="1047" y="582"/>
                  </a:cubicBezTo>
                  <a:cubicBezTo>
                    <a:pt x="1014" y="432"/>
                    <a:pt x="898" y="333"/>
                    <a:pt x="765" y="299"/>
                  </a:cubicBezTo>
                  <a:cubicBezTo>
                    <a:pt x="734" y="293"/>
                    <a:pt x="702" y="289"/>
                    <a:pt x="671" y="289"/>
                  </a:cubicBezTo>
                  <a:cubicBezTo>
                    <a:pt x="554" y="289"/>
                    <a:pt x="441" y="337"/>
                    <a:pt x="349" y="416"/>
                  </a:cubicBezTo>
                  <a:cubicBezTo>
                    <a:pt x="100" y="632"/>
                    <a:pt x="1" y="964"/>
                    <a:pt x="100" y="1263"/>
                  </a:cubicBezTo>
                  <a:cubicBezTo>
                    <a:pt x="192" y="1503"/>
                    <a:pt x="417" y="1602"/>
                    <a:pt x="652" y="1602"/>
                  </a:cubicBezTo>
                  <a:cubicBezTo>
                    <a:pt x="758" y="1602"/>
                    <a:pt x="866" y="1582"/>
                    <a:pt x="964" y="1546"/>
                  </a:cubicBezTo>
                  <a:cubicBezTo>
                    <a:pt x="1247" y="1446"/>
                    <a:pt x="1496" y="1263"/>
                    <a:pt x="1679" y="1031"/>
                  </a:cubicBezTo>
                  <a:cubicBezTo>
                    <a:pt x="1894" y="765"/>
                    <a:pt x="2027" y="449"/>
                    <a:pt x="2044" y="100"/>
                  </a:cubicBezTo>
                  <a:cubicBezTo>
                    <a:pt x="2044" y="34"/>
                    <a:pt x="1994" y="0"/>
                    <a:pt x="1942"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63"/>
            <p:cNvSpPr/>
            <p:nvPr/>
          </p:nvSpPr>
          <p:spPr>
            <a:xfrm>
              <a:off x="897250" y="3181463"/>
              <a:ext cx="77200" cy="36500"/>
            </a:xfrm>
            <a:custGeom>
              <a:rect b="b" l="l" r="r" t="t"/>
              <a:pathLst>
                <a:path extrusionOk="0" h="1460" w="3088">
                  <a:moveTo>
                    <a:pt x="626" y="0"/>
                  </a:moveTo>
                  <a:cubicBezTo>
                    <a:pt x="514" y="0"/>
                    <a:pt x="400" y="36"/>
                    <a:pt x="299" y="110"/>
                  </a:cubicBezTo>
                  <a:cubicBezTo>
                    <a:pt x="50" y="326"/>
                    <a:pt x="0" y="691"/>
                    <a:pt x="166" y="974"/>
                  </a:cubicBezTo>
                  <a:cubicBezTo>
                    <a:pt x="360" y="1326"/>
                    <a:pt x="722" y="1459"/>
                    <a:pt x="1103" y="1459"/>
                  </a:cubicBezTo>
                  <a:cubicBezTo>
                    <a:pt x="1441" y="1459"/>
                    <a:pt x="1795" y="1355"/>
                    <a:pt x="2060" y="1206"/>
                  </a:cubicBezTo>
                  <a:cubicBezTo>
                    <a:pt x="2426" y="957"/>
                    <a:pt x="2758" y="675"/>
                    <a:pt x="3024" y="326"/>
                  </a:cubicBezTo>
                  <a:cubicBezTo>
                    <a:pt x="3088" y="249"/>
                    <a:pt x="3014" y="144"/>
                    <a:pt x="2939" y="144"/>
                  </a:cubicBezTo>
                  <a:cubicBezTo>
                    <a:pt x="2916" y="144"/>
                    <a:pt x="2894" y="153"/>
                    <a:pt x="2874" y="176"/>
                  </a:cubicBezTo>
                  <a:cubicBezTo>
                    <a:pt x="2438" y="693"/>
                    <a:pt x="1876" y="1258"/>
                    <a:pt x="1158" y="1258"/>
                  </a:cubicBezTo>
                  <a:cubicBezTo>
                    <a:pt x="1137" y="1258"/>
                    <a:pt x="1117" y="1257"/>
                    <a:pt x="1097" y="1256"/>
                  </a:cubicBezTo>
                  <a:cubicBezTo>
                    <a:pt x="748" y="1240"/>
                    <a:pt x="349" y="1074"/>
                    <a:pt x="266" y="691"/>
                  </a:cubicBezTo>
                  <a:cubicBezTo>
                    <a:pt x="233" y="525"/>
                    <a:pt x="316" y="343"/>
                    <a:pt x="465" y="243"/>
                  </a:cubicBezTo>
                  <a:cubicBezTo>
                    <a:pt x="514" y="212"/>
                    <a:pt x="569" y="198"/>
                    <a:pt x="625" y="198"/>
                  </a:cubicBezTo>
                  <a:cubicBezTo>
                    <a:pt x="721" y="198"/>
                    <a:pt x="817" y="242"/>
                    <a:pt x="881" y="326"/>
                  </a:cubicBezTo>
                  <a:cubicBezTo>
                    <a:pt x="900" y="360"/>
                    <a:pt x="930" y="374"/>
                    <a:pt x="961" y="374"/>
                  </a:cubicBezTo>
                  <a:cubicBezTo>
                    <a:pt x="1032" y="374"/>
                    <a:pt x="1105" y="296"/>
                    <a:pt x="1047" y="226"/>
                  </a:cubicBezTo>
                  <a:cubicBezTo>
                    <a:pt x="948" y="78"/>
                    <a:pt x="790" y="0"/>
                    <a:pt x="626"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63"/>
            <p:cNvSpPr/>
            <p:nvPr/>
          </p:nvSpPr>
          <p:spPr>
            <a:xfrm>
              <a:off x="1190475" y="3265213"/>
              <a:ext cx="41550" cy="60775"/>
            </a:xfrm>
            <a:custGeom>
              <a:rect b="b" l="l" r="r" t="t"/>
              <a:pathLst>
                <a:path extrusionOk="0" h="2431" w="1662">
                  <a:moveTo>
                    <a:pt x="190" y="1"/>
                  </a:moveTo>
                  <a:cubicBezTo>
                    <a:pt x="151" y="1"/>
                    <a:pt x="113" y="21"/>
                    <a:pt x="100" y="66"/>
                  </a:cubicBezTo>
                  <a:lnTo>
                    <a:pt x="117" y="66"/>
                  </a:lnTo>
                  <a:cubicBezTo>
                    <a:pt x="34" y="432"/>
                    <a:pt x="0" y="814"/>
                    <a:pt x="50" y="1196"/>
                  </a:cubicBezTo>
                  <a:cubicBezTo>
                    <a:pt x="83" y="1528"/>
                    <a:pt x="200" y="1844"/>
                    <a:pt x="399" y="2110"/>
                  </a:cubicBezTo>
                  <a:cubicBezTo>
                    <a:pt x="561" y="2316"/>
                    <a:pt x="802" y="2431"/>
                    <a:pt x="1063" y="2431"/>
                  </a:cubicBezTo>
                  <a:cubicBezTo>
                    <a:pt x="1096" y="2431"/>
                    <a:pt x="1130" y="2429"/>
                    <a:pt x="1163" y="2425"/>
                  </a:cubicBezTo>
                  <a:cubicBezTo>
                    <a:pt x="1446" y="2375"/>
                    <a:pt x="1662" y="2126"/>
                    <a:pt x="1662" y="1827"/>
                  </a:cubicBezTo>
                  <a:cubicBezTo>
                    <a:pt x="1647" y="1553"/>
                    <a:pt x="1420" y="1329"/>
                    <a:pt x="1154" y="1329"/>
                  </a:cubicBezTo>
                  <a:cubicBezTo>
                    <a:pt x="1113" y="1329"/>
                    <a:pt x="1072" y="1334"/>
                    <a:pt x="1030" y="1345"/>
                  </a:cubicBezTo>
                  <a:cubicBezTo>
                    <a:pt x="908" y="1376"/>
                    <a:pt x="955" y="1548"/>
                    <a:pt x="1068" y="1548"/>
                  </a:cubicBezTo>
                  <a:cubicBezTo>
                    <a:pt x="1077" y="1548"/>
                    <a:pt x="1087" y="1547"/>
                    <a:pt x="1097" y="1545"/>
                  </a:cubicBezTo>
                  <a:cubicBezTo>
                    <a:pt x="1125" y="1537"/>
                    <a:pt x="1152" y="1534"/>
                    <a:pt x="1177" y="1534"/>
                  </a:cubicBezTo>
                  <a:cubicBezTo>
                    <a:pt x="1436" y="1534"/>
                    <a:pt x="1544" y="1895"/>
                    <a:pt x="1363" y="2076"/>
                  </a:cubicBezTo>
                  <a:cubicBezTo>
                    <a:pt x="1268" y="2171"/>
                    <a:pt x="1147" y="2212"/>
                    <a:pt x="1025" y="2212"/>
                  </a:cubicBezTo>
                  <a:cubicBezTo>
                    <a:pt x="869" y="2212"/>
                    <a:pt x="710" y="2146"/>
                    <a:pt x="598" y="2043"/>
                  </a:cubicBezTo>
                  <a:cubicBezTo>
                    <a:pt x="399" y="1811"/>
                    <a:pt x="283" y="1511"/>
                    <a:pt x="266" y="1212"/>
                  </a:cubicBezTo>
                  <a:cubicBezTo>
                    <a:pt x="200" y="847"/>
                    <a:pt x="216" y="481"/>
                    <a:pt x="299" y="133"/>
                  </a:cubicBezTo>
                  <a:cubicBezTo>
                    <a:pt x="320" y="51"/>
                    <a:pt x="253" y="1"/>
                    <a:pt x="190"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0" name="Google Shape;3210;p63"/>
          <p:cNvGrpSpPr/>
          <p:nvPr/>
        </p:nvGrpSpPr>
        <p:grpSpPr>
          <a:xfrm>
            <a:off x="2760084" y="3348719"/>
            <a:ext cx="1380374" cy="1430496"/>
            <a:chOff x="863175" y="3580813"/>
            <a:chExt cx="707775" cy="733475"/>
          </a:xfrm>
        </p:grpSpPr>
        <p:sp>
          <p:nvSpPr>
            <p:cNvPr id="3211" name="Google Shape;3211;p63"/>
            <p:cNvSpPr/>
            <p:nvPr/>
          </p:nvSpPr>
          <p:spPr>
            <a:xfrm>
              <a:off x="863175" y="3580813"/>
              <a:ext cx="691175" cy="450725"/>
            </a:xfrm>
            <a:custGeom>
              <a:rect b="b" l="l" r="r" t="t"/>
              <a:pathLst>
                <a:path extrusionOk="0" h="18029" w="27647">
                  <a:moveTo>
                    <a:pt x="9396" y="0"/>
                  </a:moveTo>
                  <a:cubicBezTo>
                    <a:pt x="8621" y="0"/>
                    <a:pt x="7841" y="209"/>
                    <a:pt x="7178" y="617"/>
                  </a:cubicBezTo>
                  <a:cubicBezTo>
                    <a:pt x="5766" y="1514"/>
                    <a:pt x="4952" y="3225"/>
                    <a:pt x="5052" y="4887"/>
                  </a:cubicBezTo>
                  <a:cubicBezTo>
                    <a:pt x="4781" y="4624"/>
                    <a:pt x="4427" y="4491"/>
                    <a:pt x="4073" y="4491"/>
                  </a:cubicBezTo>
                  <a:cubicBezTo>
                    <a:pt x="3754" y="4491"/>
                    <a:pt x="3434" y="4600"/>
                    <a:pt x="3174" y="4820"/>
                  </a:cubicBezTo>
                  <a:cubicBezTo>
                    <a:pt x="2659" y="5319"/>
                    <a:pt x="2593" y="6116"/>
                    <a:pt x="3041" y="6697"/>
                  </a:cubicBezTo>
                  <a:cubicBezTo>
                    <a:pt x="3000" y="6696"/>
                    <a:pt x="2958" y="6695"/>
                    <a:pt x="2916" y="6695"/>
                  </a:cubicBezTo>
                  <a:cubicBezTo>
                    <a:pt x="2214" y="6695"/>
                    <a:pt x="1549" y="6959"/>
                    <a:pt x="1031" y="7445"/>
                  </a:cubicBezTo>
                  <a:cubicBezTo>
                    <a:pt x="782" y="7694"/>
                    <a:pt x="566" y="7993"/>
                    <a:pt x="416" y="8326"/>
                  </a:cubicBezTo>
                  <a:cubicBezTo>
                    <a:pt x="1" y="9356"/>
                    <a:pt x="267" y="10552"/>
                    <a:pt x="1064" y="11316"/>
                  </a:cubicBezTo>
                  <a:cubicBezTo>
                    <a:pt x="1576" y="11776"/>
                    <a:pt x="2232" y="12016"/>
                    <a:pt x="2894" y="12016"/>
                  </a:cubicBezTo>
                  <a:cubicBezTo>
                    <a:pt x="3307" y="12016"/>
                    <a:pt x="3722" y="11923"/>
                    <a:pt x="4105" y="11731"/>
                  </a:cubicBezTo>
                  <a:lnTo>
                    <a:pt x="4105" y="11731"/>
                  </a:lnTo>
                  <a:cubicBezTo>
                    <a:pt x="3506" y="12712"/>
                    <a:pt x="3606" y="14024"/>
                    <a:pt x="4105" y="15054"/>
                  </a:cubicBezTo>
                  <a:cubicBezTo>
                    <a:pt x="4968" y="16849"/>
                    <a:pt x="6796" y="17995"/>
                    <a:pt x="8790" y="18028"/>
                  </a:cubicBezTo>
                  <a:cubicBezTo>
                    <a:pt x="10800" y="17978"/>
                    <a:pt x="12594" y="16815"/>
                    <a:pt x="13458" y="15021"/>
                  </a:cubicBezTo>
                  <a:cubicBezTo>
                    <a:pt x="13579" y="15361"/>
                    <a:pt x="13875" y="15522"/>
                    <a:pt x="14169" y="15522"/>
                  </a:cubicBezTo>
                  <a:cubicBezTo>
                    <a:pt x="14523" y="15522"/>
                    <a:pt x="14875" y="15290"/>
                    <a:pt x="14920" y="14855"/>
                  </a:cubicBezTo>
                  <a:cubicBezTo>
                    <a:pt x="15020" y="15918"/>
                    <a:pt x="15867" y="16832"/>
                    <a:pt x="16881" y="17164"/>
                  </a:cubicBezTo>
                  <a:cubicBezTo>
                    <a:pt x="17225" y="17277"/>
                    <a:pt x="17584" y="17329"/>
                    <a:pt x="17946" y="17329"/>
                  </a:cubicBezTo>
                  <a:cubicBezTo>
                    <a:pt x="18651" y="17329"/>
                    <a:pt x="19367" y="17134"/>
                    <a:pt x="20004" y="16815"/>
                  </a:cubicBezTo>
                  <a:cubicBezTo>
                    <a:pt x="20718" y="16450"/>
                    <a:pt x="21366" y="15902"/>
                    <a:pt x="21665" y="15154"/>
                  </a:cubicBezTo>
                  <a:cubicBezTo>
                    <a:pt x="21981" y="14423"/>
                    <a:pt x="21881" y="13476"/>
                    <a:pt x="21300" y="12928"/>
                  </a:cubicBezTo>
                  <a:lnTo>
                    <a:pt x="21300" y="12928"/>
                  </a:lnTo>
                  <a:cubicBezTo>
                    <a:pt x="21560" y="13078"/>
                    <a:pt x="21842" y="13149"/>
                    <a:pt x="22121" y="13149"/>
                  </a:cubicBezTo>
                  <a:cubicBezTo>
                    <a:pt x="22732" y="13149"/>
                    <a:pt x="23324" y="12807"/>
                    <a:pt x="23609" y="12213"/>
                  </a:cubicBezTo>
                  <a:cubicBezTo>
                    <a:pt x="24041" y="11349"/>
                    <a:pt x="23642" y="10303"/>
                    <a:pt x="22762" y="9937"/>
                  </a:cubicBezTo>
                  <a:cubicBezTo>
                    <a:pt x="24423" y="9721"/>
                    <a:pt x="26018" y="8791"/>
                    <a:pt x="26899" y="7362"/>
                  </a:cubicBezTo>
                  <a:cubicBezTo>
                    <a:pt x="27314" y="6681"/>
                    <a:pt x="27547" y="5900"/>
                    <a:pt x="27596" y="5103"/>
                  </a:cubicBezTo>
                  <a:cubicBezTo>
                    <a:pt x="27646" y="4222"/>
                    <a:pt x="27447" y="3341"/>
                    <a:pt x="26998" y="2577"/>
                  </a:cubicBezTo>
                  <a:cubicBezTo>
                    <a:pt x="26285" y="1384"/>
                    <a:pt x="24915" y="610"/>
                    <a:pt x="23552" y="610"/>
                  </a:cubicBezTo>
                  <a:cubicBezTo>
                    <a:pt x="23264" y="610"/>
                    <a:pt x="22976" y="644"/>
                    <a:pt x="22695" y="717"/>
                  </a:cubicBezTo>
                  <a:cubicBezTo>
                    <a:pt x="21067" y="1115"/>
                    <a:pt x="19838" y="2826"/>
                    <a:pt x="20070" y="4488"/>
                  </a:cubicBezTo>
                  <a:cubicBezTo>
                    <a:pt x="19804" y="4287"/>
                    <a:pt x="19489" y="4188"/>
                    <a:pt x="19174" y="4188"/>
                  </a:cubicBezTo>
                  <a:cubicBezTo>
                    <a:pt x="18762" y="4188"/>
                    <a:pt x="18352" y="4357"/>
                    <a:pt x="18060" y="4687"/>
                  </a:cubicBezTo>
                  <a:cubicBezTo>
                    <a:pt x="17535" y="5327"/>
                    <a:pt x="17723" y="6274"/>
                    <a:pt x="17967" y="7001"/>
                  </a:cubicBezTo>
                  <a:lnTo>
                    <a:pt x="17967" y="7001"/>
                  </a:lnTo>
                  <a:cubicBezTo>
                    <a:pt x="17678" y="6176"/>
                    <a:pt x="16742" y="5878"/>
                    <a:pt x="15925" y="5878"/>
                  </a:cubicBezTo>
                  <a:cubicBezTo>
                    <a:pt x="15861" y="5878"/>
                    <a:pt x="15797" y="5880"/>
                    <a:pt x="15734" y="5883"/>
                  </a:cubicBezTo>
                  <a:cubicBezTo>
                    <a:pt x="14904" y="5900"/>
                    <a:pt x="14106" y="6249"/>
                    <a:pt x="13541" y="6864"/>
                  </a:cubicBezTo>
                  <a:cubicBezTo>
                    <a:pt x="13903" y="6271"/>
                    <a:pt x="13401" y="5368"/>
                    <a:pt x="12713" y="5368"/>
                  </a:cubicBezTo>
                  <a:cubicBezTo>
                    <a:pt x="12706" y="5368"/>
                    <a:pt x="12700" y="5368"/>
                    <a:pt x="12694" y="5368"/>
                  </a:cubicBezTo>
                  <a:cubicBezTo>
                    <a:pt x="13574" y="3956"/>
                    <a:pt x="13159" y="1913"/>
                    <a:pt x="11880" y="849"/>
                  </a:cubicBezTo>
                  <a:cubicBezTo>
                    <a:pt x="11185" y="279"/>
                    <a:pt x="10294" y="0"/>
                    <a:pt x="93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63"/>
            <p:cNvSpPr/>
            <p:nvPr/>
          </p:nvSpPr>
          <p:spPr>
            <a:xfrm>
              <a:off x="1094100" y="3719163"/>
              <a:ext cx="93900" cy="39625"/>
            </a:xfrm>
            <a:custGeom>
              <a:rect b="b" l="l" r="r" t="t"/>
              <a:pathLst>
                <a:path extrusionOk="0" h="1585" w="3756">
                  <a:moveTo>
                    <a:pt x="3756" y="1"/>
                  </a:moveTo>
                  <a:lnTo>
                    <a:pt x="3756" y="1"/>
                  </a:lnTo>
                  <a:cubicBezTo>
                    <a:pt x="3301" y="507"/>
                    <a:pt x="2654" y="780"/>
                    <a:pt x="1997" y="780"/>
                  </a:cubicBezTo>
                  <a:cubicBezTo>
                    <a:pt x="1813" y="780"/>
                    <a:pt x="1628" y="758"/>
                    <a:pt x="1446" y="715"/>
                  </a:cubicBezTo>
                  <a:cubicBezTo>
                    <a:pt x="1219" y="1022"/>
                    <a:pt x="867" y="1189"/>
                    <a:pt x="502" y="1189"/>
                  </a:cubicBezTo>
                  <a:cubicBezTo>
                    <a:pt x="334" y="1189"/>
                    <a:pt x="163" y="1154"/>
                    <a:pt x="1" y="1080"/>
                  </a:cubicBezTo>
                  <a:lnTo>
                    <a:pt x="1" y="1080"/>
                  </a:lnTo>
                  <a:cubicBezTo>
                    <a:pt x="155" y="1408"/>
                    <a:pt x="471" y="1585"/>
                    <a:pt x="791" y="1585"/>
                  </a:cubicBezTo>
                  <a:cubicBezTo>
                    <a:pt x="1022" y="1585"/>
                    <a:pt x="1255" y="1492"/>
                    <a:pt x="1430" y="1296"/>
                  </a:cubicBezTo>
                  <a:cubicBezTo>
                    <a:pt x="1569" y="1324"/>
                    <a:pt x="1710" y="1338"/>
                    <a:pt x="1850" y="1338"/>
                  </a:cubicBezTo>
                  <a:cubicBezTo>
                    <a:pt x="2211" y="1338"/>
                    <a:pt x="2569" y="1248"/>
                    <a:pt x="2892" y="1080"/>
                  </a:cubicBezTo>
                  <a:cubicBezTo>
                    <a:pt x="3340" y="831"/>
                    <a:pt x="3556" y="482"/>
                    <a:pt x="37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63"/>
            <p:cNvSpPr/>
            <p:nvPr/>
          </p:nvSpPr>
          <p:spPr>
            <a:xfrm>
              <a:off x="1375300" y="3699238"/>
              <a:ext cx="59425" cy="35250"/>
            </a:xfrm>
            <a:custGeom>
              <a:rect b="b" l="l" r="r" t="t"/>
              <a:pathLst>
                <a:path extrusionOk="0" h="1410" w="2377">
                  <a:moveTo>
                    <a:pt x="133" y="0"/>
                  </a:moveTo>
                  <a:lnTo>
                    <a:pt x="133" y="0"/>
                  </a:lnTo>
                  <a:cubicBezTo>
                    <a:pt x="0" y="332"/>
                    <a:pt x="34" y="698"/>
                    <a:pt x="200" y="997"/>
                  </a:cubicBezTo>
                  <a:cubicBezTo>
                    <a:pt x="398" y="1261"/>
                    <a:pt x="701" y="1409"/>
                    <a:pt x="1025" y="1409"/>
                  </a:cubicBezTo>
                  <a:cubicBezTo>
                    <a:pt x="1109" y="1409"/>
                    <a:pt x="1194" y="1399"/>
                    <a:pt x="1280" y="1379"/>
                  </a:cubicBezTo>
                  <a:cubicBezTo>
                    <a:pt x="1662" y="1279"/>
                    <a:pt x="2044" y="1113"/>
                    <a:pt x="2376" y="881"/>
                  </a:cubicBezTo>
                  <a:lnTo>
                    <a:pt x="2376" y="881"/>
                  </a:lnTo>
                  <a:cubicBezTo>
                    <a:pt x="2148" y="986"/>
                    <a:pt x="1910" y="1035"/>
                    <a:pt x="1676" y="1035"/>
                  </a:cubicBezTo>
                  <a:cubicBezTo>
                    <a:pt x="1023" y="1035"/>
                    <a:pt x="402" y="648"/>
                    <a:pt x="1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4" name="Google Shape;3214;p63"/>
            <p:cNvGrpSpPr/>
            <p:nvPr/>
          </p:nvGrpSpPr>
          <p:grpSpPr>
            <a:xfrm>
              <a:off x="1071275" y="4101963"/>
              <a:ext cx="81850" cy="75925"/>
              <a:chOff x="1071275" y="4101963"/>
              <a:chExt cx="81850" cy="75925"/>
            </a:xfrm>
          </p:grpSpPr>
          <p:sp>
            <p:nvSpPr>
              <p:cNvPr id="3215" name="Google Shape;3215;p63"/>
              <p:cNvSpPr/>
              <p:nvPr/>
            </p:nvSpPr>
            <p:spPr>
              <a:xfrm>
                <a:off x="1100750" y="4128288"/>
                <a:ext cx="26450" cy="22775"/>
              </a:xfrm>
              <a:custGeom>
                <a:rect b="b" l="l" r="r" t="t"/>
                <a:pathLst>
                  <a:path extrusionOk="0" h="911" w="1058">
                    <a:moveTo>
                      <a:pt x="274" y="294"/>
                    </a:moveTo>
                    <a:lnTo>
                      <a:pt x="267" y="299"/>
                    </a:lnTo>
                    <a:cubicBezTo>
                      <a:pt x="267" y="303"/>
                      <a:pt x="267" y="304"/>
                      <a:pt x="268" y="304"/>
                    </a:cubicBezTo>
                    <a:cubicBezTo>
                      <a:pt x="271" y="304"/>
                      <a:pt x="275" y="296"/>
                      <a:pt x="274" y="294"/>
                    </a:cubicBezTo>
                    <a:close/>
                    <a:moveTo>
                      <a:pt x="483" y="220"/>
                    </a:moveTo>
                    <a:cubicBezTo>
                      <a:pt x="495" y="220"/>
                      <a:pt x="508" y="224"/>
                      <a:pt x="516" y="233"/>
                    </a:cubicBezTo>
                    <a:lnTo>
                      <a:pt x="582" y="233"/>
                    </a:lnTo>
                    <a:lnTo>
                      <a:pt x="632" y="249"/>
                    </a:lnTo>
                    <a:lnTo>
                      <a:pt x="649" y="283"/>
                    </a:lnTo>
                    <a:lnTo>
                      <a:pt x="665" y="299"/>
                    </a:lnTo>
                    <a:lnTo>
                      <a:pt x="665" y="316"/>
                    </a:lnTo>
                    <a:cubicBezTo>
                      <a:pt x="682" y="332"/>
                      <a:pt x="682" y="332"/>
                      <a:pt x="699" y="349"/>
                    </a:cubicBezTo>
                    <a:lnTo>
                      <a:pt x="699" y="382"/>
                    </a:lnTo>
                    <a:cubicBezTo>
                      <a:pt x="699" y="399"/>
                      <a:pt x="699" y="415"/>
                      <a:pt x="699" y="432"/>
                    </a:cubicBezTo>
                    <a:lnTo>
                      <a:pt x="699" y="482"/>
                    </a:lnTo>
                    <a:cubicBezTo>
                      <a:pt x="699" y="499"/>
                      <a:pt x="699" y="515"/>
                      <a:pt x="682" y="532"/>
                    </a:cubicBezTo>
                    <a:lnTo>
                      <a:pt x="682" y="548"/>
                    </a:lnTo>
                    <a:cubicBezTo>
                      <a:pt x="682" y="548"/>
                      <a:pt x="665" y="582"/>
                      <a:pt x="649" y="598"/>
                    </a:cubicBezTo>
                    <a:lnTo>
                      <a:pt x="632" y="615"/>
                    </a:lnTo>
                    <a:lnTo>
                      <a:pt x="615" y="631"/>
                    </a:lnTo>
                    <a:lnTo>
                      <a:pt x="566" y="648"/>
                    </a:lnTo>
                    <a:lnTo>
                      <a:pt x="549" y="665"/>
                    </a:lnTo>
                    <a:cubicBezTo>
                      <a:pt x="555" y="659"/>
                      <a:pt x="556" y="657"/>
                      <a:pt x="556" y="657"/>
                    </a:cubicBezTo>
                    <a:lnTo>
                      <a:pt x="556" y="657"/>
                    </a:lnTo>
                    <a:cubicBezTo>
                      <a:pt x="555" y="657"/>
                      <a:pt x="544" y="665"/>
                      <a:pt x="532" y="665"/>
                    </a:cubicBezTo>
                    <a:lnTo>
                      <a:pt x="499" y="681"/>
                    </a:lnTo>
                    <a:lnTo>
                      <a:pt x="366" y="681"/>
                    </a:lnTo>
                    <a:lnTo>
                      <a:pt x="333" y="648"/>
                    </a:lnTo>
                    <a:lnTo>
                      <a:pt x="316" y="631"/>
                    </a:lnTo>
                    <a:lnTo>
                      <a:pt x="267" y="598"/>
                    </a:lnTo>
                    <a:lnTo>
                      <a:pt x="250" y="582"/>
                    </a:lnTo>
                    <a:lnTo>
                      <a:pt x="250" y="548"/>
                    </a:lnTo>
                    <a:cubicBezTo>
                      <a:pt x="233" y="532"/>
                      <a:pt x="233" y="515"/>
                      <a:pt x="233" y="515"/>
                    </a:cubicBezTo>
                    <a:cubicBezTo>
                      <a:pt x="233" y="499"/>
                      <a:pt x="233" y="499"/>
                      <a:pt x="233" y="482"/>
                    </a:cubicBezTo>
                    <a:lnTo>
                      <a:pt x="233" y="465"/>
                    </a:lnTo>
                    <a:cubicBezTo>
                      <a:pt x="233" y="449"/>
                      <a:pt x="233" y="432"/>
                      <a:pt x="233" y="415"/>
                    </a:cubicBezTo>
                    <a:cubicBezTo>
                      <a:pt x="233" y="415"/>
                      <a:pt x="233" y="399"/>
                      <a:pt x="233" y="399"/>
                    </a:cubicBezTo>
                    <a:cubicBezTo>
                      <a:pt x="233" y="382"/>
                      <a:pt x="233" y="366"/>
                      <a:pt x="250" y="349"/>
                    </a:cubicBezTo>
                    <a:lnTo>
                      <a:pt x="267" y="316"/>
                    </a:lnTo>
                    <a:lnTo>
                      <a:pt x="267" y="299"/>
                    </a:lnTo>
                    <a:cubicBezTo>
                      <a:pt x="270" y="296"/>
                      <a:pt x="272" y="294"/>
                      <a:pt x="273" y="294"/>
                    </a:cubicBezTo>
                    <a:cubicBezTo>
                      <a:pt x="273" y="294"/>
                      <a:pt x="273" y="294"/>
                      <a:pt x="274" y="294"/>
                    </a:cubicBezTo>
                    <a:lnTo>
                      <a:pt x="274" y="294"/>
                    </a:lnTo>
                    <a:lnTo>
                      <a:pt x="316" y="266"/>
                    </a:lnTo>
                    <a:lnTo>
                      <a:pt x="333" y="249"/>
                    </a:lnTo>
                    <a:lnTo>
                      <a:pt x="366" y="249"/>
                    </a:lnTo>
                    <a:cubicBezTo>
                      <a:pt x="383" y="233"/>
                      <a:pt x="400" y="233"/>
                      <a:pt x="416" y="233"/>
                    </a:cubicBezTo>
                    <a:lnTo>
                      <a:pt x="449" y="233"/>
                    </a:lnTo>
                    <a:cubicBezTo>
                      <a:pt x="458" y="224"/>
                      <a:pt x="470" y="220"/>
                      <a:pt x="483" y="220"/>
                    </a:cubicBezTo>
                    <a:close/>
                    <a:moveTo>
                      <a:pt x="472" y="0"/>
                    </a:moveTo>
                    <a:cubicBezTo>
                      <a:pt x="257" y="0"/>
                      <a:pt x="48" y="152"/>
                      <a:pt x="17" y="415"/>
                    </a:cubicBezTo>
                    <a:cubicBezTo>
                      <a:pt x="1" y="598"/>
                      <a:pt x="100" y="781"/>
                      <a:pt x="267" y="864"/>
                    </a:cubicBezTo>
                    <a:cubicBezTo>
                      <a:pt x="334" y="896"/>
                      <a:pt x="401" y="911"/>
                      <a:pt x="465" y="911"/>
                    </a:cubicBezTo>
                    <a:cubicBezTo>
                      <a:pt x="799" y="911"/>
                      <a:pt x="1057" y="520"/>
                      <a:pt x="848" y="199"/>
                    </a:cubicBezTo>
                    <a:cubicBezTo>
                      <a:pt x="840" y="183"/>
                      <a:pt x="829" y="170"/>
                      <a:pt x="818" y="161"/>
                    </a:cubicBezTo>
                    <a:lnTo>
                      <a:pt x="818" y="161"/>
                    </a:lnTo>
                    <a:cubicBezTo>
                      <a:pt x="722" y="51"/>
                      <a:pt x="596" y="0"/>
                      <a:pt x="4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63"/>
              <p:cNvSpPr/>
              <p:nvPr/>
            </p:nvSpPr>
            <p:spPr>
              <a:xfrm>
                <a:off x="1090100" y="4111438"/>
                <a:ext cx="20275" cy="22875"/>
              </a:xfrm>
              <a:custGeom>
                <a:rect b="b" l="l" r="r" t="t"/>
                <a:pathLst>
                  <a:path extrusionOk="0" h="915" w="811">
                    <a:moveTo>
                      <a:pt x="157" y="0"/>
                    </a:moveTo>
                    <a:cubicBezTo>
                      <a:pt x="74" y="0"/>
                      <a:pt x="0" y="98"/>
                      <a:pt x="78" y="176"/>
                    </a:cubicBezTo>
                    <a:cubicBezTo>
                      <a:pt x="277" y="392"/>
                      <a:pt x="443" y="624"/>
                      <a:pt x="593" y="873"/>
                    </a:cubicBezTo>
                    <a:cubicBezTo>
                      <a:pt x="612" y="903"/>
                      <a:pt x="640" y="915"/>
                      <a:pt x="669" y="915"/>
                    </a:cubicBezTo>
                    <a:cubicBezTo>
                      <a:pt x="738" y="915"/>
                      <a:pt x="811" y="844"/>
                      <a:pt x="776" y="774"/>
                    </a:cubicBezTo>
                    <a:lnTo>
                      <a:pt x="759" y="774"/>
                    </a:lnTo>
                    <a:cubicBezTo>
                      <a:pt x="610" y="508"/>
                      <a:pt x="427" y="259"/>
                      <a:pt x="227" y="26"/>
                    </a:cubicBezTo>
                    <a:cubicBezTo>
                      <a:pt x="205" y="8"/>
                      <a:pt x="181" y="0"/>
                      <a:pt x="1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63"/>
              <p:cNvSpPr/>
              <p:nvPr/>
            </p:nvSpPr>
            <p:spPr>
              <a:xfrm>
                <a:off x="1090375" y="4110813"/>
                <a:ext cx="16225" cy="16250"/>
              </a:xfrm>
              <a:custGeom>
                <a:rect b="b" l="l" r="r" t="t"/>
                <a:pathLst>
                  <a:path extrusionOk="0" h="650" w="649">
                    <a:moveTo>
                      <a:pt x="526" y="1"/>
                    </a:moveTo>
                    <a:cubicBezTo>
                      <a:pt x="491" y="1"/>
                      <a:pt x="460" y="19"/>
                      <a:pt x="449" y="51"/>
                    </a:cubicBezTo>
                    <a:cubicBezTo>
                      <a:pt x="374" y="152"/>
                      <a:pt x="336" y="271"/>
                      <a:pt x="337" y="395"/>
                    </a:cubicBezTo>
                    <a:lnTo>
                      <a:pt x="337" y="395"/>
                    </a:lnTo>
                    <a:lnTo>
                      <a:pt x="117" y="417"/>
                    </a:lnTo>
                    <a:cubicBezTo>
                      <a:pt x="84" y="417"/>
                      <a:pt x="50" y="433"/>
                      <a:pt x="34" y="450"/>
                    </a:cubicBezTo>
                    <a:cubicBezTo>
                      <a:pt x="17" y="467"/>
                      <a:pt x="0" y="500"/>
                      <a:pt x="0" y="533"/>
                    </a:cubicBezTo>
                    <a:cubicBezTo>
                      <a:pt x="0" y="583"/>
                      <a:pt x="50" y="633"/>
                      <a:pt x="117" y="633"/>
                    </a:cubicBezTo>
                    <a:lnTo>
                      <a:pt x="117" y="649"/>
                    </a:lnTo>
                    <a:lnTo>
                      <a:pt x="466" y="616"/>
                    </a:lnTo>
                    <a:cubicBezTo>
                      <a:pt x="499" y="616"/>
                      <a:pt x="532" y="599"/>
                      <a:pt x="549" y="566"/>
                    </a:cubicBezTo>
                    <a:cubicBezTo>
                      <a:pt x="565" y="550"/>
                      <a:pt x="565" y="516"/>
                      <a:pt x="565" y="483"/>
                    </a:cubicBezTo>
                    <a:cubicBezTo>
                      <a:pt x="565" y="483"/>
                      <a:pt x="565" y="467"/>
                      <a:pt x="565" y="467"/>
                    </a:cubicBezTo>
                    <a:cubicBezTo>
                      <a:pt x="565" y="467"/>
                      <a:pt x="565" y="450"/>
                      <a:pt x="565" y="450"/>
                    </a:cubicBezTo>
                    <a:cubicBezTo>
                      <a:pt x="565" y="433"/>
                      <a:pt x="565" y="417"/>
                      <a:pt x="565" y="400"/>
                    </a:cubicBezTo>
                    <a:lnTo>
                      <a:pt x="565" y="350"/>
                    </a:lnTo>
                    <a:cubicBezTo>
                      <a:pt x="565" y="334"/>
                      <a:pt x="565" y="334"/>
                      <a:pt x="565" y="317"/>
                    </a:cubicBezTo>
                    <a:cubicBezTo>
                      <a:pt x="565" y="300"/>
                      <a:pt x="565" y="284"/>
                      <a:pt x="565" y="284"/>
                    </a:cubicBezTo>
                    <a:cubicBezTo>
                      <a:pt x="565" y="267"/>
                      <a:pt x="582" y="251"/>
                      <a:pt x="582" y="234"/>
                    </a:cubicBezTo>
                    <a:lnTo>
                      <a:pt x="582" y="217"/>
                    </a:lnTo>
                    <a:lnTo>
                      <a:pt x="599" y="201"/>
                    </a:lnTo>
                    <a:cubicBezTo>
                      <a:pt x="599" y="184"/>
                      <a:pt x="615" y="167"/>
                      <a:pt x="615" y="167"/>
                    </a:cubicBezTo>
                    <a:cubicBezTo>
                      <a:pt x="648" y="118"/>
                      <a:pt x="632" y="51"/>
                      <a:pt x="582" y="18"/>
                    </a:cubicBezTo>
                    <a:cubicBezTo>
                      <a:pt x="564" y="6"/>
                      <a:pt x="545" y="1"/>
                      <a:pt x="5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63"/>
              <p:cNvSpPr/>
              <p:nvPr/>
            </p:nvSpPr>
            <p:spPr>
              <a:xfrm>
                <a:off x="1083325" y="4101963"/>
                <a:ext cx="15800" cy="15550"/>
              </a:xfrm>
              <a:custGeom>
                <a:rect b="b" l="l" r="r" t="t"/>
                <a:pathLst>
                  <a:path extrusionOk="0" h="622" w="632">
                    <a:moveTo>
                      <a:pt x="525" y="0"/>
                    </a:moveTo>
                    <a:cubicBezTo>
                      <a:pt x="484" y="0"/>
                      <a:pt x="440" y="19"/>
                      <a:pt x="415" y="56"/>
                    </a:cubicBezTo>
                    <a:cubicBezTo>
                      <a:pt x="351" y="159"/>
                      <a:pt x="317" y="281"/>
                      <a:pt x="320" y="401"/>
                    </a:cubicBezTo>
                    <a:lnTo>
                      <a:pt x="320" y="401"/>
                    </a:lnTo>
                    <a:lnTo>
                      <a:pt x="100" y="422"/>
                    </a:lnTo>
                    <a:cubicBezTo>
                      <a:pt x="83" y="422"/>
                      <a:pt x="50" y="422"/>
                      <a:pt x="33" y="455"/>
                    </a:cubicBezTo>
                    <a:cubicBezTo>
                      <a:pt x="17" y="472"/>
                      <a:pt x="0" y="488"/>
                      <a:pt x="0" y="521"/>
                    </a:cubicBezTo>
                    <a:cubicBezTo>
                      <a:pt x="0" y="571"/>
                      <a:pt x="50" y="621"/>
                      <a:pt x="100" y="621"/>
                    </a:cubicBezTo>
                    <a:lnTo>
                      <a:pt x="449" y="588"/>
                    </a:lnTo>
                    <a:cubicBezTo>
                      <a:pt x="482" y="588"/>
                      <a:pt x="515" y="571"/>
                      <a:pt x="532" y="555"/>
                    </a:cubicBezTo>
                    <a:cubicBezTo>
                      <a:pt x="548" y="521"/>
                      <a:pt x="548" y="488"/>
                      <a:pt x="548" y="455"/>
                    </a:cubicBezTo>
                    <a:cubicBezTo>
                      <a:pt x="548" y="455"/>
                      <a:pt x="548" y="455"/>
                      <a:pt x="548" y="438"/>
                    </a:cubicBezTo>
                    <a:lnTo>
                      <a:pt x="548" y="422"/>
                    </a:lnTo>
                    <a:lnTo>
                      <a:pt x="548" y="389"/>
                    </a:lnTo>
                    <a:cubicBezTo>
                      <a:pt x="548" y="372"/>
                      <a:pt x="548" y="355"/>
                      <a:pt x="548" y="339"/>
                    </a:cubicBezTo>
                    <a:cubicBezTo>
                      <a:pt x="548" y="339"/>
                      <a:pt x="548" y="322"/>
                      <a:pt x="548" y="322"/>
                    </a:cubicBezTo>
                    <a:lnTo>
                      <a:pt x="548" y="305"/>
                    </a:lnTo>
                    <a:cubicBezTo>
                      <a:pt x="548" y="289"/>
                      <a:pt x="548" y="272"/>
                      <a:pt x="565" y="256"/>
                    </a:cubicBezTo>
                    <a:cubicBezTo>
                      <a:pt x="565" y="239"/>
                      <a:pt x="565" y="239"/>
                      <a:pt x="581" y="222"/>
                    </a:cubicBezTo>
                    <a:lnTo>
                      <a:pt x="581" y="189"/>
                    </a:lnTo>
                    <a:lnTo>
                      <a:pt x="598" y="156"/>
                    </a:lnTo>
                    <a:cubicBezTo>
                      <a:pt x="631" y="106"/>
                      <a:pt x="615" y="40"/>
                      <a:pt x="565" y="6"/>
                    </a:cubicBezTo>
                    <a:cubicBezTo>
                      <a:pt x="552" y="2"/>
                      <a:pt x="539" y="0"/>
                      <a:pt x="5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63"/>
              <p:cNvSpPr/>
              <p:nvPr/>
            </p:nvSpPr>
            <p:spPr>
              <a:xfrm>
                <a:off x="1077925" y="4137838"/>
                <a:ext cx="28250" cy="7600"/>
              </a:xfrm>
              <a:custGeom>
                <a:rect b="b" l="l" r="r" t="t"/>
                <a:pathLst>
                  <a:path extrusionOk="0" h="304" w="1130">
                    <a:moveTo>
                      <a:pt x="997" y="0"/>
                    </a:moveTo>
                    <a:cubicBezTo>
                      <a:pt x="698" y="0"/>
                      <a:pt x="382" y="33"/>
                      <a:pt x="83" y="100"/>
                    </a:cubicBezTo>
                    <a:cubicBezTo>
                      <a:pt x="33" y="117"/>
                      <a:pt x="0" y="183"/>
                      <a:pt x="17" y="233"/>
                    </a:cubicBezTo>
                    <a:cubicBezTo>
                      <a:pt x="30" y="274"/>
                      <a:pt x="66" y="304"/>
                      <a:pt x="116" y="304"/>
                    </a:cubicBezTo>
                    <a:cubicBezTo>
                      <a:pt x="127" y="304"/>
                      <a:pt x="138" y="302"/>
                      <a:pt x="150" y="299"/>
                    </a:cubicBezTo>
                    <a:cubicBezTo>
                      <a:pt x="415" y="233"/>
                      <a:pt x="714" y="200"/>
                      <a:pt x="997" y="200"/>
                    </a:cubicBezTo>
                    <a:cubicBezTo>
                      <a:pt x="1130" y="200"/>
                      <a:pt x="1130" y="0"/>
                      <a:pt x="9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63"/>
              <p:cNvSpPr/>
              <p:nvPr/>
            </p:nvSpPr>
            <p:spPr>
              <a:xfrm>
                <a:off x="1083325" y="4131863"/>
                <a:ext cx="12900" cy="19325"/>
              </a:xfrm>
              <a:custGeom>
                <a:rect b="b" l="l" r="r" t="t"/>
                <a:pathLst>
                  <a:path extrusionOk="0" h="773" w="516">
                    <a:moveTo>
                      <a:pt x="106" y="0"/>
                    </a:moveTo>
                    <a:cubicBezTo>
                      <a:pt x="92" y="0"/>
                      <a:pt x="79" y="2"/>
                      <a:pt x="66" y="7"/>
                    </a:cubicBezTo>
                    <a:cubicBezTo>
                      <a:pt x="17" y="40"/>
                      <a:pt x="0" y="106"/>
                      <a:pt x="33" y="156"/>
                    </a:cubicBezTo>
                    <a:cubicBezTo>
                      <a:pt x="83" y="255"/>
                      <a:pt x="169" y="345"/>
                      <a:pt x="272" y="405"/>
                    </a:cubicBezTo>
                    <a:lnTo>
                      <a:pt x="272" y="405"/>
                    </a:lnTo>
                    <a:cubicBezTo>
                      <a:pt x="243" y="478"/>
                      <a:pt x="217" y="553"/>
                      <a:pt x="183" y="621"/>
                    </a:cubicBezTo>
                    <a:cubicBezTo>
                      <a:pt x="137" y="701"/>
                      <a:pt x="201" y="773"/>
                      <a:pt x="267" y="773"/>
                    </a:cubicBezTo>
                    <a:cubicBezTo>
                      <a:pt x="297" y="773"/>
                      <a:pt x="328" y="758"/>
                      <a:pt x="349" y="721"/>
                    </a:cubicBezTo>
                    <a:lnTo>
                      <a:pt x="332" y="721"/>
                    </a:lnTo>
                    <a:cubicBezTo>
                      <a:pt x="382" y="605"/>
                      <a:pt x="432" y="505"/>
                      <a:pt x="482" y="405"/>
                    </a:cubicBezTo>
                    <a:cubicBezTo>
                      <a:pt x="515" y="339"/>
                      <a:pt x="482" y="272"/>
                      <a:pt x="415" y="256"/>
                    </a:cubicBezTo>
                    <a:lnTo>
                      <a:pt x="399" y="239"/>
                    </a:lnTo>
                    <a:lnTo>
                      <a:pt x="349" y="223"/>
                    </a:lnTo>
                    <a:lnTo>
                      <a:pt x="316" y="189"/>
                    </a:lnTo>
                    <a:lnTo>
                      <a:pt x="299" y="173"/>
                    </a:lnTo>
                    <a:cubicBezTo>
                      <a:pt x="282" y="173"/>
                      <a:pt x="282" y="156"/>
                      <a:pt x="266" y="140"/>
                    </a:cubicBezTo>
                    <a:lnTo>
                      <a:pt x="249" y="123"/>
                    </a:lnTo>
                    <a:cubicBezTo>
                      <a:pt x="233" y="106"/>
                      <a:pt x="216" y="73"/>
                      <a:pt x="199" y="56"/>
                    </a:cubicBezTo>
                    <a:cubicBezTo>
                      <a:pt x="187" y="19"/>
                      <a:pt x="146" y="0"/>
                      <a:pt x="1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63"/>
              <p:cNvSpPr/>
              <p:nvPr/>
            </p:nvSpPr>
            <p:spPr>
              <a:xfrm>
                <a:off x="1071275" y="4133688"/>
                <a:ext cx="12900" cy="19550"/>
              </a:xfrm>
              <a:custGeom>
                <a:rect b="b" l="l" r="r" t="t"/>
                <a:pathLst>
                  <a:path extrusionOk="0" h="782" w="516">
                    <a:moveTo>
                      <a:pt x="120" y="0"/>
                    </a:moveTo>
                    <a:cubicBezTo>
                      <a:pt x="102" y="0"/>
                      <a:pt x="83" y="6"/>
                      <a:pt x="67" y="17"/>
                    </a:cubicBezTo>
                    <a:cubicBezTo>
                      <a:pt x="17" y="50"/>
                      <a:pt x="0" y="116"/>
                      <a:pt x="33" y="166"/>
                    </a:cubicBezTo>
                    <a:cubicBezTo>
                      <a:pt x="83" y="265"/>
                      <a:pt x="169" y="354"/>
                      <a:pt x="271" y="414"/>
                    </a:cubicBezTo>
                    <a:lnTo>
                      <a:pt x="271" y="414"/>
                    </a:lnTo>
                    <a:cubicBezTo>
                      <a:pt x="242" y="483"/>
                      <a:pt x="216" y="553"/>
                      <a:pt x="183" y="631"/>
                    </a:cubicBezTo>
                    <a:cubicBezTo>
                      <a:pt x="150" y="681"/>
                      <a:pt x="166" y="748"/>
                      <a:pt x="216" y="764"/>
                    </a:cubicBezTo>
                    <a:cubicBezTo>
                      <a:pt x="234" y="776"/>
                      <a:pt x="254" y="782"/>
                      <a:pt x="273" y="782"/>
                    </a:cubicBezTo>
                    <a:cubicBezTo>
                      <a:pt x="309" y="782"/>
                      <a:pt x="344" y="763"/>
                      <a:pt x="366" y="731"/>
                    </a:cubicBezTo>
                    <a:lnTo>
                      <a:pt x="349" y="731"/>
                    </a:lnTo>
                    <a:cubicBezTo>
                      <a:pt x="382" y="615"/>
                      <a:pt x="432" y="515"/>
                      <a:pt x="482" y="415"/>
                    </a:cubicBezTo>
                    <a:cubicBezTo>
                      <a:pt x="515" y="349"/>
                      <a:pt x="482" y="283"/>
                      <a:pt x="416" y="249"/>
                    </a:cubicBezTo>
                    <a:lnTo>
                      <a:pt x="399" y="249"/>
                    </a:lnTo>
                    <a:lnTo>
                      <a:pt x="349" y="216"/>
                    </a:lnTo>
                    <a:lnTo>
                      <a:pt x="316" y="199"/>
                    </a:lnTo>
                    <a:lnTo>
                      <a:pt x="299" y="183"/>
                    </a:lnTo>
                    <a:lnTo>
                      <a:pt x="266" y="150"/>
                    </a:lnTo>
                    <a:lnTo>
                      <a:pt x="249" y="133"/>
                    </a:lnTo>
                    <a:cubicBezTo>
                      <a:pt x="233" y="116"/>
                      <a:pt x="216" y="83"/>
                      <a:pt x="200" y="67"/>
                    </a:cubicBezTo>
                    <a:cubicBezTo>
                      <a:pt x="188" y="22"/>
                      <a:pt x="155" y="0"/>
                      <a:pt x="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63"/>
              <p:cNvSpPr/>
              <p:nvPr/>
            </p:nvSpPr>
            <p:spPr>
              <a:xfrm>
                <a:off x="1096275" y="4145538"/>
                <a:ext cx="15350" cy="25425"/>
              </a:xfrm>
              <a:custGeom>
                <a:rect b="b" l="l" r="r" t="t"/>
                <a:pathLst>
                  <a:path extrusionOk="0" h="1017" w="614">
                    <a:moveTo>
                      <a:pt x="470" y="0"/>
                    </a:moveTo>
                    <a:cubicBezTo>
                      <a:pt x="442" y="0"/>
                      <a:pt x="415" y="12"/>
                      <a:pt x="396" y="41"/>
                    </a:cubicBezTo>
                    <a:lnTo>
                      <a:pt x="379" y="58"/>
                    </a:lnTo>
                    <a:cubicBezTo>
                      <a:pt x="230" y="324"/>
                      <a:pt x="113" y="606"/>
                      <a:pt x="30" y="888"/>
                    </a:cubicBezTo>
                    <a:cubicBezTo>
                      <a:pt x="1" y="967"/>
                      <a:pt x="58" y="1016"/>
                      <a:pt x="121" y="1016"/>
                    </a:cubicBezTo>
                    <a:cubicBezTo>
                      <a:pt x="164" y="1016"/>
                      <a:pt x="209" y="993"/>
                      <a:pt x="230" y="938"/>
                    </a:cubicBezTo>
                    <a:cubicBezTo>
                      <a:pt x="313" y="672"/>
                      <a:pt x="429" y="407"/>
                      <a:pt x="579" y="157"/>
                    </a:cubicBezTo>
                    <a:cubicBezTo>
                      <a:pt x="614" y="75"/>
                      <a:pt x="540" y="0"/>
                      <a:pt x="4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63"/>
              <p:cNvSpPr/>
              <p:nvPr/>
            </p:nvSpPr>
            <p:spPr>
              <a:xfrm>
                <a:off x="1090800" y="4154313"/>
                <a:ext cx="20800" cy="11225"/>
              </a:xfrm>
              <a:custGeom>
                <a:rect b="b" l="l" r="r" t="t"/>
                <a:pathLst>
                  <a:path extrusionOk="0" h="449" w="832">
                    <a:moveTo>
                      <a:pt x="499" y="1"/>
                    </a:moveTo>
                    <a:cubicBezTo>
                      <a:pt x="476" y="1"/>
                      <a:pt x="453" y="9"/>
                      <a:pt x="432" y="22"/>
                    </a:cubicBezTo>
                    <a:cubicBezTo>
                      <a:pt x="432" y="22"/>
                      <a:pt x="417" y="30"/>
                      <a:pt x="412" y="30"/>
                    </a:cubicBezTo>
                    <a:cubicBezTo>
                      <a:pt x="410" y="30"/>
                      <a:pt x="410" y="28"/>
                      <a:pt x="415" y="22"/>
                    </a:cubicBezTo>
                    <a:cubicBezTo>
                      <a:pt x="415" y="18"/>
                      <a:pt x="415" y="16"/>
                      <a:pt x="415" y="16"/>
                    </a:cubicBezTo>
                    <a:cubicBezTo>
                      <a:pt x="414" y="16"/>
                      <a:pt x="411" y="27"/>
                      <a:pt x="399" y="39"/>
                    </a:cubicBezTo>
                    <a:lnTo>
                      <a:pt x="366" y="56"/>
                    </a:lnTo>
                    <a:lnTo>
                      <a:pt x="316" y="89"/>
                    </a:lnTo>
                    <a:lnTo>
                      <a:pt x="183" y="89"/>
                    </a:lnTo>
                    <a:cubicBezTo>
                      <a:pt x="174" y="97"/>
                      <a:pt x="166" y="101"/>
                      <a:pt x="158" y="101"/>
                    </a:cubicBezTo>
                    <a:cubicBezTo>
                      <a:pt x="150" y="101"/>
                      <a:pt x="141" y="97"/>
                      <a:pt x="133" y="89"/>
                    </a:cubicBezTo>
                    <a:cubicBezTo>
                      <a:pt x="0" y="89"/>
                      <a:pt x="0" y="305"/>
                      <a:pt x="133" y="305"/>
                    </a:cubicBezTo>
                    <a:cubicBezTo>
                      <a:pt x="257" y="305"/>
                      <a:pt x="380" y="277"/>
                      <a:pt x="483" y="222"/>
                    </a:cubicBezTo>
                    <a:lnTo>
                      <a:pt x="483" y="222"/>
                    </a:lnTo>
                    <a:cubicBezTo>
                      <a:pt x="528" y="287"/>
                      <a:pt x="576" y="349"/>
                      <a:pt x="631" y="405"/>
                    </a:cubicBezTo>
                    <a:cubicBezTo>
                      <a:pt x="652" y="436"/>
                      <a:pt x="681" y="449"/>
                      <a:pt x="709" y="449"/>
                    </a:cubicBezTo>
                    <a:cubicBezTo>
                      <a:pt x="772" y="449"/>
                      <a:pt x="832" y="385"/>
                      <a:pt x="798" y="305"/>
                    </a:cubicBezTo>
                    <a:lnTo>
                      <a:pt x="798" y="305"/>
                    </a:lnTo>
                    <a:lnTo>
                      <a:pt x="798" y="321"/>
                    </a:lnTo>
                    <a:lnTo>
                      <a:pt x="582" y="56"/>
                    </a:lnTo>
                    <a:cubicBezTo>
                      <a:pt x="562" y="17"/>
                      <a:pt x="531" y="1"/>
                      <a:pt x="4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63"/>
              <p:cNvSpPr/>
              <p:nvPr/>
            </p:nvSpPr>
            <p:spPr>
              <a:xfrm>
                <a:off x="1087475" y="4165613"/>
                <a:ext cx="19950" cy="11450"/>
              </a:xfrm>
              <a:custGeom>
                <a:rect b="b" l="l" r="r" t="t"/>
                <a:pathLst>
                  <a:path extrusionOk="0" h="458" w="798">
                    <a:moveTo>
                      <a:pt x="465" y="0"/>
                    </a:moveTo>
                    <a:cubicBezTo>
                      <a:pt x="436" y="0"/>
                      <a:pt x="405" y="12"/>
                      <a:pt x="382" y="36"/>
                    </a:cubicBezTo>
                    <a:lnTo>
                      <a:pt x="366" y="36"/>
                    </a:lnTo>
                    <a:lnTo>
                      <a:pt x="332" y="69"/>
                    </a:lnTo>
                    <a:lnTo>
                      <a:pt x="283" y="85"/>
                    </a:lnTo>
                    <a:lnTo>
                      <a:pt x="266" y="85"/>
                    </a:lnTo>
                    <a:lnTo>
                      <a:pt x="216" y="102"/>
                    </a:lnTo>
                    <a:lnTo>
                      <a:pt x="100" y="102"/>
                    </a:lnTo>
                    <a:cubicBezTo>
                      <a:pt x="33" y="102"/>
                      <a:pt x="0" y="135"/>
                      <a:pt x="0" y="202"/>
                    </a:cubicBezTo>
                    <a:cubicBezTo>
                      <a:pt x="0" y="252"/>
                      <a:pt x="33" y="301"/>
                      <a:pt x="100" y="301"/>
                    </a:cubicBezTo>
                    <a:cubicBezTo>
                      <a:pt x="117" y="303"/>
                      <a:pt x="134" y="304"/>
                      <a:pt x="151" y="304"/>
                    </a:cubicBezTo>
                    <a:cubicBezTo>
                      <a:pt x="258" y="304"/>
                      <a:pt x="357" y="270"/>
                      <a:pt x="444" y="216"/>
                    </a:cubicBezTo>
                    <a:lnTo>
                      <a:pt x="444" y="216"/>
                    </a:lnTo>
                    <a:cubicBezTo>
                      <a:pt x="490" y="279"/>
                      <a:pt x="536" y="344"/>
                      <a:pt x="582" y="401"/>
                    </a:cubicBezTo>
                    <a:cubicBezTo>
                      <a:pt x="607" y="438"/>
                      <a:pt x="650" y="457"/>
                      <a:pt x="691" y="457"/>
                    </a:cubicBezTo>
                    <a:cubicBezTo>
                      <a:pt x="705" y="457"/>
                      <a:pt x="719" y="455"/>
                      <a:pt x="731" y="451"/>
                    </a:cubicBezTo>
                    <a:cubicBezTo>
                      <a:pt x="781" y="418"/>
                      <a:pt x="798" y="351"/>
                      <a:pt x="764" y="301"/>
                    </a:cubicBezTo>
                    <a:lnTo>
                      <a:pt x="764" y="301"/>
                    </a:lnTo>
                    <a:lnTo>
                      <a:pt x="764" y="335"/>
                    </a:lnTo>
                    <a:lnTo>
                      <a:pt x="548" y="52"/>
                    </a:lnTo>
                    <a:cubicBezTo>
                      <a:pt x="531" y="17"/>
                      <a:pt x="498"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63"/>
              <p:cNvSpPr/>
              <p:nvPr/>
            </p:nvSpPr>
            <p:spPr>
              <a:xfrm>
                <a:off x="1114400" y="4145113"/>
                <a:ext cx="19200" cy="22850"/>
              </a:xfrm>
              <a:custGeom>
                <a:rect b="b" l="l" r="r" t="t"/>
                <a:pathLst>
                  <a:path extrusionOk="0" h="914" w="768">
                    <a:moveTo>
                      <a:pt x="137" y="1"/>
                    </a:moveTo>
                    <a:cubicBezTo>
                      <a:pt x="66" y="1"/>
                      <a:pt x="1" y="75"/>
                      <a:pt x="36" y="158"/>
                    </a:cubicBezTo>
                    <a:cubicBezTo>
                      <a:pt x="186" y="407"/>
                      <a:pt x="369" y="656"/>
                      <a:pt x="585" y="889"/>
                    </a:cubicBezTo>
                    <a:cubicBezTo>
                      <a:pt x="601" y="905"/>
                      <a:pt x="626" y="914"/>
                      <a:pt x="653" y="914"/>
                    </a:cubicBezTo>
                    <a:cubicBezTo>
                      <a:pt x="680" y="914"/>
                      <a:pt x="709" y="905"/>
                      <a:pt x="734" y="889"/>
                    </a:cubicBezTo>
                    <a:cubicBezTo>
                      <a:pt x="767" y="839"/>
                      <a:pt x="767" y="773"/>
                      <a:pt x="734" y="739"/>
                    </a:cubicBezTo>
                    <a:cubicBezTo>
                      <a:pt x="535" y="523"/>
                      <a:pt x="352" y="291"/>
                      <a:pt x="219" y="42"/>
                    </a:cubicBezTo>
                    <a:cubicBezTo>
                      <a:pt x="195" y="13"/>
                      <a:pt x="166" y="1"/>
                      <a:pt x="1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63"/>
              <p:cNvSpPr/>
              <p:nvPr/>
            </p:nvSpPr>
            <p:spPr>
              <a:xfrm>
                <a:off x="1118200" y="4152363"/>
                <a:ext cx="15800" cy="15975"/>
              </a:xfrm>
              <a:custGeom>
                <a:rect b="b" l="l" r="r" t="t"/>
                <a:pathLst>
                  <a:path extrusionOk="0" h="639" w="632">
                    <a:moveTo>
                      <a:pt x="516" y="1"/>
                    </a:moveTo>
                    <a:lnTo>
                      <a:pt x="183" y="51"/>
                    </a:lnTo>
                    <a:cubicBezTo>
                      <a:pt x="150" y="51"/>
                      <a:pt x="117" y="67"/>
                      <a:pt x="100" y="84"/>
                    </a:cubicBezTo>
                    <a:cubicBezTo>
                      <a:pt x="84" y="117"/>
                      <a:pt x="67" y="150"/>
                      <a:pt x="84" y="183"/>
                    </a:cubicBezTo>
                    <a:lnTo>
                      <a:pt x="84" y="217"/>
                    </a:lnTo>
                    <a:cubicBezTo>
                      <a:pt x="84" y="217"/>
                      <a:pt x="84" y="250"/>
                      <a:pt x="84" y="267"/>
                    </a:cubicBezTo>
                    <a:cubicBezTo>
                      <a:pt x="84" y="267"/>
                      <a:pt x="84" y="283"/>
                      <a:pt x="84" y="300"/>
                    </a:cubicBezTo>
                    <a:cubicBezTo>
                      <a:pt x="84" y="300"/>
                      <a:pt x="84" y="316"/>
                      <a:pt x="84" y="316"/>
                    </a:cubicBezTo>
                    <a:cubicBezTo>
                      <a:pt x="84" y="316"/>
                      <a:pt x="84" y="333"/>
                      <a:pt x="84" y="333"/>
                    </a:cubicBezTo>
                    <a:lnTo>
                      <a:pt x="67" y="383"/>
                    </a:lnTo>
                    <a:cubicBezTo>
                      <a:pt x="67" y="399"/>
                      <a:pt x="50" y="399"/>
                      <a:pt x="50" y="416"/>
                    </a:cubicBezTo>
                    <a:lnTo>
                      <a:pt x="50" y="449"/>
                    </a:lnTo>
                    <a:lnTo>
                      <a:pt x="34" y="483"/>
                    </a:lnTo>
                    <a:cubicBezTo>
                      <a:pt x="1" y="532"/>
                      <a:pt x="17" y="599"/>
                      <a:pt x="67" y="632"/>
                    </a:cubicBezTo>
                    <a:cubicBezTo>
                      <a:pt x="79" y="636"/>
                      <a:pt x="92" y="638"/>
                      <a:pt x="104" y="638"/>
                    </a:cubicBezTo>
                    <a:cubicBezTo>
                      <a:pt x="141" y="638"/>
                      <a:pt x="175" y="620"/>
                      <a:pt x="200" y="582"/>
                    </a:cubicBezTo>
                    <a:cubicBezTo>
                      <a:pt x="262" y="483"/>
                      <a:pt x="296" y="366"/>
                      <a:pt x="296" y="250"/>
                    </a:cubicBezTo>
                    <a:lnTo>
                      <a:pt x="296" y="250"/>
                    </a:lnTo>
                    <a:lnTo>
                      <a:pt x="532" y="217"/>
                    </a:lnTo>
                    <a:cubicBezTo>
                      <a:pt x="599" y="217"/>
                      <a:pt x="632" y="183"/>
                      <a:pt x="632" y="117"/>
                    </a:cubicBezTo>
                    <a:cubicBezTo>
                      <a:pt x="632" y="67"/>
                      <a:pt x="599" y="17"/>
                      <a:pt x="532" y="17"/>
                    </a:cubicBezTo>
                    <a:lnTo>
                      <a:pt x="5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63"/>
              <p:cNvSpPr/>
              <p:nvPr/>
            </p:nvSpPr>
            <p:spPr>
              <a:xfrm>
                <a:off x="1125675" y="4161913"/>
                <a:ext cx="16225" cy="15975"/>
              </a:xfrm>
              <a:custGeom>
                <a:rect b="b" l="l" r="r" t="t"/>
                <a:pathLst>
                  <a:path extrusionOk="0" h="639" w="649">
                    <a:moveTo>
                      <a:pt x="532" y="1"/>
                    </a:moveTo>
                    <a:lnTo>
                      <a:pt x="183" y="34"/>
                    </a:lnTo>
                    <a:cubicBezTo>
                      <a:pt x="150" y="34"/>
                      <a:pt x="134" y="51"/>
                      <a:pt x="100" y="84"/>
                    </a:cubicBezTo>
                    <a:cubicBezTo>
                      <a:pt x="84" y="101"/>
                      <a:pt x="84" y="134"/>
                      <a:pt x="84" y="167"/>
                    </a:cubicBezTo>
                    <a:lnTo>
                      <a:pt x="84" y="184"/>
                    </a:lnTo>
                    <a:cubicBezTo>
                      <a:pt x="84" y="184"/>
                      <a:pt x="84" y="200"/>
                      <a:pt x="84" y="200"/>
                    </a:cubicBezTo>
                    <a:cubicBezTo>
                      <a:pt x="84" y="217"/>
                      <a:pt x="84" y="233"/>
                      <a:pt x="84" y="250"/>
                    </a:cubicBezTo>
                    <a:lnTo>
                      <a:pt x="84" y="283"/>
                    </a:lnTo>
                    <a:cubicBezTo>
                      <a:pt x="84" y="300"/>
                      <a:pt x="84" y="300"/>
                      <a:pt x="84" y="300"/>
                    </a:cubicBezTo>
                    <a:lnTo>
                      <a:pt x="84" y="333"/>
                    </a:lnTo>
                    <a:cubicBezTo>
                      <a:pt x="84" y="333"/>
                      <a:pt x="84" y="350"/>
                      <a:pt x="84" y="366"/>
                    </a:cubicBezTo>
                    <a:cubicBezTo>
                      <a:pt x="84" y="383"/>
                      <a:pt x="84" y="400"/>
                      <a:pt x="67" y="416"/>
                    </a:cubicBezTo>
                    <a:lnTo>
                      <a:pt x="67" y="449"/>
                    </a:lnTo>
                    <a:lnTo>
                      <a:pt x="34" y="483"/>
                    </a:lnTo>
                    <a:cubicBezTo>
                      <a:pt x="1" y="532"/>
                      <a:pt x="17" y="599"/>
                      <a:pt x="67" y="632"/>
                    </a:cubicBezTo>
                    <a:cubicBezTo>
                      <a:pt x="80" y="637"/>
                      <a:pt x="95" y="639"/>
                      <a:pt x="110" y="639"/>
                    </a:cubicBezTo>
                    <a:cubicBezTo>
                      <a:pt x="150" y="639"/>
                      <a:pt x="192" y="623"/>
                      <a:pt x="217" y="599"/>
                    </a:cubicBezTo>
                    <a:cubicBezTo>
                      <a:pt x="279" y="487"/>
                      <a:pt x="313" y="367"/>
                      <a:pt x="312" y="251"/>
                    </a:cubicBezTo>
                    <a:lnTo>
                      <a:pt x="312" y="251"/>
                    </a:lnTo>
                    <a:lnTo>
                      <a:pt x="549" y="217"/>
                    </a:lnTo>
                    <a:cubicBezTo>
                      <a:pt x="565" y="217"/>
                      <a:pt x="599" y="217"/>
                      <a:pt x="615" y="200"/>
                    </a:cubicBezTo>
                    <a:cubicBezTo>
                      <a:pt x="632" y="167"/>
                      <a:pt x="649" y="150"/>
                      <a:pt x="649" y="117"/>
                    </a:cubicBezTo>
                    <a:cubicBezTo>
                      <a:pt x="649" y="67"/>
                      <a:pt x="599" y="17"/>
                      <a:pt x="549" y="17"/>
                    </a:cubicBezTo>
                    <a:lnTo>
                      <a:pt x="53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63"/>
              <p:cNvSpPr/>
              <p:nvPr/>
            </p:nvSpPr>
            <p:spPr>
              <a:xfrm>
                <a:off x="1118200" y="4133588"/>
                <a:ext cx="29675" cy="8000"/>
              </a:xfrm>
              <a:custGeom>
                <a:rect b="b" l="l" r="r" t="t"/>
                <a:pathLst>
                  <a:path extrusionOk="0" h="320" w="1187">
                    <a:moveTo>
                      <a:pt x="1025" y="1"/>
                    </a:moveTo>
                    <a:cubicBezTo>
                      <a:pt x="1016" y="1"/>
                      <a:pt x="1007" y="2"/>
                      <a:pt x="997" y="4"/>
                    </a:cubicBezTo>
                    <a:cubicBezTo>
                      <a:pt x="715" y="71"/>
                      <a:pt x="433" y="104"/>
                      <a:pt x="150" y="104"/>
                    </a:cubicBezTo>
                    <a:cubicBezTo>
                      <a:pt x="1" y="104"/>
                      <a:pt x="1" y="320"/>
                      <a:pt x="150" y="320"/>
                    </a:cubicBezTo>
                    <a:cubicBezTo>
                      <a:pt x="449" y="320"/>
                      <a:pt x="748" y="287"/>
                      <a:pt x="1047" y="220"/>
                    </a:cubicBezTo>
                    <a:cubicBezTo>
                      <a:pt x="1186" y="189"/>
                      <a:pt x="1139" y="1"/>
                      <a:pt x="10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63"/>
              <p:cNvSpPr/>
              <p:nvPr/>
            </p:nvSpPr>
            <p:spPr>
              <a:xfrm>
                <a:off x="1128575" y="4128088"/>
                <a:ext cx="12900" cy="19350"/>
              </a:xfrm>
              <a:custGeom>
                <a:rect b="b" l="l" r="r" t="t"/>
                <a:pathLst>
                  <a:path extrusionOk="0" h="774" w="516">
                    <a:moveTo>
                      <a:pt x="234" y="0"/>
                    </a:moveTo>
                    <a:cubicBezTo>
                      <a:pt x="205" y="0"/>
                      <a:pt x="175" y="12"/>
                      <a:pt x="150" y="41"/>
                    </a:cubicBezTo>
                    <a:lnTo>
                      <a:pt x="167" y="75"/>
                    </a:lnTo>
                    <a:cubicBezTo>
                      <a:pt x="134" y="174"/>
                      <a:pt x="84" y="274"/>
                      <a:pt x="34" y="390"/>
                    </a:cubicBezTo>
                    <a:cubicBezTo>
                      <a:pt x="1" y="440"/>
                      <a:pt x="34" y="507"/>
                      <a:pt x="101" y="540"/>
                    </a:cubicBezTo>
                    <a:lnTo>
                      <a:pt x="117" y="540"/>
                    </a:lnTo>
                    <a:lnTo>
                      <a:pt x="167" y="556"/>
                    </a:lnTo>
                    <a:lnTo>
                      <a:pt x="200" y="573"/>
                    </a:lnTo>
                    <a:cubicBezTo>
                      <a:pt x="189" y="573"/>
                      <a:pt x="200" y="580"/>
                      <a:pt x="204" y="580"/>
                    </a:cubicBezTo>
                    <a:cubicBezTo>
                      <a:pt x="206" y="580"/>
                      <a:pt x="206" y="579"/>
                      <a:pt x="200" y="573"/>
                    </a:cubicBezTo>
                    <a:lnTo>
                      <a:pt x="200" y="573"/>
                    </a:lnTo>
                    <a:lnTo>
                      <a:pt x="217" y="590"/>
                    </a:lnTo>
                    <a:lnTo>
                      <a:pt x="250" y="623"/>
                    </a:lnTo>
                    <a:lnTo>
                      <a:pt x="267" y="639"/>
                    </a:lnTo>
                    <a:cubicBezTo>
                      <a:pt x="283" y="673"/>
                      <a:pt x="300" y="689"/>
                      <a:pt x="317" y="723"/>
                    </a:cubicBezTo>
                    <a:cubicBezTo>
                      <a:pt x="327" y="755"/>
                      <a:pt x="359" y="773"/>
                      <a:pt x="393" y="773"/>
                    </a:cubicBezTo>
                    <a:cubicBezTo>
                      <a:pt x="412" y="773"/>
                      <a:pt x="432" y="768"/>
                      <a:pt x="449" y="756"/>
                    </a:cubicBezTo>
                    <a:cubicBezTo>
                      <a:pt x="499" y="723"/>
                      <a:pt x="516" y="673"/>
                      <a:pt x="483" y="623"/>
                    </a:cubicBezTo>
                    <a:cubicBezTo>
                      <a:pt x="432" y="510"/>
                      <a:pt x="344" y="415"/>
                      <a:pt x="239" y="355"/>
                    </a:cubicBezTo>
                    <a:lnTo>
                      <a:pt x="239" y="355"/>
                    </a:lnTo>
                    <a:cubicBezTo>
                      <a:pt x="267" y="288"/>
                      <a:pt x="300" y="218"/>
                      <a:pt x="333" y="141"/>
                    </a:cubicBezTo>
                    <a:cubicBezTo>
                      <a:pt x="368" y="71"/>
                      <a:pt x="304" y="0"/>
                      <a:pt x="2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63"/>
              <p:cNvSpPr/>
              <p:nvPr/>
            </p:nvSpPr>
            <p:spPr>
              <a:xfrm>
                <a:off x="1140625" y="4125738"/>
                <a:ext cx="12500" cy="19600"/>
              </a:xfrm>
              <a:custGeom>
                <a:rect b="b" l="l" r="r" t="t"/>
                <a:pathLst>
                  <a:path extrusionOk="0" h="784" w="500">
                    <a:moveTo>
                      <a:pt x="235" y="1"/>
                    </a:moveTo>
                    <a:cubicBezTo>
                      <a:pt x="203" y="1"/>
                      <a:pt x="171" y="16"/>
                      <a:pt x="150" y="52"/>
                    </a:cubicBezTo>
                    <a:lnTo>
                      <a:pt x="167" y="86"/>
                    </a:lnTo>
                    <a:cubicBezTo>
                      <a:pt x="117" y="185"/>
                      <a:pt x="67" y="285"/>
                      <a:pt x="34" y="401"/>
                    </a:cubicBezTo>
                    <a:cubicBezTo>
                      <a:pt x="1" y="451"/>
                      <a:pt x="17" y="534"/>
                      <a:pt x="84" y="551"/>
                    </a:cubicBezTo>
                    <a:lnTo>
                      <a:pt x="117" y="551"/>
                    </a:lnTo>
                    <a:lnTo>
                      <a:pt x="150" y="567"/>
                    </a:lnTo>
                    <a:lnTo>
                      <a:pt x="183" y="601"/>
                    </a:lnTo>
                    <a:cubicBezTo>
                      <a:pt x="190" y="604"/>
                      <a:pt x="195" y="605"/>
                      <a:pt x="197" y="605"/>
                    </a:cubicBezTo>
                    <a:cubicBezTo>
                      <a:pt x="199" y="605"/>
                      <a:pt x="198" y="603"/>
                      <a:pt x="196" y="601"/>
                    </a:cubicBezTo>
                    <a:lnTo>
                      <a:pt x="200" y="601"/>
                    </a:lnTo>
                    <a:cubicBezTo>
                      <a:pt x="217" y="617"/>
                      <a:pt x="233" y="617"/>
                      <a:pt x="233" y="634"/>
                    </a:cubicBezTo>
                    <a:lnTo>
                      <a:pt x="250" y="650"/>
                    </a:lnTo>
                    <a:cubicBezTo>
                      <a:pt x="267" y="684"/>
                      <a:pt x="283" y="700"/>
                      <a:pt x="300" y="733"/>
                    </a:cubicBezTo>
                    <a:cubicBezTo>
                      <a:pt x="321" y="766"/>
                      <a:pt x="357" y="784"/>
                      <a:pt x="392" y="784"/>
                    </a:cubicBezTo>
                    <a:cubicBezTo>
                      <a:pt x="412" y="784"/>
                      <a:pt x="432" y="778"/>
                      <a:pt x="449" y="767"/>
                    </a:cubicBezTo>
                    <a:cubicBezTo>
                      <a:pt x="483" y="733"/>
                      <a:pt x="499" y="684"/>
                      <a:pt x="483" y="634"/>
                    </a:cubicBezTo>
                    <a:cubicBezTo>
                      <a:pt x="419" y="520"/>
                      <a:pt x="336" y="434"/>
                      <a:pt x="234" y="371"/>
                    </a:cubicBezTo>
                    <a:lnTo>
                      <a:pt x="234" y="371"/>
                    </a:lnTo>
                    <a:cubicBezTo>
                      <a:pt x="267" y="300"/>
                      <a:pt x="300" y="234"/>
                      <a:pt x="333" y="169"/>
                    </a:cubicBezTo>
                    <a:cubicBezTo>
                      <a:pt x="379" y="77"/>
                      <a:pt x="306" y="1"/>
                      <a:pt x="2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63"/>
              <p:cNvSpPr/>
              <p:nvPr/>
            </p:nvSpPr>
            <p:spPr>
              <a:xfrm>
                <a:off x="1112875" y="4108588"/>
                <a:ext cx="15400" cy="25500"/>
              </a:xfrm>
              <a:custGeom>
                <a:rect b="b" l="l" r="r" t="t"/>
                <a:pathLst>
                  <a:path extrusionOk="0" h="1020" w="616">
                    <a:moveTo>
                      <a:pt x="488" y="0"/>
                    </a:moveTo>
                    <a:cubicBezTo>
                      <a:pt x="448" y="0"/>
                      <a:pt x="409" y="22"/>
                      <a:pt x="396" y="74"/>
                    </a:cubicBezTo>
                    <a:cubicBezTo>
                      <a:pt x="297" y="340"/>
                      <a:pt x="197" y="605"/>
                      <a:pt x="47" y="855"/>
                    </a:cubicBezTo>
                    <a:cubicBezTo>
                      <a:pt x="0" y="937"/>
                      <a:pt x="70" y="1019"/>
                      <a:pt x="144" y="1019"/>
                    </a:cubicBezTo>
                    <a:cubicBezTo>
                      <a:pt x="174" y="1019"/>
                      <a:pt x="206" y="1005"/>
                      <a:pt x="230" y="971"/>
                    </a:cubicBezTo>
                    <a:lnTo>
                      <a:pt x="230" y="954"/>
                    </a:lnTo>
                    <a:cubicBezTo>
                      <a:pt x="380" y="688"/>
                      <a:pt x="513" y="423"/>
                      <a:pt x="596" y="124"/>
                    </a:cubicBezTo>
                    <a:cubicBezTo>
                      <a:pt x="616" y="53"/>
                      <a:pt x="550" y="0"/>
                      <a:pt x="4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63"/>
              <p:cNvSpPr/>
              <p:nvPr/>
            </p:nvSpPr>
            <p:spPr>
              <a:xfrm>
                <a:off x="1112800" y="4113713"/>
                <a:ext cx="19975" cy="11425"/>
              </a:xfrm>
              <a:custGeom>
                <a:rect b="b" l="l" r="r" t="t"/>
                <a:pathLst>
                  <a:path extrusionOk="0" h="457" w="799">
                    <a:moveTo>
                      <a:pt x="124" y="1"/>
                    </a:moveTo>
                    <a:cubicBezTo>
                      <a:pt x="104" y="1"/>
                      <a:pt x="85" y="6"/>
                      <a:pt x="67" y="18"/>
                    </a:cubicBezTo>
                    <a:cubicBezTo>
                      <a:pt x="17" y="35"/>
                      <a:pt x="1" y="101"/>
                      <a:pt x="34" y="151"/>
                    </a:cubicBezTo>
                    <a:lnTo>
                      <a:pt x="50" y="135"/>
                    </a:lnTo>
                    <a:cubicBezTo>
                      <a:pt x="117" y="218"/>
                      <a:pt x="183" y="317"/>
                      <a:pt x="250" y="417"/>
                    </a:cubicBezTo>
                    <a:cubicBezTo>
                      <a:pt x="268" y="444"/>
                      <a:pt x="301" y="457"/>
                      <a:pt x="336" y="457"/>
                    </a:cubicBezTo>
                    <a:cubicBezTo>
                      <a:pt x="364" y="457"/>
                      <a:pt x="394" y="449"/>
                      <a:pt x="416" y="434"/>
                    </a:cubicBezTo>
                    <a:cubicBezTo>
                      <a:pt x="416" y="434"/>
                      <a:pt x="433" y="417"/>
                      <a:pt x="416" y="417"/>
                    </a:cubicBezTo>
                    <a:lnTo>
                      <a:pt x="433" y="417"/>
                    </a:lnTo>
                    <a:lnTo>
                      <a:pt x="466" y="400"/>
                    </a:lnTo>
                    <a:lnTo>
                      <a:pt x="516" y="367"/>
                    </a:lnTo>
                    <a:lnTo>
                      <a:pt x="698" y="367"/>
                    </a:lnTo>
                    <a:cubicBezTo>
                      <a:pt x="748" y="367"/>
                      <a:pt x="798" y="317"/>
                      <a:pt x="798" y="251"/>
                    </a:cubicBezTo>
                    <a:cubicBezTo>
                      <a:pt x="798" y="201"/>
                      <a:pt x="748" y="151"/>
                      <a:pt x="698" y="151"/>
                    </a:cubicBezTo>
                    <a:cubicBezTo>
                      <a:pt x="572" y="151"/>
                      <a:pt x="455" y="180"/>
                      <a:pt x="348" y="238"/>
                    </a:cubicBezTo>
                    <a:lnTo>
                      <a:pt x="348" y="238"/>
                    </a:lnTo>
                    <a:lnTo>
                      <a:pt x="217" y="51"/>
                    </a:lnTo>
                    <a:cubicBezTo>
                      <a:pt x="195" y="19"/>
                      <a:pt x="160" y="1"/>
                      <a:pt x="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63"/>
              <p:cNvSpPr/>
              <p:nvPr/>
            </p:nvSpPr>
            <p:spPr>
              <a:xfrm>
                <a:off x="1116950" y="4102513"/>
                <a:ext cx="19975" cy="11375"/>
              </a:xfrm>
              <a:custGeom>
                <a:rect b="b" l="l" r="r" t="t"/>
                <a:pathLst>
                  <a:path extrusionOk="0" h="455" w="799">
                    <a:moveTo>
                      <a:pt x="124" y="0"/>
                    </a:moveTo>
                    <a:cubicBezTo>
                      <a:pt x="105" y="0"/>
                      <a:pt x="85" y="6"/>
                      <a:pt x="67" y="18"/>
                    </a:cubicBezTo>
                    <a:cubicBezTo>
                      <a:pt x="17" y="34"/>
                      <a:pt x="1" y="101"/>
                      <a:pt x="34" y="151"/>
                    </a:cubicBezTo>
                    <a:lnTo>
                      <a:pt x="51" y="117"/>
                    </a:lnTo>
                    <a:cubicBezTo>
                      <a:pt x="117" y="217"/>
                      <a:pt x="183" y="317"/>
                      <a:pt x="250" y="400"/>
                    </a:cubicBezTo>
                    <a:cubicBezTo>
                      <a:pt x="269" y="439"/>
                      <a:pt x="306" y="455"/>
                      <a:pt x="343" y="455"/>
                    </a:cubicBezTo>
                    <a:cubicBezTo>
                      <a:pt x="369" y="455"/>
                      <a:pt x="395" y="447"/>
                      <a:pt x="416" y="433"/>
                    </a:cubicBezTo>
                    <a:cubicBezTo>
                      <a:pt x="416" y="433"/>
                      <a:pt x="421" y="423"/>
                      <a:pt x="423" y="416"/>
                    </a:cubicBezTo>
                    <a:lnTo>
                      <a:pt x="433" y="416"/>
                    </a:lnTo>
                    <a:lnTo>
                      <a:pt x="466" y="383"/>
                    </a:lnTo>
                    <a:lnTo>
                      <a:pt x="516" y="367"/>
                    </a:lnTo>
                    <a:lnTo>
                      <a:pt x="532" y="367"/>
                    </a:lnTo>
                    <a:lnTo>
                      <a:pt x="582" y="350"/>
                    </a:lnTo>
                    <a:lnTo>
                      <a:pt x="698" y="350"/>
                    </a:lnTo>
                    <a:cubicBezTo>
                      <a:pt x="748" y="350"/>
                      <a:pt x="798" y="317"/>
                      <a:pt x="798" y="250"/>
                    </a:cubicBezTo>
                    <a:cubicBezTo>
                      <a:pt x="798" y="200"/>
                      <a:pt x="748" y="151"/>
                      <a:pt x="698" y="151"/>
                    </a:cubicBezTo>
                    <a:cubicBezTo>
                      <a:pt x="573" y="151"/>
                      <a:pt x="457" y="179"/>
                      <a:pt x="351" y="236"/>
                    </a:cubicBezTo>
                    <a:lnTo>
                      <a:pt x="351" y="236"/>
                    </a:lnTo>
                    <a:cubicBezTo>
                      <a:pt x="306" y="170"/>
                      <a:pt x="261" y="107"/>
                      <a:pt x="217" y="51"/>
                    </a:cubicBezTo>
                    <a:cubicBezTo>
                      <a:pt x="195" y="19"/>
                      <a:pt x="160" y="0"/>
                      <a:pt x="1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4" name="Google Shape;3234;p63"/>
            <p:cNvGrpSpPr/>
            <p:nvPr/>
          </p:nvGrpSpPr>
          <p:grpSpPr>
            <a:xfrm>
              <a:off x="1488700" y="3911288"/>
              <a:ext cx="82250" cy="76225"/>
              <a:chOff x="1488700" y="3911288"/>
              <a:chExt cx="82250" cy="76225"/>
            </a:xfrm>
          </p:grpSpPr>
          <p:sp>
            <p:nvSpPr>
              <p:cNvPr id="3235" name="Google Shape;3235;p63"/>
              <p:cNvSpPr/>
              <p:nvPr/>
            </p:nvSpPr>
            <p:spPr>
              <a:xfrm>
                <a:off x="1515275" y="3937688"/>
                <a:ext cx="29450" cy="22850"/>
              </a:xfrm>
              <a:custGeom>
                <a:rect b="b" l="l" r="r" t="t"/>
                <a:pathLst>
                  <a:path extrusionOk="0" h="914" w="1178">
                    <a:moveTo>
                      <a:pt x="698" y="231"/>
                    </a:moveTo>
                    <a:lnTo>
                      <a:pt x="748" y="264"/>
                    </a:lnTo>
                    <a:lnTo>
                      <a:pt x="765" y="281"/>
                    </a:lnTo>
                    <a:lnTo>
                      <a:pt x="770" y="286"/>
                    </a:lnTo>
                    <a:lnTo>
                      <a:pt x="770" y="286"/>
                    </a:lnTo>
                    <a:cubicBezTo>
                      <a:pt x="772" y="295"/>
                      <a:pt x="776" y="305"/>
                      <a:pt x="781" y="314"/>
                    </a:cubicBezTo>
                    <a:lnTo>
                      <a:pt x="781" y="331"/>
                    </a:lnTo>
                    <a:cubicBezTo>
                      <a:pt x="798" y="331"/>
                      <a:pt x="798" y="347"/>
                      <a:pt x="814" y="364"/>
                    </a:cubicBezTo>
                    <a:cubicBezTo>
                      <a:pt x="814" y="380"/>
                      <a:pt x="814" y="380"/>
                      <a:pt x="814" y="397"/>
                    </a:cubicBezTo>
                    <a:cubicBezTo>
                      <a:pt x="814" y="397"/>
                      <a:pt x="814" y="414"/>
                      <a:pt x="814" y="430"/>
                    </a:cubicBezTo>
                    <a:cubicBezTo>
                      <a:pt x="814" y="447"/>
                      <a:pt x="814" y="464"/>
                      <a:pt x="814" y="464"/>
                    </a:cubicBezTo>
                    <a:lnTo>
                      <a:pt x="814" y="497"/>
                    </a:lnTo>
                    <a:cubicBezTo>
                      <a:pt x="814" y="513"/>
                      <a:pt x="814" y="530"/>
                      <a:pt x="814" y="530"/>
                    </a:cubicBezTo>
                    <a:cubicBezTo>
                      <a:pt x="814" y="547"/>
                      <a:pt x="814" y="547"/>
                      <a:pt x="814" y="563"/>
                    </a:cubicBezTo>
                    <a:lnTo>
                      <a:pt x="781" y="613"/>
                    </a:lnTo>
                    <a:lnTo>
                      <a:pt x="765" y="630"/>
                    </a:lnTo>
                    <a:lnTo>
                      <a:pt x="748" y="646"/>
                    </a:lnTo>
                    <a:lnTo>
                      <a:pt x="715" y="663"/>
                    </a:lnTo>
                    <a:lnTo>
                      <a:pt x="665" y="663"/>
                    </a:lnTo>
                    <a:cubicBezTo>
                      <a:pt x="648" y="680"/>
                      <a:pt x="648" y="680"/>
                      <a:pt x="632" y="680"/>
                    </a:cubicBezTo>
                    <a:lnTo>
                      <a:pt x="499" y="680"/>
                    </a:lnTo>
                    <a:lnTo>
                      <a:pt x="449" y="663"/>
                    </a:lnTo>
                    <a:lnTo>
                      <a:pt x="432" y="646"/>
                    </a:lnTo>
                    <a:cubicBezTo>
                      <a:pt x="416" y="630"/>
                      <a:pt x="399" y="613"/>
                      <a:pt x="382" y="596"/>
                    </a:cubicBezTo>
                    <a:lnTo>
                      <a:pt x="382" y="580"/>
                    </a:lnTo>
                    <a:lnTo>
                      <a:pt x="366" y="563"/>
                    </a:lnTo>
                    <a:cubicBezTo>
                      <a:pt x="366" y="530"/>
                      <a:pt x="366" y="530"/>
                      <a:pt x="349" y="513"/>
                    </a:cubicBezTo>
                    <a:cubicBezTo>
                      <a:pt x="349" y="513"/>
                      <a:pt x="349" y="497"/>
                      <a:pt x="349" y="480"/>
                    </a:cubicBezTo>
                    <a:lnTo>
                      <a:pt x="349" y="464"/>
                    </a:lnTo>
                    <a:cubicBezTo>
                      <a:pt x="349" y="464"/>
                      <a:pt x="349" y="447"/>
                      <a:pt x="349" y="430"/>
                    </a:cubicBezTo>
                    <a:lnTo>
                      <a:pt x="349" y="397"/>
                    </a:lnTo>
                    <a:cubicBezTo>
                      <a:pt x="349" y="380"/>
                      <a:pt x="366" y="380"/>
                      <a:pt x="366" y="364"/>
                    </a:cubicBezTo>
                    <a:cubicBezTo>
                      <a:pt x="366" y="347"/>
                      <a:pt x="382" y="347"/>
                      <a:pt x="382" y="331"/>
                    </a:cubicBezTo>
                    <a:lnTo>
                      <a:pt x="399" y="314"/>
                    </a:lnTo>
                    <a:lnTo>
                      <a:pt x="432" y="281"/>
                    </a:lnTo>
                    <a:lnTo>
                      <a:pt x="449" y="264"/>
                    </a:lnTo>
                    <a:lnTo>
                      <a:pt x="466" y="248"/>
                    </a:lnTo>
                    <a:cubicBezTo>
                      <a:pt x="466" y="248"/>
                      <a:pt x="480" y="240"/>
                      <a:pt x="485" y="240"/>
                    </a:cubicBezTo>
                    <a:cubicBezTo>
                      <a:pt x="488" y="240"/>
                      <a:pt x="488" y="242"/>
                      <a:pt x="482" y="248"/>
                    </a:cubicBezTo>
                    <a:lnTo>
                      <a:pt x="532" y="231"/>
                    </a:lnTo>
                    <a:close/>
                    <a:moveTo>
                      <a:pt x="580" y="1"/>
                    </a:moveTo>
                    <a:cubicBezTo>
                      <a:pt x="542" y="1"/>
                      <a:pt x="504" y="5"/>
                      <a:pt x="466" y="15"/>
                    </a:cubicBezTo>
                    <a:cubicBezTo>
                      <a:pt x="34" y="131"/>
                      <a:pt x="0" y="729"/>
                      <a:pt x="416" y="879"/>
                    </a:cubicBezTo>
                    <a:cubicBezTo>
                      <a:pt x="475" y="903"/>
                      <a:pt x="534" y="914"/>
                      <a:pt x="591" y="914"/>
                    </a:cubicBezTo>
                    <a:cubicBezTo>
                      <a:pt x="928" y="914"/>
                      <a:pt x="1177" y="527"/>
                      <a:pt x="964" y="214"/>
                    </a:cubicBezTo>
                    <a:cubicBezTo>
                      <a:pt x="959" y="206"/>
                      <a:pt x="954" y="199"/>
                      <a:pt x="948" y="192"/>
                    </a:cubicBezTo>
                    <a:lnTo>
                      <a:pt x="948" y="192"/>
                    </a:lnTo>
                    <a:cubicBezTo>
                      <a:pt x="855" y="72"/>
                      <a:pt x="725" y="1"/>
                      <a:pt x="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63"/>
              <p:cNvSpPr/>
              <p:nvPr/>
            </p:nvSpPr>
            <p:spPr>
              <a:xfrm>
                <a:off x="1507550" y="3921038"/>
                <a:ext cx="20525" cy="22900"/>
              </a:xfrm>
              <a:custGeom>
                <a:rect b="b" l="l" r="r" t="t"/>
                <a:pathLst>
                  <a:path extrusionOk="0" h="916" w="821">
                    <a:moveTo>
                      <a:pt x="152" y="0"/>
                    </a:moveTo>
                    <a:cubicBezTo>
                      <a:pt x="71" y="0"/>
                      <a:pt x="0" y="106"/>
                      <a:pt x="77" y="183"/>
                    </a:cubicBezTo>
                    <a:cubicBezTo>
                      <a:pt x="276" y="382"/>
                      <a:pt x="442" y="615"/>
                      <a:pt x="592" y="864"/>
                    </a:cubicBezTo>
                    <a:cubicBezTo>
                      <a:pt x="613" y="900"/>
                      <a:pt x="645" y="916"/>
                      <a:pt x="678" y="916"/>
                    </a:cubicBezTo>
                    <a:cubicBezTo>
                      <a:pt x="749" y="916"/>
                      <a:pt x="820" y="844"/>
                      <a:pt x="775" y="764"/>
                    </a:cubicBezTo>
                    <a:cubicBezTo>
                      <a:pt x="608" y="498"/>
                      <a:pt x="426" y="249"/>
                      <a:pt x="226" y="33"/>
                    </a:cubicBezTo>
                    <a:cubicBezTo>
                      <a:pt x="203" y="10"/>
                      <a:pt x="177" y="0"/>
                      <a:pt x="1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63"/>
              <p:cNvSpPr/>
              <p:nvPr/>
            </p:nvSpPr>
            <p:spPr>
              <a:xfrm>
                <a:off x="1507800" y="3920588"/>
                <a:ext cx="16225" cy="16250"/>
              </a:xfrm>
              <a:custGeom>
                <a:rect b="b" l="l" r="r" t="t"/>
                <a:pathLst>
                  <a:path extrusionOk="0" h="650" w="649">
                    <a:moveTo>
                      <a:pt x="525" y="1"/>
                    </a:moveTo>
                    <a:cubicBezTo>
                      <a:pt x="489" y="1"/>
                      <a:pt x="454" y="19"/>
                      <a:pt x="432" y="51"/>
                    </a:cubicBezTo>
                    <a:cubicBezTo>
                      <a:pt x="370" y="151"/>
                      <a:pt x="335" y="270"/>
                      <a:pt x="336" y="394"/>
                    </a:cubicBezTo>
                    <a:lnTo>
                      <a:pt x="336" y="394"/>
                    </a:lnTo>
                    <a:lnTo>
                      <a:pt x="100" y="417"/>
                    </a:lnTo>
                    <a:cubicBezTo>
                      <a:pt x="83" y="417"/>
                      <a:pt x="50" y="433"/>
                      <a:pt x="34" y="450"/>
                    </a:cubicBezTo>
                    <a:cubicBezTo>
                      <a:pt x="17" y="466"/>
                      <a:pt x="0" y="500"/>
                      <a:pt x="0" y="516"/>
                    </a:cubicBezTo>
                    <a:cubicBezTo>
                      <a:pt x="0" y="583"/>
                      <a:pt x="50" y="633"/>
                      <a:pt x="100" y="633"/>
                    </a:cubicBezTo>
                    <a:lnTo>
                      <a:pt x="117" y="649"/>
                    </a:lnTo>
                    <a:lnTo>
                      <a:pt x="465" y="599"/>
                    </a:lnTo>
                    <a:cubicBezTo>
                      <a:pt x="532" y="599"/>
                      <a:pt x="582" y="533"/>
                      <a:pt x="565" y="466"/>
                    </a:cubicBezTo>
                    <a:cubicBezTo>
                      <a:pt x="565" y="450"/>
                      <a:pt x="565" y="450"/>
                      <a:pt x="565" y="433"/>
                    </a:cubicBezTo>
                    <a:cubicBezTo>
                      <a:pt x="565" y="417"/>
                      <a:pt x="565" y="400"/>
                      <a:pt x="565" y="383"/>
                    </a:cubicBezTo>
                    <a:lnTo>
                      <a:pt x="565" y="350"/>
                    </a:lnTo>
                    <a:cubicBezTo>
                      <a:pt x="565" y="350"/>
                      <a:pt x="565" y="333"/>
                      <a:pt x="565" y="333"/>
                    </a:cubicBezTo>
                    <a:lnTo>
                      <a:pt x="565" y="317"/>
                    </a:lnTo>
                    <a:cubicBezTo>
                      <a:pt x="565" y="300"/>
                      <a:pt x="565" y="284"/>
                      <a:pt x="565" y="267"/>
                    </a:cubicBezTo>
                    <a:cubicBezTo>
                      <a:pt x="565" y="250"/>
                      <a:pt x="582" y="234"/>
                      <a:pt x="582" y="234"/>
                    </a:cubicBezTo>
                    <a:lnTo>
                      <a:pt x="582" y="217"/>
                    </a:lnTo>
                    <a:lnTo>
                      <a:pt x="598" y="201"/>
                    </a:lnTo>
                    <a:lnTo>
                      <a:pt x="615" y="151"/>
                    </a:lnTo>
                    <a:cubicBezTo>
                      <a:pt x="648" y="101"/>
                      <a:pt x="632" y="34"/>
                      <a:pt x="582" y="18"/>
                    </a:cubicBezTo>
                    <a:cubicBezTo>
                      <a:pt x="564" y="6"/>
                      <a:pt x="544" y="1"/>
                      <a:pt x="5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63"/>
              <p:cNvSpPr/>
              <p:nvPr/>
            </p:nvSpPr>
            <p:spPr>
              <a:xfrm>
                <a:off x="1500325" y="3911288"/>
                <a:ext cx="16275" cy="16000"/>
              </a:xfrm>
              <a:custGeom>
                <a:rect b="b" l="l" r="r" t="t"/>
                <a:pathLst>
                  <a:path extrusionOk="0" h="640" w="651">
                    <a:moveTo>
                      <a:pt x="507" y="0"/>
                    </a:moveTo>
                    <a:cubicBezTo>
                      <a:pt x="479" y="0"/>
                      <a:pt x="451" y="12"/>
                      <a:pt x="432" y="41"/>
                    </a:cubicBezTo>
                    <a:cubicBezTo>
                      <a:pt x="370" y="152"/>
                      <a:pt x="336" y="273"/>
                      <a:pt x="336" y="389"/>
                    </a:cubicBezTo>
                    <a:lnTo>
                      <a:pt x="336" y="389"/>
                    </a:lnTo>
                    <a:lnTo>
                      <a:pt x="100" y="423"/>
                    </a:lnTo>
                    <a:cubicBezTo>
                      <a:pt x="67" y="423"/>
                      <a:pt x="50" y="423"/>
                      <a:pt x="33" y="440"/>
                    </a:cubicBezTo>
                    <a:cubicBezTo>
                      <a:pt x="0" y="473"/>
                      <a:pt x="0" y="490"/>
                      <a:pt x="0" y="523"/>
                    </a:cubicBezTo>
                    <a:cubicBezTo>
                      <a:pt x="0" y="573"/>
                      <a:pt x="50" y="622"/>
                      <a:pt x="100" y="622"/>
                    </a:cubicBezTo>
                    <a:lnTo>
                      <a:pt x="117" y="639"/>
                    </a:lnTo>
                    <a:lnTo>
                      <a:pt x="465" y="606"/>
                    </a:lnTo>
                    <a:cubicBezTo>
                      <a:pt x="482" y="606"/>
                      <a:pt x="515" y="589"/>
                      <a:pt x="532" y="556"/>
                    </a:cubicBezTo>
                    <a:cubicBezTo>
                      <a:pt x="565" y="539"/>
                      <a:pt x="565" y="506"/>
                      <a:pt x="565" y="473"/>
                    </a:cubicBezTo>
                    <a:lnTo>
                      <a:pt x="565" y="456"/>
                    </a:lnTo>
                    <a:lnTo>
                      <a:pt x="565" y="440"/>
                    </a:lnTo>
                    <a:cubicBezTo>
                      <a:pt x="548" y="423"/>
                      <a:pt x="548" y="406"/>
                      <a:pt x="565" y="390"/>
                    </a:cubicBezTo>
                    <a:cubicBezTo>
                      <a:pt x="548" y="373"/>
                      <a:pt x="548" y="357"/>
                      <a:pt x="565" y="340"/>
                    </a:cubicBezTo>
                    <a:cubicBezTo>
                      <a:pt x="565" y="323"/>
                      <a:pt x="565" y="323"/>
                      <a:pt x="565" y="307"/>
                    </a:cubicBezTo>
                    <a:lnTo>
                      <a:pt x="565" y="274"/>
                    </a:lnTo>
                    <a:cubicBezTo>
                      <a:pt x="582" y="257"/>
                      <a:pt x="582" y="240"/>
                      <a:pt x="582" y="224"/>
                    </a:cubicBezTo>
                    <a:lnTo>
                      <a:pt x="582" y="207"/>
                    </a:lnTo>
                    <a:lnTo>
                      <a:pt x="582" y="190"/>
                    </a:lnTo>
                    <a:cubicBezTo>
                      <a:pt x="598" y="174"/>
                      <a:pt x="598" y="157"/>
                      <a:pt x="615" y="157"/>
                    </a:cubicBezTo>
                    <a:cubicBezTo>
                      <a:pt x="650" y="74"/>
                      <a:pt x="576" y="0"/>
                      <a:pt x="5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63"/>
              <p:cNvSpPr/>
              <p:nvPr/>
            </p:nvSpPr>
            <p:spPr>
              <a:xfrm>
                <a:off x="1495325" y="3947613"/>
                <a:ext cx="28275" cy="7600"/>
              </a:xfrm>
              <a:custGeom>
                <a:rect b="b" l="l" r="r" t="t"/>
                <a:pathLst>
                  <a:path extrusionOk="0" h="304" w="1131">
                    <a:moveTo>
                      <a:pt x="998" y="0"/>
                    </a:moveTo>
                    <a:cubicBezTo>
                      <a:pt x="699" y="0"/>
                      <a:pt x="383" y="33"/>
                      <a:pt x="84" y="100"/>
                    </a:cubicBezTo>
                    <a:cubicBezTo>
                      <a:pt x="34" y="116"/>
                      <a:pt x="1" y="166"/>
                      <a:pt x="17" y="233"/>
                    </a:cubicBezTo>
                    <a:cubicBezTo>
                      <a:pt x="31" y="274"/>
                      <a:pt x="67" y="303"/>
                      <a:pt x="117" y="303"/>
                    </a:cubicBezTo>
                    <a:cubicBezTo>
                      <a:pt x="127" y="303"/>
                      <a:pt x="139" y="302"/>
                      <a:pt x="150" y="299"/>
                    </a:cubicBezTo>
                    <a:cubicBezTo>
                      <a:pt x="416" y="233"/>
                      <a:pt x="715" y="199"/>
                      <a:pt x="998" y="199"/>
                    </a:cubicBezTo>
                    <a:cubicBezTo>
                      <a:pt x="1131" y="199"/>
                      <a:pt x="1131" y="0"/>
                      <a:pt x="9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63"/>
              <p:cNvSpPr/>
              <p:nvPr/>
            </p:nvSpPr>
            <p:spPr>
              <a:xfrm>
                <a:off x="1500725" y="3941763"/>
                <a:ext cx="12900" cy="19625"/>
              </a:xfrm>
              <a:custGeom>
                <a:rect b="b" l="l" r="r" t="t"/>
                <a:pathLst>
                  <a:path extrusionOk="0" h="785" w="516">
                    <a:moveTo>
                      <a:pt x="124" y="1"/>
                    </a:moveTo>
                    <a:cubicBezTo>
                      <a:pt x="105" y="1"/>
                      <a:pt x="85" y="6"/>
                      <a:pt x="67" y="18"/>
                    </a:cubicBezTo>
                    <a:cubicBezTo>
                      <a:pt x="17" y="51"/>
                      <a:pt x="1" y="101"/>
                      <a:pt x="17" y="151"/>
                    </a:cubicBezTo>
                    <a:cubicBezTo>
                      <a:pt x="79" y="262"/>
                      <a:pt x="168" y="346"/>
                      <a:pt x="272" y="409"/>
                    </a:cubicBezTo>
                    <a:lnTo>
                      <a:pt x="272" y="409"/>
                    </a:lnTo>
                    <a:cubicBezTo>
                      <a:pt x="238" y="479"/>
                      <a:pt x="207" y="552"/>
                      <a:pt x="184" y="633"/>
                    </a:cubicBezTo>
                    <a:cubicBezTo>
                      <a:pt x="138" y="712"/>
                      <a:pt x="202" y="784"/>
                      <a:pt x="268" y="784"/>
                    </a:cubicBezTo>
                    <a:cubicBezTo>
                      <a:pt x="298" y="784"/>
                      <a:pt x="329" y="769"/>
                      <a:pt x="350" y="733"/>
                    </a:cubicBezTo>
                    <a:lnTo>
                      <a:pt x="333" y="699"/>
                    </a:lnTo>
                    <a:cubicBezTo>
                      <a:pt x="383" y="600"/>
                      <a:pt x="433" y="500"/>
                      <a:pt x="483" y="384"/>
                    </a:cubicBezTo>
                    <a:cubicBezTo>
                      <a:pt x="516" y="334"/>
                      <a:pt x="483" y="251"/>
                      <a:pt x="416" y="234"/>
                    </a:cubicBezTo>
                    <a:lnTo>
                      <a:pt x="400" y="234"/>
                    </a:lnTo>
                    <a:lnTo>
                      <a:pt x="350" y="217"/>
                    </a:lnTo>
                    <a:lnTo>
                      <a:pt x="317" y="184"/>
                    </a:lnTo>
                    <a:lnTo>
                      <a:pt x="300" y="184"/>
                    </a:lnTo>
                    <a:cubicBezTo>
                      <a:pt x="283" y="168"/>
                      <a:pt x="283" y="168"/>
                      <a:pt x="267" y="151"/>
                    </a:cubicBezTo>
                    <a:lnTo>
                      <a:pt x="250" y="134"/>
                    </a:lnTo>
                    <a:cubicBezTo>
                      <a:pt x="233" y="101"/>
                      <a:pt x="217" y="85"/>
                      <a:pt x="200" y="51"/>
                    </a:cubicBezTo>
                    <a:cubicBezTo>
                      <a:pt x="189" y="19"/>
                      <a:pt x="158" y="1"/>
                      <a:pt x="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63"/>
              <p:cNvSpPr/>
              <p:nvPr/>
            </p:nvSpPr>
            <p:spPr>
              <a:xfrm>
                <a:off x="1488700" y="3943838"/>
                <a:ext cx="12900" cy="19350"/>
              </a:xfrm>
              <a:custGeom>
                <a:rect b="b" l="l" r="r" t="t"/>
                <a:pathLst>
                  <a:path extrusionOk="0" h="774" w="516">
                    <a:moveTo>
                      <a:pt x="123" y="1"/>
                    </a:moveTo>
                    <a:cubicBezTo>
                      <a:pt x="104" y="1"/>
                      <a:pt x="84" y="6"/>
                      <a:pt x="66" y="18"/>
                    </a:cubicBezTo>
                    <a:cubicBezTo>
                      <a:pt x="17" y="35"/>
                      <a:pt x="0" y="101"/>
                      <a:pt x="33" y="151"/>
                    </a:cubicBezTo>
                    <a:cubicBezTo>
                      <a:pt x="84" y="264"/>
                      <a:pt x="172" y="349"/>
                      <a:pt x="277" y="413"/>
                    </a:cubicBezTo>
                    <a:lnTo>
                      <a:pt x="277" y="413"/>
                    </a:lnTo>
                    <a:cubicBezTo>
                      <a:pt x="249" y="484"/>
                      <a:pt x="216" y="550"/>
                      <a:pt x="183" y="616"/>
                    </a:cubicBezTo>
                    <a:cubicBezTo>
                      <a:pt x="147" y="699"/>
                      <a:pt x="213" y="773"/>
                      <a:pt x="284" y="773"/>
                    </a:cubicBezTo>
                    <a:cubicBezTo>
                      <a:pt x="312" y="773"/>
                      <a:pt x="342" y="761"/>
                      <a:pt x="366" y="733"/>
                    </a:cubicBezTo>
                    <a:lnTo>
                      <a:pt x="349" y="699"/>
                    </a:lnTo>
                    <a:cubicBezTo>
                      <a:pt x="399" y="600"/>
                      <a:pt x="432" y="500"/>
                      <a:pt x="482" y="384"/>
                    </a:cubicBezTo>
                    <a:cubicBezTo>
                      <a:pt x="515" y="334"/>
                      <a:pt x="482" y="251"/>
                      <a:pt x="415" y="234"/>
                    </a:cubicBezTo>
                    <a:lnTo>
                      <a:pt x="399" y="234"/>
                    </a:lnTo>
                    <a:lnTo>
                      <a:pt x="349" y="218"/>
                    </a:lnTo>
                    <a:lnTo>
                      <a:pt x="316" y="184"/>
                    </a:lnTo>
                    <a:lnTo>
                      <a:pt x="299" y="184"/>
                    </a:lnTo>
                    <a:lnTo>
                      <a:pt x="266" y="151"/>
                    </a:lnTo>
                    <a:lnTo>
                      <a:pt x="249" y="134"/>
                    </a:lnTo>
                    <a:cubicBezTo>
                      <a:pt x="233" y="101"/>
                      <a:pt x="216" y="85"/>
                      <a:pt x="199" y="51"/>
                    </a:cubicBezTo>
                    <a:cubicBezTo>
                      <a:pt x="189" y="19"/>
                      <a:pt x="157" y="1"/>
                      <a:pt x="1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63"/>
              <p:cNvSpPr/>
              <p:nvPr/>
            </p:nvSpPr>
            <p:spPr>
              <a:xfrm>
                <a:off x="1513700" y="3955313"/>
                <a:ext cx="15350" cy="25425"/>
              </a:xfrm>
              <a:custGeom>
                <a:rect b="b" l="l" r="r" t="t"/>
                <a:pathLst>
                  <a:path extrusionOk="0" h="1017" w="614">
                    <a:moveTo>
                      <a:pt x="470" y="0"/>
                    </a:moveTo>
                    <a:cubicBezTo>
                      <a:pt x="442" y="0"/>
                      <a:pt x="415" y="12"/>
                      <a:pt x="396" y="41"/>
                    </a:cubicBezTo>
                    <a:lnTo>
                      <a:pt x="396" y="58"/>
                    </a:lnTo>
                    <a:cubicBezTo>
                      <a:pt x="229" y="323"/>
                      <a:pt x="113" y="589"/>
                      <a:pt x="30" y="888"/>
                    </a:cubicBezTo>
                    <a:cubicBezTo>
                      <a:pt x="1" y="967"/>
                      <a:pt x="58" y="1016"/>
                      <a:pt x="120" y="1016"/>
                    </a:cubicBezTo>
                    <a:cubicBezTo>
                      <a:pt x="164" y="1016"/>
                      <a:pt x="209" y="993"/>
                      <a:pt x="229" y="938"/>
                    </a:cubicBezTo>
                    <a:cubicBezTo>
                      <a:pt x="313" y="672"/>
                      <a:pt x="429" y="407"/>
                      <a:pt x="578" y="157"/>
                    </a:cubicBezTo>
                    <a:cubicBezTo>
                      <a:pt x="614" y="74"/>
                      <a:pt x="540" y="0"/>
                      <a:pt x="4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63"/>
              <p:cNvSpPr/>
              <p:nvPr/>
            </p:nvSpPr>
            <p:spPr>
              <a:xfrm>
                <a:off x="1509450" y="3963888"/>
                <a:ext cx="20000" cy="11025"/>
              </a:xfrm>
              <a:custGeom>
                <a:rect b="b" l="l" r="r" t="t"/>
                <a:pathLst>
                  <a:path extrusionOk="0" h="441" w="800">
                    <a:moveTo>
                      <a:pt x="452" y="0"/>
                    </a:moveTo>
                    <a:cubicBezTo>
                      <a:pt x="428" y="0"/>
                      <a:pt x="404" y="9"/>
                      <a:pt x="383" y="30"/>
                    </a:cubicBezTo>
                    <a:lnTo>
                      <a:pt x="366" y="30"/>
                    </a:lnTo>
                    <a:lnTo>
                      <a:pt x="333" y="64"/>
                    </a:lnTo>
                    <a:lnTo>
                      <a:pt x="283" y="80"/>
                    </a:lnTo>
                    <a:lnTo>
                      <a:pt x="267" y="80"/>
                    </a:lnTo>
                    <a:lnTo>
                      <a:pt x="217" y="97"/>
                    </a:lnTo>
                    <a:lnTo>
                      <a:pt x="100" y="97"/>
                    </a:lnTo>
                    <a:cubicBezTo>
                      <a:pt x="34" y="97"/>
                      <a:pt x="1" y="130"/>
                      <a:pt x="1" y="196"/>
                    </a:cubicBezTo>
                    <a:cubicBezTo>
                      <a:pt x="1" y="246"/>
                      <a:pt x="51" y="296"/>
                      <a:pt x="100" y="296"/>
                    </a:cubicBezTo>
                    <a:cubicBezTo>
                      <a:pt x="118" y="298"/>
                      <a:pt x="135" y="299"/>
                      <a:pt x="151" y="299"/>
                    </a:cubicBezTo>
                    <a:cubicBezTo>
                      <a:pt x="259" y="299"/>
                      <a:pt x="358" y="265"/>
                      <a:pt x="445" y="211"/>
                    </a:cubicBezTo>
                    <a:lnTo>
                      <a:pt x="445" y="211"/>
                    </a:lnTo>
                    <a:cubicBezTo>
                      <a:pt x="490" y="273"/>
                      <a:pt x="536" y="338"/>
                      <a:pt x="582" y="396"/>
                    </a:cubicBezTo>
                    <a:cubicBezTo>
                      <a:pt x="608" y="427"/>
                      <a:pt x="641" y="440"/>
                      <a:pt x="672" y="440"/>
                    </a:cubicBezTo>
                    <a:cubicBezTo>
                      <a:pt x="739" y="440"/>
                      <a:pt x="799" y="376"/>
                      <a:pt x="765" y="296"/>
                    </a:cubicBezTo>
                    <a:lnTo>
                      <a:pt x="765" y="296"/>
                    </a:lnTo>
                    <a:lnTo>
                      <a:pt x="748" y="329"/>
                    </a:lnTo>
                    <a:cubicBezTo>
                      <a:pt x="682" y="246"/>
                      <a:pt x="615" y="147"/>
                      <a:pt x="549" y="47"/>
                    </a:cubicBezTo>
                    <a:cubicBezTo>
                      <a:pt x="520" y="18"/>
                      <a:pt x="485" y="0"/>
                      <a:pt x="4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63"/>
              <p:cNvSpPr/>
              <p:nvPr/>
            </p:nvSpPr>
            <p:spPr>
              <a:xfrm>
                <a:off x="1504875" y="3975313"/>
                <a:ext cx="19975" cy="11100"/>
              </a:xfrm>
              <a:custGeom>
                <a:rect b="b" l="l" r="r" t="t"/>
                <a:pathLst>
                  <a:path extrusionOk="0" h="444" w="799">
                    <a:moveTo>
                      <a:pt x="467" y="0"/>
                    </a:moveTo>
                    <a:cubicBezTo>
                      <a:pt x="444" y="0"/>
                      <a:pt x="420" y="8"/>
                      <a:pt x="400" y="22"/>
                    </a:cubicBezTo>
                    <a:lnTo>
                      <a:pt x="366" y="22"/>
                    </a:lnTo>
                    <a:lnTo>
                      <a:pt x="333" y="55"/>
                    </a:lnTo>
                    <a:lnTo>
                      <a:pt x="283" y="72"/>
                    </a:lnTo>
                    <a:lnTo>
                      <a:pt x="267" y="72"/>
                    </a:lnTo>
                    <a:lnTo>
                      <a:pt x="217" y="88"/>
                    </a:lnTo>
                    <a:lnTo>
                      <a:pt x="101" y="88"/>
                    </a:lnTo>
                    <a:cubicBezTo>
                      <a:pt x="51" y="88"/>
                      <a:pt x="1" y="138"/>
                      <a:pt x="1" y="188"/>
                    </a:cubicBezTo>
                    <a:cubicBezTo>
                      <a:pt x="1" y="238"/>
                      <a:pt x="51" y="288"/>
                      <a:pt x="101" y="288"/>
                    </a:cubicBezTo>
                    <a:cubicBezTo>
                      <a:pt x="118" y="289"/>
                      <a:pt x="135" y="290"/>
                      <a:pt x="152" y="290"/>
                    </a:cubicBezTo>
                    <a:cubicBezTo>
                      <a:pt x="259" y="290"/>
                      <a:pt x="363" y="258"/>
                      <a:pt x="452" y="207"/>
                    </a:cubicBezTo>
                    <a:lnTo>
                      <a:pt x="452" y="207"/>
                    </a:lnTo>
                    <a:lnTo>
                      <a:pt x="599" y="387"/>
                    </a:lnTo>
                    <a:cubicBezTo>
                      <a:pt x="612" y="425"/>
                      <a:pt x="652" y="443"/>
                      <a:pt x="693" y="443"/>
                    </a:cubicBezTo>
                    <a:cubicBezTo>
                      <a:pt x="706" y="443"/>
                      <a:pt x="720" y="441"/>
                      <a:pt x="732" y="437"/>
                    </a:cubicBezTo>
                    <a:cubicBezTo>
                      <a:pt x="782" y="404"/>
                      <a:pt x="798" y="338"/>
                      <a:pt x="765" y="288"/>
                    </a:cubicBezTo>
                    <a:lnTo>
                      <a:pt x="765" y="288"/>
                    </a:lnTo>
                    <a:lnTo>
                      <a:pt x="765" y="338"/>
                    </a:lnTo>
                    <a:lnTo>
                      <a:pt x="549" y="55"/>
                    </a:lnTo>
                    <a:cubicBezTo>
                      <a:pt x="530" y="16"/>
                      <a:pt x="499" y="0"/>
                      <a:pt x="4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63"/>
              <p:cNvSpPr/>
              <p:nvPr/>
            </p:nvSpPr>
            <p:spPr>
              <a:xfrm>
                <a:off x="1531825" y="3954888"/>
                <a:ext cx="19200" cy="22850"/>
              </a:xfrm>
              <a:custGeom>
                <a:rect b="b" l="l" r="r" t="t"/>
                <a:pathLst>
                  <a:path extrusionOk="0" h="914" w="768">
                    <a:moveTo>
                      <a:pt x="143" y="0"/>
                    </a:moveTo>
                    <a:cubicBezTo>
                      <a:pt x="74" y="0"/>
                      <a:pt x="1" y="71"/>
                      <a:pt x="36" y="141"/>
                    </a:cubicBezTo>
                    <a:cubicBezTo>
                      <a:pt x="202" y="407"/>
                      <a:pt x="385" y="656"/>
                      <a:pt x="584" y="889"/>
                    </a:cubicBezTo>
                    <a:cubicBezTo>
                      <a:pt x="609" y="905"/>
                      <a:pt x="634" y="914"/>
                      <a:pt x="659" y="914"/>
                    </a:cubicBezTo>
                    <a:cubicBezTo>
                      <a:pt x="684" y="914"/>
                      <a:pt x="709" y="905"/>
                      <a:pt x="734" y="889"/>
                    </a:cubicBezTo>
                    <a:cubicBezTo>
                      <a:pt x="767" y="839"/>
                      <a:pt x="767" y="772"/>
                      <a:pt x="734" y="739"/>
                    </a:cubicBezTo>
                    <a:cubicBezTo>
                      <a:pt x="535" y="523"/>
                      <a:pt x="368" y="291"/>
                      <a:pt x="219" y="41"/>
                    </a:cubicBezTo>
                    <a:cubicBezTo>
                      <a:pt x="199" y="12"/>
                      <a:pt x="171" y="0"/>
                      <a:pt x="1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63"/>
              <p:cNvSpPr/>
              <p:nvPr/>
            </p:nvSpPr>
            <p:spPr>
              <a:xfrm>
                <a:off x="1535625" y="3962138"/>
                <a:ext cx="15800" cy="15825"/>
              </a:xfrm>
              <a:custGeom>
                <a:rect b="b" l="l" r="r" t="t"/>
                <a:pathLst>
                  <a:path extrusionOk="0" h="633" w="632">
                    <a:moveTo>
                      <a:pt x="515" y="1"/>
                    </a:moveTo>
                    <a:lnTo>
                      <a:pt x="183" y="34"/>
                    </a:lnTo>
                    <a:cubicBezTo>
                      <a:pt x="150" y="34"/>
                      <a:pt x="117" y="50"/>
                      <a:pt x="100" y="84"/>
                    </a:cubicBezTo>
                    <a:cubicBezTo>
                      <a:pt x="83" y="100"/>
                      <a:pt x="67" y="134"/>
                      <a:pt x="83" y="167"/>
                    </a:cubicBezTo>
                    <a:cubicBezTo>
                      <a:pt x="83" y="183"/>
                      <a:pt x="83" y="183"/>
                      <a:pt x="83" y="183"/>
                    </a:cubicBezTo>
                    <a:lnTo>
                      <a:pt x="83" y="200"/>
                    </a:lnTo>
                    <a:lnTo>
                      <a:pt x="83" y="250"/>
                    </a:lnTo>
                    <a:cubicBezTo>
                      <a:pt x="83" y="266"/>
                      <a:pt x="83" y="283"/>
                      <a:pt x="83" y="300"/>
                    </a:cubicBezTo>
                    <a:cubicBezTo>
                      <a:pt x="83" y="300"/>
                      <a:pt x="83" y="300"/>
                      <a:pt x="83" y="316"/>
                    </a:cubicBezTo>
                    <a:lnTo>
                      <a:pt x="83" y="333"/>
                    </a:lnTo>
                    <a:cubicBezTo>
                      <a:pt x="83" y="349"/>
                      <a:pt x="67" y="366"/>
                      <a:pt x="67" y="383"/>
                    </a:cubicBezTo>
                    <a:cubicBezTo>
                      <a:pt x="67" y="383"/>
                      <a:pt x="50" y="399"/>
                      <a:pt x="50" y="416"/>
                    </a:cubicBezTo>
                    <a:lnTo>
                      <a:pt x="50" y="433"/>
                    </a:lnTo>
                    <a:lnTo>
                      <a:pt x="34" y="482"/>
                    </a:lnTo>
                    <a:cubicBezTo>
                      <a:pt x="0" y="532"/>
                      <a:pt x="17" y="599"/>
                      <a:pt x="67" y="615"/>
                    </a:cubicBezTo>
                    <a:cubicBezTo>
                      <a:pt x="85" y="627"/>
                      <a:pt x="104" y="633"/>
                      <a:pt x="123" y="633"/>
                    </a:cubicBezTo>
                    <a:cubicBezTo>
                      <a:pt x="158" y="633"/>
                      <a:pt x="189" y="614"/>
                      <a:pt x="200" y="582"/>
                    </a:cubicBezTo>
                    <a:cubicBezTo>
                      <a:pt x="277" y="480"/>
                      <a:pt x="314" y="358"/>
                      <a:pt x="312" y="239"/>
                    </a:cubicBezTo>
                    <a:lnTo>
                      <a:pt x="312" y="239"/>
                    </a:lnTo>
                    <a:lnTo>
                      <a:pt x="532" y="217"/>
                    </a:lnTo>
                    <a:cubicBezTo>
                      <a:pt x="565" y="217"/>
                      <a:pt x="598" y="200"/>
                      <a:pt x="615" y="183"/>
                    </a:cubicBezTo>
                    <a:cubicBezTo>
                      <a:pt x="632" y="167"/>
                      <a:pt x="632" y="150"/>
                      <a:pt x="632" y="117"/>
                    </a:cubicBezTo>
                    <a:cubicBezTo>
                      <a:pt x="632" y="72"/>
                      <a:pt x="605" y="15"/>
                      <a:pt x="552" y="15"/>
                    </a:cubicBezTo>
                    <a:cubicBezTo>
                      <a:pt x="546" y="15"/>
                      <a:pt x="539" y="15"/>
                      <a:pt x="532" y="17"/>
                    </a:cubicBezTo>
                    <a:lnTo>
                      <a:pt x="51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63"/>
              <p:cNvSpPr/>
              <p:nvPr/>
            </p:nvSpPr>
            <p:spPr>
              <a:xfrm>
                <a:off x="1543525" y="3971288"/>
                <a:ext cx="15800" cy="16225"/>
              </a:xfrm>
              <a:custGeom>
                <a:rect b="b" l="l" r="r" t="t"/>
                <a:pathLst>
                  <a:path extrusionOk="0" h="649" w="632">
                    <a:moveTo>
                      <a:pt x="532" y="0"/>
                    </a:moveTo>
                    <a:lnTo>
                      <a:pt x="532" y="17"/>
                    </a:lnTo>
                    <a:lnTo>
                      <a:pt x="183" y="50"/>
                    </a:lnTo>
                    <a:cubicBezTo>
                      <a:pt x="150" y="50"/>
                      <a:pt x="116" y="67"/>
                      <a:pt x="100" y="83"/>
                    </a:cubicBezTo>
                    <a:cubicBezTo>
                      <a:pt x="83" y="116"/>
                      <a:pt x="67" y="150"/>
                      <a:pt x="83" y="183"/>
                    </a:cubicBezTo>
                    <a:cubicBezTo>
                      <a:pt x="83" y="183"/>
                      <a:pt x="83" y="183"/>
                      <a:pt x="83" y="199"/>
                    </a:cubicBezTo>
                    <a:cubicBezTo>
                      <a:pt x="83" y="199"/>
                      <a:pt x="83" y="199"/>
                      <a:pt x="83" y="216"/>
                    </a:cubicBezTo>
                    <a:cubicBezTo>
                      <a:pt x="83" y="233"/>
                      <a:pt x="83" y="249"/>
                      <a:pt x="83" y="266"/>
                    </a:cubicBezTo>
                    <a:lnTo>
                      <a:pt x="83" y="299"/>
                    </a:lnTo>
                    <a:cubicBezTo>
                      <a:pt x="83" y="299"/>
                      <a:pt x="83" y="316"/>
                      <a:pt x="83" y="316"/>
                    </a:cubicBezTo>
                    <a:cubicBezTo>
                      <a:pt x="83" y="316"/>
                      <a:pt x="83" y="332"/>
                      <a:pt x="83" y="332"/>
                    </a:cubicBezTo>
                    <a:cubicBezTo>
                      <a:pt x="83" y="349"/>
                      <a:pt x="83" y="366"/>
                      <a:pt x="83" y="382"/>
                    </a:cubicBezTo>
                    <a:cubicBezTo>
                      <a:pt x="83" y="399"/>
                      <a:pt x="67" y="415"/>
                      <a:pt x="67" y="432"/>
                    </a:cubicBezTo>
                    <a:lnTo>
                      <a:pt x="50" y="449"/>
                    </a:lnTo>
                    <a:cubicBezTo>
                      <a:pt x="50" y="465"/>
                      <a:pt x="33" y="482"/>
                      <a:pt x="33" y="482"/>
                    </a:cubicBezTo>
                    <a:cubicBezTo>
                      <a:pt x="0" y="532"/>
                      <a:pt x="17" y="598"/>
                      <a:pt x="67" y="631"/>
                    </a:cubicBezTo>
                    <a:cubicBezTo>
                      <a:pt x="84" y="643"/>
                      <a:pt x="104" y="649"/>
                      <a:pt x="124" y="649"/>
                    </a:cubicBezTo>
                    <a:cubicBezTo>
                      <a:pt x="159" y="649"/>
                      <a:pt x="195" y="630"/>
                      <a:pt x="216" y="598"/>
                    </a:cubicBezTo>
                    <a:cubicBezTo>
                      <a:pt x="278" y="486"/>
                      <a:pt x="312" y="365"/>
                      <a:pt x="312" y="249"/>
                    </a:cubicBezTo>
                    <a:lnTo>
                      <a:pt x="312" y="249"/>
                    </a:lnTo>
                    <a:lnTo>
                      <a:pt x="532" y="216"/>
                    </a:lnTo>
                    <a:cubicBezTo>
                      <a:pt x="548" y="199"/>
                      <a:pt x="582" y="199"/>
                      <a:pt x="598" y="183"/>
                    </a:cubicBezTo>
                    <a:cubicBezTo>
                      <a:pt x="615" y="150"/>
                      <a:pt x="631" y="133"/>
                      <a:pt x="631" y="100"/>
                    </a:cubicBezTo>
                    <a:cubicBezTo>
                      <a:pt x="631" y="50"/>
                      <a:pt x="582" y="0"/>
                      <a:pt x="5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63"/>
              <p:cNvSpPr/>
              <p:nvPr/>
            </p:nvSpPr>
            <p:spPr>
              <a:xfrm>
                <a:off x="1535625" y="3943363"/>
                <a:ext cx="29650" cy="8000"/>
              </a:xfrm>
              <a:custGeom>
                <a:rect b="b" l="l" r="r" t="t"/>
                <a:pathLst>
                  <a:path extrusionOk="0" h="320" w="1186">
                    <a:moveTo>
                      <a:pt x="1026" y="0"/>
                    </a:moveTo>
                    <a:cubicBezTo>
                      <a:pt x="1017" y="0"/>
                      <a:pt x="1007" y="1"/>
                      <a:pt x="997" y="4"/>
                    </a:cubicBezTo>
                    <a:cubicBezTo>
                      <a:pt x="715" y="70"/>
                      <a:pt x="432" y="104"/>
                      <a:pt x="150" y="104"/>
                    </a:cubicBezTo>
                    <a:cubicBezTo>
                      <a:pt x="0" y="104"/>
                      <a:pt x="0" y="320"/>
                      <a:pt x="150" y="320"/>
                    </a:cubicBezTo>
                    <a:cubicBezTo>
                      <a:pt x="449" y="320"/>
                      <a:pt x="748" y="286"/>
                      <a:pt x="1047" y="220"/>
                    </a:cubicBezTo>
                    <a:cubicBezTo>
                      <a:pt x="1185" y="174"/>
                      <a:pt x="1139" y="0"/>
                      <a:pt x="10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63"/>
              <p:cNvSpPr/>
              <p:nvPr/>
            </p:nvSpPr>
            <p:spPr>
              <a:xfrm>
                <a:off x="1546000" y="3937763"/>
                <a:ext cx="12900" cy="19425"/>
              </a:xfrm>
              <a:custGeom>
                <a:rect b="b" l="l" r="r" t="t"/>
                <a:pathLst>
                  <a:path extrusionOk="0" h="777" w="516">
                    <a:moveTo>
                      <a:pt x="245" y="1"/>
                    </a:moveTo>
                    <a:cubicBezTo>
                      <a:pt x="217" y="1"/>
                      <a:pt x="188" y="14"/>
                      <a:pt x="167" y="45"/>
                    </a:cubicBezTo>
                    <a:lnTo>
                      <a:pt x="167" y="62"/>
                    </a:lnTo>
                    <a:cubicBezTo>
                      <a:pt x="134" y="178"/>
                      <a:pt x="84" y="278"/>
                      <a:pt x="34" y="377"/>
                    </a:cubicBezTo>
                    <a:cubicBezTo>
                      <a:pt x="1" y="444"/>
                      <a:pt x="34" y="510"/>
                      <a:pt x="100" y="527"/>
                    </a:cubicBezTo>
                    <a:lnTo>
                      <a:pt x="117" y="527"/>
                    </a:lnTo>
                    <a:lnTo>
                      <a:pt x="167" y="560"/>
                    </a:lnTo>
                    <a:lnTo>
                      <a:pt x="200" y="577"/>
                    </a:lnTo>
                    <a:lnTo>
                      <a:pt x="217" y="593"/>
                    </a:lnTo>
                    <a:lnTo>
                      <a:pt x="250" y="627"/>
                    </a:lnTo>
                    <a:lnTo>
                      <a:pt x="267" y="643"/>
                    </a:lnTo>
                    <a:cubicBezTo>
                      <a:pt x="283" y="660"/>
                      <a:pt x="300" y="693"/>
                      <a:pt x="316" y="726"/>
                    </a:cubicBezTo>
                    <a:cubicBezTo>
                      <a:pt x="327" y="759"/>
                      <a:pt x="359" y="777"/>
                      <a:pt x="393" y="777"/>
                    </a:cubicBezTo>
                    <a:cubicBezTo>
                      <a:pt x="412" y="777"/>
                      <a:pt x="432" y="771"/>
                      <a:pt x="449" y="760"/>
                    </a:cubicBezTo>
                    <a:cubicBezTo>
                      <a:pt x="499" y="726"/>
                      <a:pt x="516" y="660"/>
                      <a:pt x="483" y="627"/>
                    </a:cubicBezTo>
                    <a:cubicBezTo>
                      <a:pt x="434" y="517"/>
                      <a:pt x="349" y="425"/>
                      <a:pt x="248" y="364"/>
                    </a:cubicBezTo>
                    <a:lnTo>
                      <a:pt x="248" y="364"/>
                    </a:lnTo>
                    <a:cubicBezTo>
                      <a:pt x="280" y="295"/>
                      <a:pt x="310" y="224"/>
                      <a:pt x="333" y="145"/>
                    </a:cubicBezTo>
                    <a:cubicBezTo>
                      <a:pt x="367" y="65"/>
                      <a:pt x="307" y="1"/>
                      <a:pt x="2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63"/>
              <p:cNvSpPr/>
              <p:nvPr/>
            </p:nvSpPr>
            <p:spPr>
              <a:xfrm>
                <a:off x="1558050" y="3935538"/>
                <a:ext cx="12900" cy="19575"/>
              </a:xfrm>
              <a:custGeom>
                <a:rect b="b" l="l" r="r" t="t"/>
                <a:pathLst>
                  <a:path extrusionOk="0" h="783" w="516">
                    <a:moveTo>
                      <a:pt x="243" y="1"/>
                    </a:moveTo>
                    <a:cubicBezTo>
                      <a:pt x="207" y="1"/>
                      <a:pt x="172" y="19"/>
                      <a:pt x="150" y="51"/>
                    </a:cubicBezTo>
                    <a:lnTo>
                      <a:pt x="167" y="68"/>
                    </a:lnTo>
                    <a:cubicBezTo>
                      <a:pt x="117" y="184"/>
                      <a:pt x="84" y="284"/>
                      <a:pt x="34" y="383"/>
                    </a:cubicBezTo>
                    <a:cubicBezTo>
                      <a:pt x="1" y="450"/>
                      <a:pt x="17" y="516"/>
                      <a:pt x="84" y="550"/>
                    </a:cubicBezTo>
                    <a:lnTo>
                      <a:pt x="117" y="550"/>
                    </a:lnTo>
                    <a:lnTo>
                      <a:pt x="150" y="566"/>
                    </a:lnTo>
                    <a:lnTo>
                      <a:pt x="183" y="583"/>
                    </a:lnTo>
                    <a:lnTo>
                      <a:pt x="217" y="599"/>
                    </a:lnTo>
                    <a:lnTo>
                      <a:pt x="233" y="633"/>
                    </a:lnTo>
                    <a:cubicBezTo>
                      <a:pt x="250" y="633"/>
                      <a:pt x="250" y="649"/>
                      <a:pt x="250" y="649"/>
                    </a:cubicBezTo>
                    <a:cubicBezTo>
                      <a:pt x="266" y="682"/>
                      <a:pt x="283" y="699"/>
                      <a:pt x="300" y="732"/>
                    </a:cubicBezTo>
                    <a:cubicBezTo>
                      <a:pt x="321" y="765"/>
                      <a:pt x="356" y="783"/>
                      <a:pt x="392" y="783"/>
                    </a:cubicBezTo>
                    <a:cubicBezTo>
                      <a:pt x="412" y="783"/>
                      <a:pt x="431" y="777"/>
                      <a:pt x="449" y="766"/>
                    </a:cubicBezTo>
                    <a:cubicBezTo>
                      <a:pt x="499" y="732"/>
                      <a:pt x="516" y="682"/>
                      <a:pt x="482" y="633"/>
                    </a:cubicBezTo>
                    <a:cubicBezTo>
                      <a:pt x="431" y="518"/>
                      <a:pt x="342" y="423"/>
                      <a:pt x="235" y="362"/>
                    </a:cubicBezTo>
                    <a:lnTo>
                      <a:pt x="235" y="362"/>
                    </a:lnTo>
                    <a:cubicBezTo>
                      <a:pt x="268" y="296"/>
                      <a:pt x="300" y="227"/>
                      <a:pt x="333" y="151"/>
                    </a:cubicBezTo>
                    <a:cubicBezTo>
                      <a:pt x="349" y="101"/>
                      <a:pt x="333" y="51"/>
                      <a:pt x="300" y="18"/>
                    </a:cubicBezTo>
                    <a:cubicBezTo>
                      <a:pt x="282" y="6"/>
                      <a:pt x="262" y="1"/>
                      <a:pt x="2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63"/>
              <p:cNvSpPr/>
              <p:nvPr/>
            </p:nvSpPr>
            <p:spPr>
              <a:xfrm>
                <a:off x="1530425" y="3918238"/>
                <a:ext cx="15500" cy="25600"/>
              </a:xfrm>
              <a:custGeom>
                <a:rect b="b" l="l" r="r" t="t"/>
                <a:pathLst>
                  <a:path extrusionOk="0" h="1024" w="620">
                    <a:moveTo>
                      <a:pt x="500" y="0"/>
                    </a:moveTo>
                    <a:cubicBezTo>
                      <a:pt x="457" y="0"/>
                      <a:pt x="412" y="24"/>
                      <a:pt x="391" y="79"/>
                    </a:cubicBezTo>
                    <a:cubicBezTo>
                      <a:pt x="308" y="344"/>
                      <a:pt x="192" y="610"/>
                      <a:pt x="59" y="859"/>
                    </a:cubicBezTo>
                    <a:cubicBezTo>
                      <a:pt x="0" y="942"/>
                      <a:pt x="74" y="1024"/>
                      <a:pt x="146" y="1024"/>
                    </a:cubicBezTo>
                    <a:cubicBezTo>
                      <a:pt x="176" y="1024"/>
                      <a:pt x="206" y="1010"/>
                      <a:pt x="225" y="976"/>
                    </a:cubicBezTo>
                    <a:lnTo>
                      <a:pt x="225" y="959"/>
                    </a:lnTo>
                    <a:cubicBezTo>
                      <a:pt x="375" y="693"/>
                      <a:pt x="507" y="411"/>
                      <a:pt x="591" y="128"/>
                    </a:cubicBezTo>
                    <a:cubicBezTo>
                      <a:pt x="620" y="50"/>
                      <a:pt x="562" y="0"/>
                      <a:pt x="5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63"/>
              <p:cNvSpPr/>
              <p:nvPr/>
            </p:nvSpPr>
            <p:spPr>
              <a:xfrm>
                <a:off x="1530650" y="3923763"/>
                <a:ext cx="19950" cy="11125"/>
              </a:xfrm>
              <a:custGeom>
                <a:rect b="b" l="l" r="r" t="t"/>
                <a:pathLst>
                  <a:path extrusionOk="0" h="445" w="798">
                    <a:moveTo>
                      <a:pt x="106" y="1"/>
                    </a:moveTo>
                    <a:cubicBezTo>
                      <a:pt x="93" y="1"/>
                      <a:pt x="80" y="3"/>
                      <a:pt x="66" y="7"/>
                    </a:cubicBezTo>
                    <a:cubicBezTo>
                      <a:pt x="17" y="40"/>
                      <a:pt x="0" y="107"/>
                      <a:pt x="33" y="157"/>
                    </a:cubicBezTo>
                    <a:lnTo>
                      <a:pt x="33" y="123"/>
                    </a:lnTo>
                    <a:lnTo>
                      <a:pt x="233" y="389"/>
                    </a:lnTo>
                    <a:cubicBezTo>
                      <a:pt x="262" y="428"/>
                      <a:pt x="297" y="444"/>
                      <a:pt x="331" y="444"/>
                    </a:cubicBezTo>
                    <a:cubicBezTo>
                      <a:pt x="355" y="444"/>
                      <a:pt x="378" y="436"/>
                      <a:pt x="399" y="422"/>
                    </a:cubicBezTo>
                    <a:cubicBezTo>
                      <a:pt x="399" y="422"/>
                      <a:pt x="406" y="415"/>
                      <a:pt x="411" y="415"/>
                    </a:cubicBezTo>
                    <a:cubicBezTo>
                      <a:pt x="414" y="415"/>
                      <a:pt x="415" y="417"/>
                      <a:pt x="415" y="422"/>
                    </a:cubicBezTo>
                    <a:lnTo>
                      <a:pt x="432" y="422"/>
                    </a:lnTo>
                    <a:lnTo>
                      <a:pt x="465" y="389"/>
                    </a:lnTo>
                    <a:lnTo>
                      <a:pt x="498" y="373"/>
                    </a:lnTo>
                    <a:lnTo>
                      <a:pt x="532" y="373"/>
                    </a:lnTo>
                    <a:cubicBezTo>
                      <a:pt x="548" y="356"/>
                      <a:pt x="548" y="356"/>
                      <a:pt x="565" y="356"/>
                    </a:cubicBezTo>
                    <a:lnTo>
                      <a:pt x="698" y="356"/>
                    </a:lnTo>
                    <a:cubicBezTo>
                      <a:pt x="748" y="356"/>
                      <a:pt x="797" y="306"/>
                      <a:pt x="797" y="256"/>
                    </a:cubicBezTo>
                    <a:cubicBezTo>
                      <a:pt x="797" y="190"/>
                      <a:pt x="748" y="157"/>
                      <a:pt x="698" y="157"/>
                    </a:cubicBezTo>
                    <a:cubicBezTo>
                      <a:pt x="677" y="155"/>
                      <a:pt x="656" y="154"/>
                      <a:pt x="636" y="154"/>
                    </a:cubicBezTo>
                    <a:cubicBezTo>
                      <a:pt x="532" y="154"/>
                      <a:pt x="432" y="179"/>
                      <a:pt x="346" y="231"/>
                    </a:cubicBezTo>
                    <a:lnTo>
                      <a:pt x="346" y="231"/>
                    </a:lnTo>
                    <a:cubicBezTo>
                      <a:pt x="301" y="171"/>
                      <a:pt x="254" y="105"/>
                      <a:pt x="199" y="40"/>
                    </a:cubicBezTo>
                    <a:cubicBezTo>
                      <a:pt x="175" y="16"/>
                      <a:pt x="142" y="1"/>
                      <a:pt x="1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63"/>
              <p:cNvSpPr/>
              <p:nvPr/>
            </p:nvSpPr>
            <p:spPr>
              <a:xfrm>
                <a:off x="1534350" y="3911838"/>
                <a:ext cx="20400" cy="11625"/>
              </a:xfrm>
              <a:custGeom>
                <a:rect b="b" l="l" r="r" t="t"/>
                <a:pathLst>
                  <a:path extrusionOk="0" h="465" w="816">
                    <a:moveTo>
                      <a:pt x="135" y="0"/>
                    </a:moveTo>
                    <a:cubicBezTo>
                      <a:pt x="68" y="0"/>
                      <a:pt x="1" y="72"/>
                      <a:pt x="35" y="152"/>
                    </a:cubicBezTo>
                    <a:lnTo>
                      <a:pt x="68" y="135"/>
                    </a:lnTo>
                    <a:cubicBezTo>
                      <a:pt x="134" y="235"/>
                      <a:pt x="201" y="318"/>
                      <a:pt x="267" y="418"/>
                    </a:cubicBezTo>
                    <a:cubicBezTo>
                      <a:pt x="287" y="447"/>
                      <a:pt x="323" y="464"/>
                      <a:pt x="360" y="464"/>
                    </a:cubicBezTo>
                    <a:cubicBezTo>
                      <a:pt x="386" y="464"/>
                      <a:pt x="413" y="455"/>
                      <a:pt x="434" y="434"/>
                    </a:cubicBezTo>
                    <a:lnTo>
                      <a:pt x="450" y="434"/>
                    </a:lnTo>
                    <a:lnTo>
                      <a:pt x="500" y="401"/>
                    </a:lnTo>
                    <a:lnTo>
                      <a:pt x="533" y="384"/>
                    </a:lnTo>
                    <a:lnTo>
                      <a:pt x="550" y="384"/>
                    </a:lnTo>
                    <a:lnTo>
                      <a:pt x="600" y="368"/>
                    </a:lnTo>
                    <a:lnTo>
                      <a:pt x="716" y="368"/>
                    </a:lnTo>
                    <a:cubicBezTo>
                      <a:pt x="782" y="368"/>
                      <a:pt x="816" y="318"/>
                      <a:pt x="816" y="268"/>
                    </a:cubicBezTo>
                    <a:cubicBezTo>
                      <a:pt x="816" y="202"/>
                      <a:pt x="782" y="168"/>
                      <a:pt x="716" y="168"/>
                    </a:cubicBezTo>
                    <a:cubicBezTo>
                      <a:pt x="695" y="166"/>
                      <a:pt x="674" y="165"/>
                      <a:pt x="653" y="165"/>
                    </a:cubicBezTo>
                    <a:cubicBezTo>
                      <a:pt x="552" y="165"/>
                      <a:pt x="457" y="191"/>
                      <a:pt x="368" y="237"/>
                    </a:cubicBezTo>
                    <a:lnTo>
                      <a:pt x="368" y="237"/>
                    </a:lnTo>
                    <a:lnTo>
                      <a:pt x="218" y="52"/>
                    </a:lnTo>
                    <a:cubicBezTo>
                      <a:pt x="197" y="16"/>
                      <a:pt x="166" y="0"/>
                      <a:pt x="1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4" name="Google Shape;3254;p63"/>
            <p:cNvGrpSpPr/>
            <p:nvPr/>
          </p:nvGrpSpPr>
          <p:grpSpPr>
            <a:xfrm>
              <a:off x="1367375" y="4049613"/>
              <a:ext cx="121350" cy="126500"/>
              <a:chOff x="1367375" y="4049613"/>
              <a:chExt cx="121350" cy="126500"/>
            </a:xfrm>
          </p:grpSpPr>
          <p:sp>
            <p:nvSpPr>
              <p:cNvPr id="3255" name="Google Shape;3255;p63"/>
              <p:cNvSpPr/>
              <p:nvPr/>
            </p:nvSpPr>
            <p:spPr>
              <a:xfrm>
                <a:off x="1405200" y="4093763"/>
                <a:ext cx="43275" cy="37125"/>
              </a:xfrm>
              <a:custGeom>
                <a:rect b="b" l="l" r="r" t="t"/>
                <a:pathLst>
                  <a:path extrusionOk="0" h="1485" w="1731">
                    <a:moveTo>
                      <a:pt x="1239" y="725"/>
                    </a:moveTo>
                    <a:lnTo>
                      <a:pt x="1239" y="725"/>
                    </a:lnTo>
                    <a:cubicBezTo>
                      <a:pt x="1239" y="729"/>
                      <a:pt x="1241" y="732"/>
                      <a:pt x="1244" y="733"/>
                    </a:cubicBezTo>
                    <a:lnTo>
                      <a:pt x="1244" y="733"/>
                    </a:lnTo>
                    <a:cubicBezTo>
                      <a:pt x="1243" y="730"/>
                      <a:pt x="1241" y="728"/>
                      <a:pt x="1239" y="725"/>
                    </a:cubicBezTo>
                    <a:close/>
                    <a:moveTo>
                      <a:pt x="1233" y="885"/>
                    </a:moveTo>
                    <a:lnTo>
                      <a:pt x="1233" y="885"/>
                    </a:lnTo>
                    <a:cubicBezTo>
                      <a:pt x="1229" y="886"/>
                      <a:pt x="1220" y="899"/>
                      <a:pt x="1230" y="899"/>
                    </a:cubicBezTo>
                    <a:cubicBezTo>
                      <a:pt x="1230" y="899"/>
                      <a:pt x="1231" y="893"/>
                      <a:pt x="1233" y="885"/>
                    </a:cubicBezTo>
                    <a:close/>
                    <a:moveTo>
                      <a:pt x="948" y="434"/>
                    </a:moveTo>
                    <a:cubicBezTo>
                      <a:pt x="964" y="434"/>
                      <a:pt x="981" y="451"/>
                      <a:pt x="998" y="451"/>
                    </a:cubicBezTo>
                    <a:lnTo>
                      <a:pt x="1031" y="451"/>
                    </a:lnTo>
                    <a:lnTo>
                      <a:pt x="1097" y="484"/>
                    </a:lnTo>
                    <a:lnTo>
                      <a:pt x="1130" y="517"/>
                    </a:lnTo>
                    <a:lnTo>
                      <a:pt x="1147" y="550"/>
                    </a:lnTo>
                    <a:cubicBezTo>
                      <a:pt x="1180" y="584"/>
                      <a:pt x="1197" y="600"/>
                      <a:pt x="1197" y="617"/>
                    </a:cubicBezTo>
                    <a:cubicBezTo>
                      <a:pt x="1197" y="633"/>
                      <a:pt x="1197" y="650"/>
                      <a:pt x="1213" y="667"/>
                    </a:cubicBezTo>
                    <a:cubicBezTo>
                      <a:pt x="1220" y="688"/>
                      <a:pt x="1228" y="707"/>
                      <a:pt x="1239" y="725"/>
                    </a:cubicBezTo>
                    <a:lnTo>
                      <a:pt x="1239" y="725"/>
                    </a:lnTo>
                    <a:cubicBezTo>
                      <a:pt x="1239" y="719"/>
                      <a:pt x="1243" y="712"/>
                      <a:pt x="1245" y="712"/>
                    </a:cubicBezTo>
                    <a:lnTo>
                      <a:pt x="1245" y="712"/>
                    </a:lnTo>
                    <a:cubicBezTo>
                      <a:pt x="1246" y="712"/>
                      <a:pt x="1247" y="713"/>
                      <a:pt x="1247" y="717"/>
                    </a:cubicBezTo>
                    <a:lnTo>
                      <a:pt x="1247" y="733"/>
                    </a:lnTo>
                    <a:cubicBezTo>
                      <a:pt x="1246" y="733"/>
                      <a:pt x="1245" y="733"/>
                      <a:pt x="1244" y="733"/>
                    </a:cubicBezTo>
                    <a:lnTo>
                      <a:pt x="1244" y="733"/>
                    </a:lnTo>
                    <a:cubicBezTo>
                      <a:pt x="1245" y="734"/>
                      <a:pt x="1246" y="735"/>
                      <a:pt x="1247" y="736"/>
                    </a:cubicBezTo>
                    <a:lnTo>
                      <a:pt x="1247" y="736"/>
                    </a:lnTo>
                    <a:lnTo>
                      <a:pt x="1247" y="800"/>
                    </a:lnTo>
                    <a:lnTo>
                      <a:pt x="1247" y="816"/>
                    </a:lnTo>
                    <a:cubicBezTo>
                      <a:pt x="1247" y="816"/>
                      <a:pt x="1238" y="861"/>
                      <a:pt x="1233" y="885"/>
                    </a:cubicBezTo>
                    <a:lnTo>
                      <a:pt x="1233" y="885"/>
                    </a:lnTo>
                    <a:cubicBezTo>
                      <a:pt x="1233" y="885"/>
                      <a:pt x="1234" y="885"/>
                      <a:pt x="1234" y="885"/>
                    </a:cubicBezTo>
                    <a:cubicBezTo>
                      <a:pt x="1236" y="885"/>
                      <a:pt x="1236" y="888"/>
                      <a:pt x="1230" y="899"/>
                    </a:cubicBezTo>
                    <a:lnTo>
                      <a:pt x="1213" y="933"/>
                    </a:lnTo>
                    <a:lnTo>
                      <a:pt x="1197" y="949"/>
                    </a:lnTo>
                    <a:lnTo>
                      <a:pt x="1197" y="966"/>
                    </a:lnTo>
                    <a:cubicBezTo>
                      <a:pt x="1180" y="982"/>
                      <a:pt x="1164" y="999"/>
                      <a:pt x="1147" y="1016"/>
                    </a:cubicBezTo>
                    <a:lnTo>
                      <a:pt x="1130" y="1032"/>
                    </a:lnTo>
                    <a:cubicBezTo>
                      <a:pt x="1101" y="1052"/>
                      <a:pt x="1089" y="1060"/>
                      <a:pt x="1080" y="1063"/>
                    </a:cubicBezTo>
                    <a:lnTo>
                      <a:pt x="1080" y="1063"/>
                    </a:lnTo>
                    <a:cubicBezTo>
                      <a:pt x="1083" y="1062"/>
                      <a:pt x="1084" y="1061"/>
                      <a:pt x="1082" y="1061"/>
                    </a:cubicBezTo>
                    <a:cubicBezTo>
                      <a:pt x="1080" y="1061"/>
                      <a:pt x="1074" y="1062"/>
                      <a:pt x="1064" y="1065"/>
                    </a:cubicBezTo>
                    <a:lnTo>
                      <a:pt x="1031" y="1082"/>
                    </a:lnTo>
                    <a:lnTo>
                      <a:pt x="881" y="1082"/>
                    </a:lnTo>
                    <a:lnTo>
                      <a:pt x="815" y="1065"/>
                    </a:lnTo>
                    <a:cubicBezTo>
                      <a:pt x="815" y="1065"/>
                      <a:pt x="793" y="1058"/>
                      <a:pt x="788" y="1058"/>
                    </a:cubicBezTo>
                    <a:cubicBezTo>
                      <a:pt x="785" y="1058"/>
                      <a:pt x="787" y="1060"/>
                      <a:pt x="798" y="1065"/>
                    </a:cubicBezTo>
                    <a:lnTo>
                      <a:pt x="782" y="1065"/>
                    </a:lnTo>
                    <a:cubicBezTo>
                      <a:pt x="765" y="1065"/>
                      <a:pt x="715" y="1032"/>
                      <a:pt x="715" y="1032"/>
                    </a:cubicBezTo>
                    <a:lnTo>
                      <a:pt x="715" y="1032"/>
                    </a:lnTo>
                    <a:cubicBezTo>
                      <a:pt x="722" y="1036"/>
                      <a:pt x="726" y="1037"/>
                      <a:pt x="728" y="1037"/>
                    </a:cubicBezTo>
                    <a:cubicBezTo>
                      <a:pt x="734" y="1037"/>
                      <a:pt x="724" y="1027"/>
                      <a:pt x="719" y="1027"/>
                    </a:cubicBezTo>
                    <a:cubicBezTo>
                      <a:pt x="717" y="1027"/>
                      <a:pt x="715" y="1029"/>
                      <a:pt x="715" y="1032"/>
                    </a:cubicBezTo>
                    <a:lnTo>
                      <a:pt x="682" y="999"/>
                    </a:lnTo>
                    <a:lnTo>
                      <a:pt x="665" y="982"/>
                    </a:lnTo>
                    <a:lnTo>
                      <a:pt x="665" y="966"/>
                    </a:lnTo>
                    <a:cubicBezTo>
                      <a:pt x="667" y="968"/>
                      <a:pt x="668" y="968"/>
                      <a:pt x="668" y="968"/>
                    </a:cubicBezTo>
                    <a:cubicBezTo>
                      <a:pt x="672" y="968"/>
                      <a:pt x="632" y="914"/>
                      <a:pt x="632" y="899"/>
                    </a:cubicBezTo>
                    <a:cubicBezTo>
                      <a:pt x="615" y="899"/>
                      <a:pt x="632" y="883"/>
                      <a:pt x="615" y="883"/>
                    </a:cubicBezTo>
                    <a:lnTo>
                      <a:pt x="615" y="866"/>
                    </a:lnTo>
                    <a:cubicBezTo>
                      <a:pt x="615" y="833"/>
                      <a:pt x="615" y="816"/>
                      <a:pt x="599" y="800"/>
                    </a:cubicBezTo>
                    <a:lnTo>
                      <a:pt x="599" y="766"/>
                    </a:lnTo>
                    <a:lnTo>
                      <a:pt x="599" y="700"/>
                    </a:lnTo>
                    <a:cubicBezTo>
                      <a:pt x="599" y="683"/>
                      <a:pt x="599" y="667"/>
                      <a:pt x="599" y="650"/>
                    </a:cubicBezTo>
                    <a:cubicBezTo>
                      <a:pt x="599" y="650"/>
                      <a:pt x="599" y="633"/>
                      <a:pt x="599" y="617"/>
                    </a:cubicBezTo>
                    <a:lnTo>
                      <a:pt x="632" y="567"/>
                    </a:lnTo>
                    <a:cubicBezTo>
                      <a:pt x="632" y="567"/>
                      <a:pt x="651" y="539"/>
                      <a:pt x="646" y="539"/>
                    </a:cubicBezTo>
                    <a:lnTo>
                      <a:pt x="646" y="539"/>
                    </a:lnTo>
                    <a:cubicBezTo>
                      <a:pt x="644" y="539"/>
                      <a:pt x="640" y="542"/>
                      <a:pt x="632" y="550"/>
                    </a:cubicBezTo>
                    <a:cubicBezTo>
                      <a:pt x="645" y="537"/>
                      <a:pt x="658" y="514"/>
                      <a:pt x="680" y="504"/>
                    </a:cubicBezTo>
                    <a:lnTo>
                      <a:pt x="680" y="504"/>
                    </a:lnTo>
                    <a:cubicBezTo>
                      <a:pt x="679" y="505"/>
                      <a:pt x="679" y="505"/>
                      <a:pt x="681" y="505"/>
                    </a:cubicBezTo>
                    <a:cubicBezTo>
                      <a:pt x="683" y="505"/>
                      <a:pt x="688" y="504"/>
                      <a:pt x="698" y="501"/>
                    </a:cubicBezTo>
                    <a:lnTo>
                      <a:pt x="732" y="467"/>
                    </a:lnTo>
                    <a:lnTo>
                      <a:pt x="745" y="454"/>
                    </a:lnTo>
                    <a:lnTo>
                      <a:pt x="745" y="454"/>
                    </a:lnTo>
                    <a:cubicBezTo>
                      <a:pt x="743" y="455"/>
                      <a:pt x="741" y="456"/>
                      <a:pt x="740" y="456"/>
                    </a:cubicBezTo>
                    <a:cubicBezTo>
                      <a:pt x="739" y="456"/>
                      <a:pt x="741" y="454"/>
                      <a:pt x="748" y="451"/>
                    </a:cubicBezTo>
                    <a:lnTo>
                      <a:pt x="748" y="451"/>
                    </a:lnTo>
                    <a:lnTo>
                      <a:pt x="745" y="454"/>
                    </a:lnTo>
                    <a:lnTo>
                      <a:pt x="745" y="454"/>
                    </a:lnTo>
                    <a:cubicBezTo>
                      <a:pt x="749" y="453"/>
                      <a:pt x="756" y="450"/>
                      <a:pt x="760" y="448"/>
                    </a:cubicBezTo>
                    <a:lnTo>
                      <a:pt x="760" y="448"/>
                    </a:lnTo>
                    <a:lnTo>
                      <a:pt x="748" y="451"/>
                    </a:lnTo>
                    <a:cubicBezTo>
                      <a:pt x="759" y="447"/>
                      <a:pt x="763" y="446"/>
                      <a:pt x="764" y="446"/>
                    </a:cubicBezTo>
                    <a:lnTo>
                      <a:pt x="764" y="446"/>
                    </a:lnTo>
                    <a:cubicBezTo>
                      <a:pt x="765" y="446"/>
                      <a:pt x="763" y="447"/>
                      <a:pt x="760" y="448"/>
                    </a:cubicBezTo>
                    <a:lnTo>
                      <a:pt x="760" y="448"/>
                    </a:lnTo>
                    <a:lnTo>
                      <a:pt x="831" y="434"/>
                    </a:lnTo>
                    <a:close/>
                    <a:moveTo>
                      <a:pt x="919" y="1"/>
                    </a:moveTo>
                    <a:cubicBezTo>
                      <a:pt x="636" y="1"/>
                      <a:pt x="359" y="148"/>
                      <a:pt x="233" y="401"/>
                    </a:cubicBezTo>
                    <a:cubicBezTo>
                      <a:pt x="1" y="866"/>
                      <a:pt x="300" y="1414"/>
                      <a:pt x="815" y="1481"/>
                    </a:cubicBezTo>
                    <a:cubicBezTo>
                      <a:pt x="840" y="1483"/>
                      <a:pt x="865" y="1484"/>
                      <a:pt x="890" y="1484"/>
                    </a:cubicBezTo>
                    <a:cubicBezTo>
                      <a:pt x="1364" y="1484"/>
                      <a:pt x="1731" y="1049"/>
                      <a:pt x="1616" y="566"/>
                    </a:cubicBezTo>
                    <a:lnTo>
                      <a:pt x="1616" y="566"/>
                    </a:lnTo>
                    <a:cubicBezTo>
                      <a:pt x="1615" y="561"/>
                      <a:pt x="1614" y="556"/>
                      <a:pt x="1612" y="550"/>
                    </a:cubicBezTo>
                    <a:lnTo>
                      <a:pt x="1612" y="550"/>
                    </a:lnTo>
                    <a:cubicBezTo>
                      <a:pt x="1612" y="550"/>
                      <a:pt x="1612" y="550"/>
                      <a:pt x="1612" y="550"/>
                    </a:cubicBezTo>
                    <a:cubicBezTo>
                      <a:pt x="1529" y="251"/>
                      <a:pt x="1263" y="35"/>
                      <a:pt x="964" y="2"/>
                    </a:cubicBezTo>
                    <a:cubicBezTo>
                      <a:pt x="949" y="1"/>
                      <a:pt x="934" y="1"/>
                      <a:pt x="9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63"/>
              <p:cNvSpPr/>
              <p:nvPr/>
            </p:nvSpPr>
            <p:spPr>
              <a:xfrm>
                <a:off x="1410200" y="4061738"/>
                <a:ext cx="20775" cy="42275"/>
              </a:xfrm>
              <a:custGeom>
                <a:rect b="b" l="l" r="r" t="t"/>
                <a:pathLst>
                  <a:path extrusionOk="0" h="1691" w="831">
                    <a:moveTo>
                      <a:pt x="209" y="1"/>
                    </a:moveTo>
                    <a:cubicBezTo>
                      <a:pt x="195" y="1"/>
                      <a:pt x="181" y="2"/>
                      <a:pt x="166" y="4"/>
                    </a:cubicBezTo>
                    <a:cubicBezTo>
                      <a:pt x="50" y="37"/>
                      <a:pt x="0" y="153"/>
                      <a:pt x="17" y="270"/>
                    </a:cubicBezTo>
                    <a:cubicBezTo>
                      <a:pt x="199" y="668"/>
                      <a:pt x="316" y="1100"/>
                      <a:pt x="399" y="1549"/>
                    </a:cubicBezTo>
                    <a:cubicBezTo>
                      <a:pt x="426" y="1631"/>
                      <a:pt x="510" y="1691"/>
                      <a:pt x="594" y="1691"/>
                    </a:cubicBezTo>
                    <a:cubicBezTo>
                      <a:pt x="612" y="1691"/>
                      <a:pt x="630" y="1688"/>
                      <a:pt x="648" y="1682"/>
                    </a:cubicBezTo>
                    <a:cubicBezTo>
                      <a:pt x="764" y="1649"/>
                      <a:pt x="831" y="1549"/>
                      <a:pt x="798" y="1433"/>
                    </a:cubicBezTo>
                    <a:cubicBezTo>
                      <a:pt x="714" y="1001"/>
                      <a:pt x="598" y="569"/>
                      <a:pt x="415" y="153"/>
                    </a:cubicBezTo>
                    <a:cubicBezTo>
                      <a:pt x="386" y="52"/>
                      <a:pt x="306" y="1"/>
                      <a:pt x="2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63"/>
              <p:cNvSpPr/>
              <p:nvPr/>
            </p:nvSpPr>
            <p:spPr>
              <a:xfrm>
                <a:off x="1403200" y="4066638"/>
                <a:ext cx="32775" cy="22850"/>
              </a:xfrm>
              <a:custGeom>
                <a:rect b="b" l="l" r="r" t="t"/>
                <a:pathLst>
                  <a:path extrusionOk="0" h="914" w="1311">
                    <a:moveTo>
                      <a:pt x="1078" y="472"/>
                    </a:moveTo>
                    <a:cubicBezTo>
                      <a:pt x="1076" y="476"/>
                      <a:pt x="1075" y="479"/>
                      <a:pt x="1074" y="482"/>
                    </a:cubicBezTo>
                    <a:lnTo>
                      <a:pt x="1074" y="482"/>
                    </a:lnTo>
                    <a:cubicBezTo>
                      <a:pt x="1074" y="480"/>
                      <a:pt x="1075" y="477"/>
                      <a:pt x="1078" y="472"/>
                    </a:cubicBezTo>
                    <a:close/>
                    <a:moveTo>
                      <a:pt x="1073" y="1"/>
                    </a:moveTo>
                    <a:cubicBezTo>
                      <a:pt x="1041" y="1"/>
                      <a:pt x="1009" y="8"/>
                      <a:pt x="978" y="24"/>
                    </a:cubicBezTo>
                    <a:cubicBezTo>
                      <a:pt x="822" y="132"/>
                      <a:pt x="700" y="284"/>
                      <a:pt x="632" y="453"/>
                    </a:cubicBezTo>
                    <a:lnTo>
                      <a:pt x="632" y="453"/>
                    </a:lnTo>
                    <a:lnTo>
                      <a:pt x="330" y="373"/>
                    </a:lnTo>
                    <a:cubicBezTo>
                      <a:pt x="312" y="366"/>
                      <a:pt x="294" y="363"/>
                      <a:pt x="277" y="363"/>
                    </a:cubicBezTo>
                    <a:cubicBezTo>
                      <a:pt x="94" y="363"/>
                      <a:pt x="1" y="741"/>
                      <a:pt x="214" y="772"/>
                    </a:cubicBezTo>
                    <a:lnTo>
                      <a:pt x="214" y="788"/>
                    </a:lnTo>
                    <a:lnTo>
                      <a:pt x="712" y="904"/>
                    </a:lnTo>
                    <a:cubicBezTo>
                      <a:pt x="733" y="910"/>
                      <a:pt x="753" y="913"/>
                      <a:pt x="772" y="913"/>
                    </a:cubicBezTo>
                    <a:cubicBezTo>
                      <a:pt x="862" y="913"/>
                      <a:pt x="934" y="854"/>
                      <a:pt x="961" y="772"/>
                    </a:cubicBezTo>
                    <a:cubicBezTo>
                      <a:pt x="978" y="722"/>
                      <a:pt x="978" y="672"/>
                      <a:pt x="994" y="639"/>
                    </a:cubicBezTo>
                    <a:cubicBezTo>
                      <a:pt x="994" y="622"/>
                      <a:pt x="994" y="605"/>
                      <a:pt x="1011" y="605"/>
                    </a:cubicBezTo>
                    <a:cubicBezTo>
                      <a:pt x="1027" y="559"/>
                      <a:pt x="1057" y="527"/>
                      <a:pt x="1074" y="482"/>
                    </a:cubicBezTo>
                    <a:lnTo>
                      <a:pt x="1074" y="482"/>
                    </a:lnTo>
                    <a:cubicBezTo>
                      <a:pt x="1074" y="484"/>
                      <a:pt x="1075" y="484"/>
                      <a:pt x="1075" y="484"/>
                    </a:cubicBezTo>
                    <a:cubicBezTo>
                      <a:pt x="1079" y="484"/>
                      <a:pt x="1087" y="476"/>
                      <a:pt x="1089" y="472"/>
                    </a:cubicBezTo>
                    <a:lnTo>
                      <a:pt x="1089" y="472"/>
                    </a:lnTo>
                    <a:cubicBezTo>
                      <a:pt x="1086" y="472"/>
                      <a:pt x="1082" y="472"/>
                      <a:pt x="1078" y="472"/>
                    </a:cubicBezTo>
                    <a:cubicBezTo>
                      <a:pt x="1083" y="470"/>
                      <a:pt x="1086" y="469"/>
                      <a:pt x="1087" y="469"/>
                    </a:cubicBezTo>
                    <a:cubicBezTo>
                      <a:pt x="1089" y="469"/>
                      <a:pt x="1090" y="470"/>
                      <a:pt x="1089" y="472"/>
                    </a:cubicBezTo>
                    <a:lnTo>
                      <a:pt x="1089" y="472"/>
                    </a:lnTo>
                    <a:cubicBezTo>
                      <a:pt x="1096" y="471"/>
                      <a:pt x="1099" y="468"/>
                      <a:pt x="1111" y="456"/>
                    </a:cubicBezTo>
                    <a:cubicBezTo>
                      <a:pt x="1127" y="439"/>
                      <a:pt x="1144" y="423"/>
                      <a:pt x="1161" y="406"/>
                    </a:cubicBezTo>
                    <a:cubicBezTo>
                      <a:pt x="1161" y="406"/>
                      <a:pt x="1177" y="389"/>
                      <a:pt x="1177" y="389"/>
                    </a:cubicBezTo>
                    <a:cubicBezTo>
                      <a:pt x="1277" y="323"/>
                      <a:pt x="1310" y="207"/>
                      <a:pt x="1260" y="107"/>
                    </a:cubicBezTo>
                    <a:cubicBezTo>
                      <a:pt x="1214" y="38"/>
                      <a:pt x="1145" y="1"/>
                      <a:pt x="10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63"/>
              <p:cNvSpPr/>
              <p:nvPr/>
            </p:nvSpPr>
            <p:spPr>
              <a:xfrm>
                <a:off x="1396975" y="4049613"/>
                <a:ext cx="32350" cy="22825"/>
              </a:xfrm>
              <a:custGeom>
                <a:rect b="b" l="l" r="r" t="t"/>
                <a:pathLst>
                  <a:path extrusionOk="0" h="913" w="1294">
                    <a:moveTo>
                      <a:pt x="1076" y="1"/>
                    </a:moveTo>
                    <a:cubicBezTo>
                      <a:pt x="1043" y="1"/>
                      <a:pt x="1008" y="8"/>
                      <a:pt x="978" y="24"/>
                    </a:cubicBezTo>
                    <a:cubicBezTo>
                      <a:pt x="831" y="134"/>
                      <a:pt x="711" y="280"/>
                      <a:pt x="638" y="455"/>
                    </a:cubicBezTo>
                    <a:lnTo>
                      <a:pt x="638" y="455"/>
                    </a:lnTo>
                    <a:lnTo>
                      <a:pt x="330" y="373"/>
                    </a:lnTo>
                    <a:cubicBezTo>
                      <a:pt x="311" y="366"/>
                      <a:pt x="294" y="362"/>
                      <a:pt x="277" y="362"/>
                    </a:cubicBezTo>
                    <a:cubicBezTo>
                      <a:pt x="94" y="362"/>
                      <a:pt x="0" y="741"/>
                      <a:pt x="213" y="771"/>
                    </a:cubicBezTo>
                    <a:lnTo>
                      <a:pt x="728" y="904"/>
                    </a:lnTo>
                    <a:cubicBezTo>
                      <a:pt x="746" y="910"/>
                      <a:pt x="764" y="913"/>
                      <a:pt x="782" y="913"/>
                    </a:cubicBezTo>
                    <a:cubicBezTo>
                      <a:pt x="866" y="913"/>
                      <a:pt x="950" y="851"/>
                      <a:pt x="978" y="755"/>
                    </a:cubicBezTo>
                    <a:cubicBezTo>
                      <a:pt x="978" y="721"/>
                      <a:pt x="994" y="672"/>
                      <a:pt x="1011" y="622"/>
                    </a:cubicBezTo>
                    <a:cubicBezTo>
                      <a:pt x="1011" y="622"/>
                      <a:pt x="1011" y="605"/>
                      <a:pt x="1027" y="589"/>
                    </a:cubicBezTo>
                    <a:cubicBezTo>
                      <a:pt x="1044" y="555"/>
                      <a:pt x="1061" y="506"/>
                      <a:pt x="1094" y="472"/>
                    </a:cubicBezTo>
                    <a:cubicBezTo>
                      <a:pt x="1094" y="472"/>
                      <a:pt x="1111" y="456"/>
                      <a:pt x="1111" y="456"/>
                    </a:cubicBezTo>
                    <a:lnTo>
                      <a:pt x="1160" y="406"/>
                    </a:lnTo>
                    <a:lnTo>
                      <a:pt x="1194" y="373"/>
                    </a:lnTo>
                    <a:cubicBezTo>
                      <a:pt x="1227" y="356"/>
                      <a:pt x="1277" y="306"/>
                      <a:pt x="1277" y="256"/>
                    </a:cubicBezTo>
                    <a:cubicBezTo>
                      <a:pt x="1293" y="206"/>
                      <a:pt x="1293" y="140"/>
                      <a:pt x="1260" y="107"/>
                    </a:cubicBezTo>
                    <a:cubicBezTo>
                      <a:pt x="1226" y="38"/>
                      <a:pt x="1152" y="1"/>
                      <a:pt x="10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63"/>
              <p:cNvSpPr/>
              <p:nvPr/>
            </p:nvSpPr>
            <p:spPr>
              <a:xfrm>
                <a:off x="1377375" y="4095888"/>
                <a:ext cx="43225" cy="17950"/>
              </a:xfrm>
              <a:custGeom>
                <a:rect b="b" l="l" r="r" t="t"/>
                <a:pathLst>
                  <a:path extrusionOk="0" h="718" w="1729">
                    <a:moveTo>
                      <a:pt x="217" y="0"/>
                    </a:moveTo>
                    <a:cubicBezTo>
                      <a:pt x="100" y="0"/>
                      <a:pt x="1" y="83"/>
                      <a:pt x="1" y="200"/>
                    </a:cubicBezTo>
                    <a:cubicBezTo>
                      <a:pt x="1" y="316"/>
                      <a:pt x="100" y="416"/>
                      <a:pt x="217" y="416"/>
                    </a:cubicBezTo>
                    <a:lnTo>
                      <a:pt x="349" y="416"/>
                    </a:lnTo>
                    <a:lnTo>
                      <a:pt x="516" y="449"/>
                    </a:lnTo>
                    <a:cubicBezTo>
                      <a:pt x="615" y="465"/>
                      <a:pt x="732" y="499"/>
                      <a:pt x="831" y="515"/>
                    </a:cubicBezTo>
                    <a:cubicBezTo>
                      <a:pt x="1031" y="565"/>
                      <a:pt x="1247" y="632"/>
                      <a:pt x="1446" y="715"/>
                    </a:cubicBezTo>
                    <a:cubicBezTo>
                      <a:pt x="1458" y="716"/>
                      <a:pt x="1470" y="717"/>
                      <a:pt x="1481" y="717"/>
                    </a:cubicBezTo>
                    <a:cubicBezTo>
                      <a:pt x="1582" y="717"/>
                      <a:pt x="1665" y="655"/>
                      <a:pt x="1695" y="565"/>
                    </a:cubicBezTo>
                    <a:cubicBezTo>
                      <a:pt x="1728" y="449"/>
                      <a:pt x="1662" y="349"/>
                      <a:pt x="1562" y="316"/>
                    </a:cubicBezTo>
                    <a:cubicBezTo>
                      <a:pt x="1130" y="166"/>
                      <a:pt x="665" y="50"/>
                      <a:pt x="2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63"/>
              <p:cNvSpPr/>
              <p:nvPr/>
            </p:nvSpPr>
            <p:spPr>
              <a:xfrm>
                <a:off x="1386525" y="4085913"/>
                <a:ext cx="19950" cy="32725"/>
              </a:xfrm>
              <a:custGeom>
                <a:rect b="b" l="l" r="r" t="t"/>
                <a:pathLst>
                  <a:path extrusionOk="0" h="1309" w="798">
                    <a:moveTo>
                      <a:pt x="299" y="1"/>
                    </a:moveTo>
                    <a:cubicBezTo>
                      <a:pt x="183" y="1"/>
                      <a:pt x="100" y="100"/>
                      <a:pt x="100" y="216"/>
                    </a:cubicBezTo>
                    <a:cubicBezTo>
                      <a:pt x="112" y="400"/>
                      <a:pt x="179" y="575"/>
                      <a:pt x="293" y="728"/>
                    </a:cubicBezTo>
                    <a:lnTo>
                      <a:pt x="293" y="728"/>
                    </a:lnTo>
                    <a:lnTo>
                      <a:pt x="67" y="964"/>
                    </a:lnTo>
                    <a:cubicBezTo>
                      <a:pt x="0" y="1031"/>
                      <a:pt x="0" y="1163"/>
                      <a:pt x="67" y="1247"/>
                    </a:cubicBezTo>
                    <a:cubicBezTo>
                      <a:pt x="108" y="1288"/>
                      <a:pt x="162" y="1309"/>
                      <a:pt x="216" y="1309"/>
                    </a:cubicBezTo>
                    <a:cubicBezTo>
                      <a:pt x="270" y="1309"/>
                      <a:pt x="324" y="1288"/>
                      <a:pt x="366" y="1247"/>
                    </a:cubicBezTo>
                    <a:lnTo>
                      <a:pt x="366" y="1230"/>
                    </a:lnTo>
                    <a:lnTo>
                      <a:pt x="731" y="864"/>
                    </a:lnTo>
                    <a:cubicBezTo>
                      <a:pt x="798" y="781"/>
                      <a:pt x="798" y="648"/>
                      <a:pt x="731" y="565"/>
                    </a:cubicBezTo>
                    <a:cubicBezTo>
                      <a:pt x="698" y="532"/>
                      <a:pt x="648" y="499"/>
                      <a:pt x="631" y="466"/>
                    </a:cubicBezTo>
                    <a:lnTo>
                      <a:pt x="615" y="432"/>
                    </a:lnTo>
                    <a:cubicBezTo>
                      <a:pt x="598" y="432"/>
                      <a:pt x="582" y="416"/>
                      <a:pt x="582" y="399"/>
                    </a:cubicBezTo>
                    <a:cubicBezTo>
                      <a:pt x="565" y="383"/>
                      <a:pt x="548" y="349"/>
                      <a:pt x="548" y="333"/>
                    </a:cubicBezTo>
                    <a:cubicBezTo>
                      <a:pt x="548" y="339"/>
                      <a:pt x="548" y="345"/>
                      <a:pt x="548" y="349"/>
                    </a:cubicBezTo>
                    <a:lnTo>
                      <a:pt x="532" y="316"/>
                    </a:lnTo>
                    <a:cubicBezTo>
                      <a:pt x="532" y="283"/>
                      <a:pt x="515" y="266"/>
                      <a:pt x="515" y="250"/>
                    </a:cubicBezTo>
                    <a:lnTo>
                      <a:pt x="515" y="216"/>
                    </a:lnTo>
                    <a:cubicBezTo>
                      <a:pt x="515" y="150"/>
                      <a:pt x="482" y="100"/>
                      <a:pt x="449" y="67"/>
                    </a:cubicBezTo>
                    <a:cubicBezTo>
                      <a:pt x="415" y="34"/>
                      <a:pt x="366" y="1"/>
                      <a:pt x="2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63"/>
              <p:cNvSpPr/>
              <p:nvPr/>
            </p:nvSpPr>
            <p:spPr>
              <a:xfrm>
                <a:off x="1367375" y="4082588"/>
                <a:ext cx="21250" cy="31900"/>
              </a:xfrm>
              <a:custGeom>
                <a:rect b="b" l="l" r="r" t="t"/>
                <a:pathLst>
                  <a:path extrusionOk="0" h="1276" w="850">
                    <a:moveTo>
                      <a:pt x="351" y="1"/>
                    </a:moveTo>
                    <a:cubicBezTo>
                      <a:pt x="234" y="1"/>
                      <a:pt x="135" y="84"/>
                      <a:pt x="135" y="200"/>
                    </a:cubicBezTo>
                    <a:cubicBezTo>
                      <a:pt x="159" y="393"/>
                      <a:pt x="227" y="569"/>
                      <a:pt x="332" y="714"/>
                    </a:cubicBezTo>
                    <a:lnTo>
                      <a:pt x="332" y="714"/>
                    </a:lnTo>
                    <a:cubicBezTo>
                      <a:pt x="261" y="791"/>
                      <a:pt x="190" y="866"/>
                      <a:pt x="118" y="948"/>
                    </a:cubicBezTo>
                    <a:cubicBezTo>
                      <a:pt x="1" y="1091"/>
                      <a:pt x="129" y="1276"/>
                      <a:pt x="278" y="1276"/>
                    </a:cubicBezTo>
                    <a:cubicBezTo>
                      <a:pt x="319" y="1276"/>
                      <a:pt x="361" y="1262"/>
                      <a:pt x="401" y="1230"/>
                    </a:cubicBezTo>
                    <a:lnTo>
                      <a:pt x="417" y="1230"/>
                    </a:lnTo>
                    <a:cubicBezTo>
                      <a:pt x="533" y="1114"/>
                      <a:pt x="650" y="981"/>
                      <a:pt x="766" y="865"/>
                    </a:cubicBezTo>
                    <a:cubicBezTo>
                      <a:pt x="849" y="781"/>
                      <a:pt x="849" y="649"/>
                      <a:pt x="766" y="565"/>
                    </a:cubicBezTo>
                    <a:cubicBezTo>
                      <a:pt x="733" y="549"/>
                      <a:pt x="700" y="516"/>
                      <a:pt x="666" y="482"/>
                    </a:cubicBezTo>
                    <a:lnTo>
                      <a:pt x="666" y="482"/>
                    </a:lnTo>
                    <a:cubicBezTo>
                      <a:pt x="668" y="484"/>
                      <a:pt x="669" y="485"/>
                      <a:pt x="670" y="485"/>
                    </a:cubicBezTo>
                    <a:cubicBezTo>
                      <a:pt x="671" y="485"/>
                      <a:pt x="665" y="476"/>
                      <a:pt x="660" y="470"/>
                    </a:cubicBezTo>
                    <a:lnTo>
                      <a:pt x="660" y="470"/>
                    </a:lnTo>
                    <a:lnTo>
                      <a:pt x="666" y="482"/>
                    </a:lnTo>
                    <a:cubicBezTo>
                      <a:pt x="657" y="468"/>
                      <a:pt x="654" y="464"/>
                      <a:pt x="655" y="464"/>
                    </a:cubicBezTo>
                    <a:lnTo>
                      <a:pt x="655" y="464"/>
                    </a:lnTo>
                    <a:cubicBezTo>
                      <a:pt x="655" y="464"/>
                      <a:pt x="657" y="466"/>
                      <a:pt x="660" y="470"/>
                    </a:cubicBezTo>
                    <a:lnTo>
                      <a:pt x="660" y="470"/>
                    </a:lnTo>
                    <a:lnTo>
                      <a:pt x="650" y="449"/>
                    </a:lnTo>
                    <a:cubicBezTo>
                      <a:pt x="633" y="433"/>
                      <a:pt x="633" y="416"/>
                      <a:pt x="617" y="383"/>
                    </a:cubicBezTo>
                    <a:cubicBezTo>
                      <a:pt x="600" y="366"/>
                      <a:pt x="600" y="349"/>
                      <a:pt x="583" y="316"/>
                    </a:cubicBezTo>
                    <a:lnTo>
                      <a:pt x="583" y="316"/>
                    </a:lnTo>
                    <a:cubicBezTo>
                      <a:pt x="583" y="316"/>
                      <a:pt x="593" y="344"/>
                      <a:pt x="590" y="344"/>
                    </a:cubicBezTo>
                    <a:cubicBezTo>
                      <a:pt x="590" y="344"/>
                      <a:pt x="587" y="341"/>
                      <a:pt x="583" y="333"/>
                    </a:cubicBezTo>
                    <a:lnTo>
                      <a:pt x="567" y="300"/>
                    </a:lnTo>
                    <a:lnTo>
                      <a:pt x="550" y="233"/>
                    </a:lnTo>
                    <a:lnTo>
                      <a:pt x="550" y="200"/>
                    </a:lnTo>
                    <a:cubicBezTo>
                      <a:pt x="550" y="150"/>
                      <a:pt x="533" y="100"/>
                      <a:pt x="484" y="50"/>
                    </a:cubicBezTo>
                    <a:cubicBezTo>
                      <a:pt x="450" y="17"/>
                      <a:pt x="401" y="1"/>
                      <a:pt x="3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63"/>
              <p:cNvSpPr/>
              <p:nvPr/>
            </p:nvSpPr>
            <p:spPr>
              <a:xfrm>
                <a:off x="1389825" y="4117588"/>
                <a:ext cx="33675" cy="34150"/>
              </a:xfrm>
              <a:custGeom>
                <a:rect b="b" l="l" r="r" t="t"/>
                <a:pathLst>
                  <a:path extrusionOk="0" h="1366" w="1347">
                    <a:moveTo>
                      <a:pt x="1131" y="0"/>
                    </a:moveTo>
                    <a:cubicBezTo>
                      <a:pt x="1077" y="0"/>
                      <a:pt x="1023" y="21"/>
                      <a:pt x="981" y="63"/>
                    </a:cubicBezTo>
                    <a:cubicBezTo>
                      <a:pt x="632" y="362"/>
                      <a:pt x="317" y="694"/>
                      <a:pt x="34" y="1059"/>
                    </a:cubicBezTo>
                    <a:cubicBezTo>
                      <a:pt x="1" y="1109"/>
                      <a:pt x="1" y="1159"/>
                      <a:pt x="18" y="1226"/>
                    </a:cubicBezTo>
                    <a:cubicBezTo>
                      <a:pt x="34" y="1275"/>
                      <a:pt x="67" y="1309"/>
                      <a:pt x="117" y="1342"/>
                    </a:cubicBezTo>
                    <a:cubicBezTo>
                      <a:pt x="149" y="1358"/>
                      <a:pt x="183" y="1365"/>
                      <a:pt x="216" y="1365"/>
                    </a:cubicBezTo>
                    <a:cubicBezTo>
                      <a:pt x="286" y="1365"/>
                      <a:pt x="355" y="1332"/>
                      <a:pt x="400" y="1275"/>
                    </a:cubicBezTo>
                    <a:cubicBezTo>
                      <a:pt x="404" y="1267"/>
                      <a:pt x="405" y="1263"/>
                      <a:pt x="404" y="1261"/>
                    </a:cubicBezTo>
                    <a:lnTo>
                      <a:pt x="404" y="1261"/>
                    </a:lnTo>
                    <a:lnTo>
                      <a:pt x="416" y="1226"/>
                    </a:lnTo>
                    <a:cubicBezTo>
                      <a:pt x="433" y="1209"/>
                      <a:pt x="450" y="1192"/>
                      <a:pt x="466" y="1176"/>
                    </a:cubicBezTo>
                    <a:lnTo>
                      <a:pt x="566" y="1043"/>
                    </a:lnTo>
                    <a:cubicBezTo>
                      <a:pt x="649" y="960"/>
                      <a:pt x="715" y="877"/>
                      <a:pt x="798" y="794"/>
                    </a:cubicBezTo>
                    <a:cubicBezTo>
                      <a:pt x="948" y="644"/>
                      <a:pt x="1114" y="495"/>
                      <a:pt x="1280" y="345"/>
                    </a:cubicBezTo>
                    <a:cubicBezTo>
                      <a:pt x="1347" y="279"/>
                      <a:pt x="1347" y="146"/>
                      <a:pt x="1280" y="63"/>
                    </a:cubicBezTo>
                    <a:cubicBezTo>
                      <a:pt x="1239" y="21"/>
                      <a:pt x="1185" y="0"/>
                      <a:pt x="11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63"/>
              <p:cNvSpPr/>
              <p:nvPr/>
            </p:nvSpPr>
            <p:spPr>
              <a:xfrm>
                <a:off x="1386925" y="4126763"/>
                <a:ext cx="29600" cy="22675"/>
              </a:xfrm>
              <a:custGeom>
                <a:rect b="b" l="l" r="r" t="t"/>
                <a:pathLst>
                  <a:path extrusionOk="0" h="907" w="1184">
                    <a:moveTo>
                      <a:pt x="245" y="0"/>
                    </a:moveTo>
                    <a:cubicBezTo>
                      <a:pt x="225" y="0"/>
                      <a:pt x="204" y="4"/>
                      <a:pt x="183" y="11"/>
                    </a:cubicBezTo>
                    <a:cubicBezTo>
                      <a:pt x="134" y="28"/>
                      <a:pt x="84" y="61"/>
                      <a:pt x="51" y="94"/>
                    </a:cubicBezTo>
                    <a:cubicBezTo>
                      <a:pt x="1" y="194"/>
                      <a:pt x="34" y="327"/>
                      <a:pt x="134" y="377"/>
                    </a:cubicBezTo>
                    <a:cubicBezTo>
                      <a:pt x="250" y="443"/>
                      <a:pt x="383" y="476"/>
                      <a:pt x="516" y="476"/>
                    </a:cubicBezTo>
                    <a:cubicBezTo>
                      <a:pt x="566" y="476"/>
                      <a:pt x="620" y="473"/>
                      <a:pt x="672" y="467"/>
                    </a:cubicBezTo>
                    <a:lnTo>
                      <a:pt x="672" y="467"/>
                    </a:lnTo>
                    <a:cubicBezTo>
                      <a:pt x="703" y="570"/>
                      <a:pt x="734" y="673"/>
                      <a:pt x="765" y="776"/>
                    </a:cubicBezTo>
                    <a:cubicBezTo>
                      <a:pt x="797" y="867"/>
                      <a:pt x="871" y="907"/>
                      <a:pt x="946" y="907"/>
                    </a:cubicBezTo>
                    <a:cubicBezTo>
                      <a:pt x="1063" y="907"/>
                      <a:pt x="1184" y="811"/>
                      <a:pt x="1164" y="659"/>
                    </a:cubicBezTo>
                    <a:lnTo>
                      <a:pt x="1147" y="659"/>
                    </a:lnTo>
                    <a:lnTo>
                      <a:pt x="997" y="161"/>
                    </a:lnTo>
                    <a:cubicBezTo>
                      <a:pt x="970" y="79"/>
                      <a:pt x="887" y="19"/>
                      <a:pt x="802" y="19"/>
                    </a:cubicBezTo>
                    <a:cubicBezTo>
                      <a:pt x="784" y="19"/>
                      <a:pt x="766" y="22"/>
                      <a:pt x="748" y="28"/>
                    </a:cubicBezTo>
                    <a:cubicBezTo>
                      <a:pt x="698" y="45"/>
                      <a:pt x="632" y="61"/>
                      <a:pt x="582" y="61"/>
                    </a:cubicBezTo>
                    <a:lnTo>
                      <a:pt x="632" y="61"/>
                    </a:lnTo>
                    <a:cubicBezTo>
                      <a:pt x="599" y="69"/>
                      <a:pt x="566" y="74"/>
                      <a:pt x="532" y="74"/>
                    </a:cubicBezTo>
                    <a:cubicBezTo>
                      <a:pt x="499" y="74"/>
                      <a:pt x="466" y="69"/>
                      <a:pt x="433" y="61"/>
                    </a:cubicBezTo>
                    <a:lnTo>
                      <a:pt x="482" y="61"/>
                    </a:lnTo>
                    <a:cubicBezTo>
                      <a:pt x="449" y="61"/>
                      <a:pt x="416" y="45"/>
                      <a:pt x="383" y="45"/>
                    </a:cubicBezTo>
                    <a:lnTo>
                      <a:pt x="333" y="28"/>
                    </a:lnTo>
                    <a:cubicBezTo>
                      <a:pt x="322" y="28"/>
                      <a:pt x="296" y="13"/>
                      <a:pt x="300" y="13"/>
                    </a:cubicBezTo>
                    <a:cubicBezTo>
                      <a:pt x="302" y="13"/>
                      <a:pt x="311" y="17"/>
                      <a:pt x="333" y="28"/>
                    </a:cubicBezTo>
                    <a:cubicBezTo>
                      <a:pt x="304" y="8"/>
                      <a:pt x="275" y="0"/>
                      <a:pt x="2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63"/>
              <p:cNvSpPr/>
              <p:nvPr/>
            </p:nvSpPr>
            <p:spPr>
              <a:xfrm>
                <a:off x="1374875" y="4140463"/>
                <a:ext cx="29600" cy="22725"/>
              </a:xfrm>
              <a:custGeom>
                <a:rect b="b" l="l" r="r" t="t"/>
                <a:pathLst>
                  <a:path extrusionOk="0" h="909" w="1184">
                    <a:moveTo>
                      <a:pt x="252" y="1"/>
                    </a:moveTo>
                    <a:cubicBezTo>
                      <a:pt x="228" y="1"/>
                      <a:pt x="204" y="5"/>
                      <a:pt x="184" y="12"/>
                    </a:cubicBezTo>
                    <a:cubicBezTo>
                      <a:pt x="134" y="28"/>
                      <a:pt x="84" y="61"/>
                      <a:pt x="67" y="111"/>
                    </a:cubicBezTo>
                    <a:cubicBezTo>
                      <a:pt x="1" y="194"/>
                      <a:pt x="34" y="327"/>
                      <a:pt x="134" y="394"/>
                    </a:cubicBezTo>
                    <a:cubicBezTo>
                      <a:pt x="250" y="443"/>
                      <a:pt x="383" y="477"/>
                      <a:pt x="516" y="477"/>
                    </a:cubicBezTo>
                    <a:cubicBezTo>
                      <a:pt x="574" y="477"/>
                      <a:pt x="629" y="474"/>
                      <a:pt x="683" y="467"/>
                    </a:cubicBezTo>
                    <a:lnTo>
                      <a:pt x="683" y="467"/>
                    </a:lnTo>
                    <a:lnTo>
                      <a:pt x="765" y="776"/>
                    </a:lnTo>
                    <a:cubicBezTo>
                      <a:pt x="805" y="868"/>
                      <a:pt x="881" y="908"/>
                      <a:pt x="957" y="908"/>
                    </a:cubicBezTo>
                    <a:cubicBezTo>
                      <a:pt x="1071" y="908"/>
                      <a:pt x="1184" y="816"/>
                      <a:pt x="1164" y="676"/>
                    </a:cubicBezTo>
                    <a:lnTo>
                      <a:pt x="1147" y="659"/>
                    </a:lnTo>
                    <a:lnTo>
                      <a:pt x="1014" y="161"/>
                    </a:lnTo>
                    <a:cubicBezTo>
                      <a:pt x="987" y="79"/>
                      <a:pt x="903" y="20"/>
                      <a:pt x="810" y="20"/>
                    </a:cubicBezTo>
                    <a:cubicBezTo>
                      <a:pt x="790" y="20"/>
                      <a:pt x="769" y="22"/>
                      <a:pt x="748" y="28"/>
                    </a:cubicBezTo>
                    <a:cubicBezTo>
                      <a:pt x="699" y="45"/>
                      <a:pt x="649" y="61"/>
                      <a:pt x="582" y="61"/>
                    </a:cubicBezTo>
                    <a:lnTo>
                      <a:pt x="649" y="61"/>
                    </a:lnTo>
                    <a:cubicBezTo>
                      <a:pt x="607" y="70"/>
                      <a:pt x="570" y="74"/>
                      <a:pt x="535" y="74"/>
                    </a:cubicBezTo>
                    <a:cubicBezTo>
                      <a:pt x="499" y="74"/>
                      <a:pt x="466" y="70"/>
                      <a:pt x="433" y="61"/>
                    </a:cubicBezTo>
                    <a:lnTo>
                      <a:pt x="483" y="61"/>
                    </a:lnTo>
                    <a:lnTo>
                      <a:pt x="400" y="45"/>
                    </a:lnTo>
                    <a:lnTo>
                      <a:pt x="350" y="28"/>
                    </a:lnTo>
                    <a:cubicBezTo>
                      <a:pt x="339" y="28"/>
                      <a:pt x="313" y="13"/>
                      <a:pt x="317" y="13"/>
                    </a:cubicBezTo>
                    <a:cubicBezTo>
                      <a:pt x="318" y="13"/>
                      <a:pt x="328" y="17"/>
                      <a:pt x="350" y="28"/>
                    </a:cubicBezTo>
                    <a:cubicBezTo>
                      <a:pt x="321" y="9"/>
                      <a:pt x="286" y="1"/>
                      <a:pt x="2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63"/>
              <p:cNvSpPr/>
              <p:nvPr/>
            </p:nvSpPr>
            <p:spPr>
              <a:xfrm>
                <a:off x="1425975" y="4121413"/>
                <a:ext cx="20800" cy="42400"/>
              </a:xfrm>
              <a:custGeom>
                <a:rect b="b" l="l" r="r" t="t"/>
                <a:pathLst>
                  <a:path extrusionOk="0" h="1696" w="832">
                    <a:moveTo>
                      <a:pt x="236" y="1"/>
                    </a:moveTo>
                    <a:cubicBezTo>
                      <a:pt x="218" y="1"/>
                      <a:pt x="200" y="4"/>
                      <a:pt x="183" y="9"/>
                    </a:cubicBezTo>
                    <a:cubicBezTo>
                      <a:pt x="67" y="43"/>
                      <a:pt x="0" y="159"/>
                      <a:pt x="34" y="259"/>
                    </a:cubicBezTo>
                    <a:cubicBezTo>
                      <a:pt x="117" y="707"/>
                      <a:pt x="233" y="1122"/>
                      <a:pt x="416" y="1538"/>
                    </a:cubicBezTo>
                    <a:cubicBezTo>
                      <a:pt x="429" y="1634"/>
                      <a:pt x="511" y="1696"/>
                      <a:pt x="605" y="1696"/>
                    </a:cubicBezTo>
                    <a:cubicBezTo>
                      <a:pt x="624" y="1696"/>
                      <a:pt x="645" y="1693"/>
                      <a:pt x="665" y="1687"/>
                    </a:cubicBezTo>
                    <a:cubicBezTo>
                      <a:pt x="765" y="1654"/>
                      <a:pt x="831" y="1538"/>
                      <a:pt x="814" y="1438"/>
                    </a:cubicBezTo>
                    <a:cubicBezTo>
                      <a:pt x="632" y="1023"/>
                      <a:pt x="515" y="591"/>
                      <a:pt x="432" y="159"/>
                    </a:cubicBezTo>
                    <a:cubicBezTo>
                      <a:pt x="405" y="63"/>
                      <a:pt x="321" y="1"/>
                      <a:pt x="2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63"/>
              <p:cNvSpPr/>
              <p:nvPr/>
            </p:nvSpPr>
            <p:spPr>
              <a:xfrm>
                <a:off x="1421400" y="4135963"/>
                <a:ext cx="32575" cy="22825"/>
              </a:xfrm>
              <a:custGeom>
                <a:rect b="b" l="l" r="r" t="t"/>
                <a:pathLst>
                  <a:path extrusionOk="0" h="913" w="1303">
                    <a:moveTo>
                      <a:pt x="523" y="0"/>
                    </a:moveTo>
                    <a:cubicBezTo>
                      <a:pt x="433" y="0"/>
                      <a:pt x="360" y="62"/>
                      <a:pt x="333" y="158"/>
                    </a:cubicBezTo>
                    <a:cubicBezTo>
                      <a:pt x="316" y="192"/>
                      <a:pt x="316" y="241"/>
                      <a:pt x="300" y="291"/>
                    </a:cubicBezTo>
                    <a:cubicBezTo>
                      <a:pt x="283" y="291"/>
                      <a:pt x="283" y="308"/>
                      <a:pt x="283" y="324"/>
                    </a:cubicBezTo>
                    <a:lnTo>
                      <a:pt x="250" y="374"/>
                    </a:lnTo>
                    <a:lnTo>
                      <a:pt x="217" y="441"/>
                    </a:lnTo>
                    <a:cubicBezTo>
                      <a:pt x="220" y="434"/>
                      <a:pt x="221" y="431"/>
                      <a:pt x="220" y="431"/>
                    </a:cubicBezTo>
                    <a:lnTo>
                      <a:pt x="220" y="431"/>
                    </a:lnTo>
                    <a:cubicBezTo>
                      <a:pt x="217" y="431"/>
                      <a:pt x="202" y="450"/>
                      <a:pt x="205" y="450"/>
                    </a:cubicBezTo>
                    <a:cubicBezTo>
                      <a:pt x="206" y="450"/>
                      <a:pt x="210" y="448"/>
                      <a:pt x="217" y="441"/>
                    </a:cubicBezTo>
                    <a:lnTo>
                      <a:pt x="217" y="441"/>
                    </a:lnTo>
                    <a:lnTo>
                      <a:pt x="200" y="457"/>
                    </a:lnTo>
                    <a:lnTo>
                      <a:pt x="150" y="507"/>
                    </a:lnTo>
                    <a:lnTo>
                      <a:pt x="117" y="540"/>
                    </a:lnTo>
                    <a:cubicBezTo>
                      <a:pt x="126" y="532"/>
                      <a:pt x="127" y="529"/>
                      <a:pt x="126" y="529"/>
                    </a:cubicBezTo>
                    <a:lnTo>
                      <a:pt x="126" y="529"/>
                    </a:lnTo>
                    <a:cubicBezTo>
                      <a:pt x="123" y="529"/>
                      <a:pt x="104" y="543"/>
                      <a:pt x="108" y="544"/>
                    </a:cubicBezTo>
                    <a:lnTo>
                      <a:pt x="108" y="544"/>
                    </a:lnTo>
                    <a:cubicBezTo>
                      <a:pt x="111" y="543"/>
                      <a:pt x="114" y="541"/>
                      <a:pt x="117" y="540"/>
                    </a:cubicBezTo>
                    <a:lnTo>
                      <a:pt x="117" y="540"/>
                    </a:lnTo>
                    <a:cubicBezTo>
                      <a:pt x="112" y="543"/>
                      <a:pt x="109" y="544"/>
                      <a:pt x="108" y="544"/>
                    </a:cubicBezTo>
                    <a:cubicBezTo>
                      <a:pt x="108" y="544"/>
                      <a:pt x="108" y="544"/>
                      <a:pt x="108" y="544"/>
                    </a:cubicBezTo>
                    <a:lnTo>
                      <a:pt x="108" y="544"/>
                    </a:lnTo>
                    <a:cubicBezTo>
                      <a:pt x="63" y="563"/>
                      <a:pt x="33" y="610"/>
                      <a:pt x="17" y="657"/>
                    </a:cubicBezTo>
                    <a:cubicBezTo>
                      <a:pt x="1" y="707"/>
                      <a:pt x="17" y="773"/>
                      <a:pt x="34" y="823"/>
                    </a:cubicBezTo>
                    <a:cubicBezTo>
                      <a:pt x="79" y="879"/>
                      <a:pt x="147" y="913"/>
                      <a:pt x="217" y="913"/>
                    </a:cubicBezTo>
                    <a:cubicBezTo>
                      <a:pt x="251" y="913"/>
                      <a:pt x="284" y="905"/>
                      <a:pt x="316" y="889"/>
                    </a:cubicBezTo>
                    <a:cubicBezTo>
                      <a:pt x="476" y="779"/>
                      <a:pt x="600" y="631"/>
                      <a:pt x="673" y="461"/>
                    </a:cubicBezTo>
                    <a:lnTo>
                      <a:pt x="673" y="461"/>
                    </a:lnTo>
                    <a:lnTo>
                      <a:pt x="981" y="540"/>
                    </a:lnTo>
                    <a:cubicBezTo>
                      <a:pt x="991" y="542"/>
                      <a:pt x="1002" y="543"/>
                      <a:pt x="1012" y="543"/>
                    </a:cubicBezTo>
                    <a:cubicBezTo>
                      <a:pt x="1222" y="543"/>
                      <a:pt x="1303" y="221"/>
                      <a:pt x="1081" y="142"/>
                    </a:cubicBezTo>
                    <a:lnTo>
                      <a:pt x="582" y="9"/>
                    </a:lnTo>
                    <a:cubicBezTo>
                      <a:pt x="562" y="3"/>
                      <a:pt x="542" y="0"/>
                      <a:pt x="5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63"/>
              <p:cNvSpPr/>
              <p:nvPr/>
            </p:nvSpPr>
            <p:spPr>
              <a:xfrm>
                <a:off x="1427625" y="4152988"/>
                <a:ext cx="32175" cy="23125"/>
              </a:xfrm>
              <a:custGeom>
                <a:rect b="b" l="l" r="r" t="t"/>
                <a:pathLst>
                  <a:path extrusionOk="0" h="925" w="1287">
                    <a:moveTo>
                      <a:pt x="522" y="0"/>
                    </a:moveTo>
                    <a:cubicBezTo>
                      <a:pt x="428" y="0"/>
                      <a:pt x="344" y="62"/>
                      <a:pt x="316" y="158"/>
                    </a:cubicBezTo>
                    <a:cubicBezTo>
                      <a:pt x="316" y="208"/>
                      <a:pt x="300" y="242"/>
                      <a:pt x="283" y="291"/>
                    </a:cubicBezTo>
                    <a:cubicBezTo>
                      <a:pt x="283" y="308"/>
                      <a:pt x="283" y="308"/>
                      <a:pt x="267" y="325"/>
                    </a:cubicBezTo>
                    <a:lnTo>
                      <a:pt x="233" y="391"/>
                    </a:lnTo>
                    <a:cubicBezTo>
                      <a:pt x="233" y="408"/>
                      <a:pt x="217" y="424"/>
                      <a:pt x="200" y="441"/>
                    </a:cubicBezTo>
                    <a:lnTo>
                      <a:pt x="184" y="474"/>
                    </a:lnTo>
                    <a:cubicBezTo>
                      <a:pt x="167" y="491"/>
                      <a:pt x="150" y="491"/>
                      <a:pt x="134" y="507"/>
                    </a:cubicBezTo>
                    <a:lnTo>
                      <a:pt x="101" y="541"/>
                    </a:lnTo>
                    <a:cubicBezTo>
                      <a:pt x="67" y="574"/>
                      <a:pt x="34" y="607"/>
                      <a:pt x="17" y="657"/>
                    </a:cubicBezTo>
                    <a:cubicBezTo>
                      <a:pt x="1" y="723"/>
                      <a:pt x="1" y="773"/>
                      <a:pt x="34" y="823"/>
                    </a:cubicBezTo>
                    <a:cubicBezTo>
                      <a:pt x="66" y="887"/>
                      <a:pt x="133" y="924"/>
                      <a:pt x="203" y="924"/>
                    </a:cubicBezTo>
                    <a:cubicBezTo>
                      <a:pt x="242" y="924"/>
                      <a:pt x="281" y="913"/>
                      <a:pt x="316" y="889"/>
                    </a:cubicBezTo>
                    <a:cubicBezTo>
                      <a:pt x="465" y="778"/>
                      <a:pt x="586" y="630"/>
                      <a:pt x="658" y="459"/>
                    </a:cubicBezTo>
                    <a:lnTo>
                      <a:pt x="658" y="459"/>
                    </a:lnTo>
                    <a:lnTo>
                      <a:pt x="964" y="541"/>
                    </a:lnTo>
                    <a:cubicBezTo>
                      <a:pt x="975" y="542"/>
                      <a:pt x="986" y="543"/>
                      <a:pt x="997" y="543"/>
                    </a:cubicBezTo>
                    <a:cubicBezTo>
                      <a:pt x="1206" y="543"/>
                      <a:pt x="1286" y="237"/>
                      <a:pt x="1081" y="142"/>
                    </a:cubicBezTo>
                    <a:lnTo>
                      <a:pt x="582" y="9"/>
                    </a:lnTo>
                    <a:cubicBezTo>
                      <a:pt x="562" y="3"/>
                      <a:pt x="542" y="0"/>
                      <a:pt x="5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63"/>
              <p:cNvSpPr/>
              <p:nvPr/>
            </p:nvSpPr>
            <p:spPr>
              <a:xfrm>
                <a:off x="1436350" y="4111863"/>
                <a:ext cx="43225" cy="18100"/>
              </a:xfrm>
              <a:custGeom>
                <a:rect b="b" l="l" r="r" t="t"/>
                <a:pathLst>
                  <a:path extrusionOk="0" h="724" w="1729">
                    <a:moveTo>
                      <a:pt x="230" y="1"/>
                    </a:moveTo>
                    <a:cubicBezTo>
                      <a:pt x="145" y="1"/>
                      <a:pt x="61" y="63"/>
                      <a:pt x="34" y="159"/>
                    </a:cubicBezTo>
                    <a:cubicBezTo>
                      <a:pt x="1" y="258"/>
                      <a:pt x="67" y="375"/>
                      <a:pt x="183" y="408"/>
                    </a:cubicBezTo>
                    <a:cubicBezTo>
                      <a:pt x="615" y="557"/>
                      <a:pt x="1064" y="657"/>
                      <a:pt x="1529" y="724"/>
                    </a:cubicBezTo>
                    <a:cubicBezTo>
                      <a:pt x="1645" y="724"/>
                      <a:pt x="1729" y="624"/>
                      <a:pt x="1729" y="508"/>
                    </a:cubicBezTo>
                    <a:cubicBezTo>
                      <a:pt x="1729" y="391"/>
                      <a:pt x="1645" y="308"/>
                      <a:pt x="1529" y="308"/>
                    </a:cubicBezTo>
                    <a:lnTo>
                      <a:pt x="1463" y="308"/>
                    </a:lnTo>
                    <a:lnTo>
                      <a:pt x="1396" y="292"/>
                    </a:lnTo>
                    <a:lnTo>
                      <a:pt x="1214" y="258"/>
                    </a:lnTo>
                    <a:cubicBezTo>
                      <a:pt x="1114" y="242"/>
                      <a:pt x="1014" y="225"/>
                      <a:pt x="914" y="192"/>
                    </a:cubicBezTo>
                    <a:cubicBezTo>
                      <a:pt x="698" y="142"/>
                      <a:pt x="499" y="76"/>
                      <a:pt x="283" y="9"/>
                    </a:cubicBezTo>
                    <a:cubicBezTo>
                      <a:pt x="266" y="3"/>
                      <a:pt x="248" y="1"/>
                      <a:pt x="2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63"/>
              <p:cNvSpPr/>
              <p:nvPr/>
            </p:nvSpPr>
            <p:spPr>
              <a:xfrm>
                <a:off x="1450475" y="4107613"/>
                <a:ext cx="22200" cy="32325"/>
              </a:xfrm>
              <a:custGeom>
                <a:rect b="b" l="l" r="r" t="t"/>
                <a:pathLst>
                  <a:path extrusionOk="0" h="1293" w="888">
                    <a:moveTo>
                      <a:pt x="560" y="1"/>
                    </a:moveTo>
                    <a:cubicBezTo>
                      <a:pt x="518" y="1"/>
                      <a:pt x="478" y="19"/>
                      <a:pt x="449" y="63"/>
                    </a:cubicBezTo>
                    <a:lnTo>
                      <a:pt x="433" y="46"/>
                    </a:lnTo>
                    <a:lnTo>
                      <a:pt x="84" y="412"/>
                    </a:lnTo>
                    <a:cubicBezTo>
                      <a:pt x="1" y="495"/>
                      <a:pt x="1" y="628"/>
                      <a:pt x="84" y="711"/>
                    </a:cubicBezTo>
                    <a:cubicBezTo>
                      <a:pt x="117" y="744"/>
                      <a:pt x="150" y="777"/>
                      <a:pt x="183" y="811"/>
                    </a:cubicBezTo>
                    <a:lnTo>
                      <a:pt x="200" y="827"/>
                    </a:lnTo>
                    <a:cubicBezTo>
                      <a:pt x="217" y="860"/>
                      <a:pt x="217" y="877"/>
                      <a:pt x="233" y="894"/>
                    </a:cubicBezTo>
                    <a:cubicBezTo>
                      <a:pt x="250" y="910"/>
                      <a:pt x="250" y="927"/>
                      <a:pt x="266" y="960"/>
                    </a:cubicBezTo>
                    <a:lnTo>
                      <a:pt x="283" y="993"/>
                    </a:lnTo>
                    <a:lnTo>
                      <a:pt x="300" y="1060"/>
                    </a:lnTo>
                    <a:lnTo>
                      <a:pt x="300" y="1093"/>
                    </a:lnTo>
                    <a:cubicBezTo>
                      <a:pt x="300" y="1143"/>
                      <a:pt x="316" y="1193"/>
                      <a:pt x="366" y="1242"/>
                    </a:cubicBezTo>
                    <a:cubicBezTo>
                      <a:pt x="399" y="1276"/>
                      <a:pt x="449" y="1292"/>
                      <a:pt x="499" y="1292"/>
                    </a:cubicBezTo>
                    <a:cubicBezTo>
                      <a:pt x="615" y="1292"/>
                      <a:pt x="715" y="1209"/>
                      <a:pt x="715" y="1093"/>
                    </a:cubicBezTo>
                    <a:cubicBezTo>
                      <a:pt x="691" y="899"/>
                      <a:pt x="622" y="722"/>
                      <a:pt x="516" y="577"/>
                    </a:cubicBezTo>
                    <a:lnTo>
                      <a:pt x="516" y="577"/>
                    </a:lnTo>
                    <a:cubicBezTo>
                      <a:pt x="588" y="503"/>
                      <a:pt x="660" y="428"/>
                      <a:pt x="732" y="345"/>
                    </a:cubicBezTo>
                    <a:cubicBezTo>
                      <a:pt x="887" y="229"/>
                      <a:pt x="709" y="1"/>
                      <a:pt x="5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63"/>
              <p:cNvSpPr/>
              <p:nvPr/>
            </p:nvSpPr>
            <p:spPr>
              <a:xfrm>
                <a:off x="1468325" y="4110513"/>
                <a:ext cx="20400" cy="32750"/>
              </a:xfrm>
              <a:custGeom>
                <a:rect b="b" l="l" r="r" t="t"/>
                <a:pathLst>
                  <a:path extrusionOk="0" h="1310" w="816">
                    <a:moveTo>
                      <a:pt x="585" y="1"/>
                    </a:moveTo>
                    <a:cubicBezTo>
                      <a:pt x="533" y="1"/>
                      <a:pt x="483" y="22"/>
                      <a:pt x="450" y="63"/>
                    </a:cubicBezTo>
                    <a:lnTo>
                      <a:pt x="433" y="63"/>
                    </a:lnTo>
                    <a:lnTo>
                      <a:pt x="84" y="429"/>
                    </a:lnTo>
                    <a:cubicBezTo>
                      <a:pt x="1" y="512"/>
                      <a:pt x="1" y="645"/>
                      <a:pt x="84" y="728"/>
                    </a:cubicBezTo>
                    <a:cubicBezTo>
                      <a:pt x="117" y="761"/>
                      <a:pt x="150" y="794"/>
                      <a:pt x="184" y="827"/>
                    </a:cubicBezTo>
                    <a:lnTo>
                      <a:pt x="200" y="861"/>
                    </a:lnTo>
                    <a:lnTo>
                      <a:pt x="234" y="910"/>
                    </a:lnTo>
                    <a:cubicBezTo>
                      <a:pt x="250" y="927"/>
                      <a:pt x="250" y="960"/>
                      <a:pt x="267" y="977"/>
                    </a:cubicBezTo>
                    <a:cubicBezTo>
                      <a:pt x="267" y="965"/>
                      <a:pt x="258" y="953"/>
                      <a:pt x="259" y="953"/>
                    </a:cubicBezTo>
                    <a:lnTo>
                      <a:pt x="259" y="953"/>
                    </a:lnTo>
                    <a:cubicBezTo>
                      <a:pt x="260" y="953"/>
                      <a:pt x="262" y="955"/>
                      <a:pt x="267" y="960"/>
                    </a:cubicBezTo>
                    <a:lnTo>
                      <a:pt x="283" y="994"/>
                    </a:lnTo>
                    <a:lnTo>
                      <a:pt x="300" y="1060"/>
                    </a:lnTo>
                    <a:lnTo>
                      <a:pt x="300" y="1093"/>
                    </a:lnTo>
                    <a:cubicBezTo>
                      <a:pt x="300" y="1160"/>
                      <a:pt x="317" y="1210"/>
                      <a:pt x="366" y="1243"/>
                    </a:cubicBezTo>
                    <a:cubicBezTo>
                      <a:pt x="400" y="1276"/>
                      <a:pt x="450" y="1309"/>
                      <a:pt x="499" y="1309"/>
                    </a:cubicBezTo>
                    <a:cubicBezTo>
                      <a:pt x="616" y="1309"/>
                      <a:pt x="715" y="1210"/>
                      <a:pt x="715" y="1093"/>
                    </a:cubicBezTo>
                    <a:cubicBezTo>
                      <a:pt x="691" y="911"/>
                      <a:pt x="622" y="737"/>
                      <a:pt x="509" y="592"/>
                    </a:cubicBezTo>
                    <a:lnTo>
                      <a:pt x="509" y="592"/>
                    </a:lnTo>
                    <a:cubicBezTo>
                      <a:pt x="586" y="515"/>
                      <a:pt x="659" y="435"/>
                      <a:pt x="732" y="362"/>
                    </a:cubicBezTo>
                    <a:cubicBezTo>
                      <a:pt x="815" y="279"/>
                      <a:pt x="815" y="146"/>
                      <a:pt x="732" y="63"/>
                    </a:cubicBezTo>
                    <a:cubicBezTo>
                      <a:pt x="690" y="22"/>
                      <a:pt x="636" y="1"/>
                      <a:pt x="5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63"/>
              <p:cNvSpPr/>
              <p:nvPr/>
            </p:nvSpPr>
            <p:spPr>
              <a:xfrm>
                <a:off x="1433450" y="4073663"/>
                <a:ext cx="33675" cy="34175"/>
              </a:xfrm>
              <a:custGeom>
                <a:rect b="b" l="l" r="r" t="t"/>
                <a:pathLst>
                  <a:path extrusionOk="0" h="1367" w="1347">
                    <a:moveTo>
                      <a:pt x="961" y="104"/>
                    </a:moveTo>
                    <a:cubicBezTo>
                      <a:pt x="956" y="104"/>
                      <a:pt x="948" y="110"/>
                      <a:pt x="949" y="113"/>
                    </a:cubicBezTo>
                    <a:lnTo>
                      <a:pt x="949" y="113"/>
                    </a:lnTo>
                    <a:cubicBezTo>
                      <a:pt x="954" y="110"/>
                      <a:pt x="959" y="108"/>
                      <a:pt x="964" y="108"/>
                    </a:cubicBezTo>
                    <a:cubicBezTo>
                      <a:pt x="964" y="105"/>
                      <a:pt x="963" y="104"/>
                      <a:pt x="961" y="104"/>
                    </a:cubicBezTo>
                    <a:close/>
                    <a:moveTo>
                      <a:pt x="1133" y="1"/>
                    </a:moveTo>
                    <a:cubicBezTo>
                      <a:pt x="1066" y="1"/>
                      <a:pt x="1001" y="35"/>
                      <a:pt x="964" y="108"/>
                    </a:cubicBezTo>
                    <a:cubicBezTo>
                      <a:pt x="957" y="112"/>
                      <a:pt x="953" y="113"/>
                      <a:pt x="951" y="113"/>
                    </a:cubicBezTo>
                    <a:cubicBezTo>
                      <a:pt x="950" y="113"/>
                      <a:pt x="950" y="113"/>
                      <a:pt x="949" y="113"/>
                    </a:cubicBezTo>
                    <a:lnTo>
                      <a:pt x="949" y="113"/>
                    </a:lnTo>
                    <a:cubicBezTo>
                      <a:pt x="939" y="118"/>
                      <a:pt x="931" y="130"/>
                      <a:pt x="931" y="142"/>
                    </a:cubicBezTo>
                    <a:lnTo>
                      <a:pt x="881" y="191"/>
                    </a:lnTo>
                    <a:lnTo>
                      <a:pt x="781" y="324"/>
                    </a:lnTo>
                    <a:cubicBezTo>
                      <a:pt x="698" y="407"/>
                      <a:pt x="632" y="491"/>
                      <a:pt x="549" y="574"/>
                    </a:cubicBezTo>
                    <a:cubicBezTo>
                      <a:pt x="399" y="723"/>
                      <a:pt x="250" y="873"/>
                      <a:pt x="67" y="1022"/>
                    </a:cubicBezTo>
                    <a:cubicBezTo>
                      <a:pt x="0" y="1105"/>
                      <a:pt x="0" y="1222"/>
                      <a:pt x="67" y="1305"/>
                    </a:cubicBezTo>
                    <a:cubicBezTo>
                      <a:pt x="108" y="1346"/>
                      <a:pt x="162" y="1367"/>
                      <a:pt x="216" y="1367"/>
                    </a:cubicBezTo>
                    <a:cubicBezTo>
                      <a:pt x="270" y="1367"/>
                      <a:pt x="324" y="1346"/>
                      <a:pt x="366" y="1305"/>
                    </a:cubicBezTo>
                    <a:lnTo>
                      <a:pt x="366" y="1321"/>
                    </a:lnTo>
                    <a:cubicBezTo>
                      <a:pt x="715" y="1022"/>
                      <a:pt x="1030" y="673"/>
                      <a:pt x="1313" y="308"/>
                    </a:cubicBezTo>
                    <a:cubicBezTo>
                      <a:pt x="1346" y="258"/>
                      <a:pt x="1346" y="208"/>
                      <a:pt x="1330" y="158"/>
                    </a:cubicBezTo>
                    <a:cubicBezTo>
                      <a:pt x="1302" y="56"/>
                      <a:pt x="1217" y="1"/>
                      <a:pt x="11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63"/>
              <p:cNvSpPr/>
              <p:nvPr/>
            </p:nvSpPr>
            <p:spPr>
              <a:xfrm>
                <a:off x="1440500" y="4075738"/>
                <a:ext cx="29525" cy="23075"/>
              </a:xfrm>
              <a:custGeom>
                <a:rect b="b" l="l" r="r" t="t"/>
                <a:pathLst>
                  <a:path extrusionOk="0" h="923" w="1181">
                    <a:moveTo>
                      <a:pt x="227" y="0"/>
                    </a:moveTo>
                    <a:cubicBezTo>
                      <a:pt x="208" y="0"/>
                      <a:pt x="188" y="3"/>
                      <a:pt x="167" y="9"/>
                    </a:cubicBezTo>
                    <a:cubicBezTo>
                      <a:pt x="51" y="25"/>
                      <a:pt x="1" y="142"/>
                      <a:pt x="17" y="258"/>
                    </a:cubicBezTo>
                    <a:lnTo>
                      <a:pt x="34" y="258"/>
                    </a:lnTo>
                    <a:lnTo>
                      <a:pt x="184" y="756"/>
                    </a:lnTo>
                    <a:cubicBezTo>
                      <a:pt x="211" y="852"/>
                      <a:pt x="295" y="914"/>
                      <a:pt x="380" y="914"/>
                    </a:cubicBezTo>
                    <a:cubicBezTo>
                      <a:pt x="398" y="914"/>
                      <a:pt x="415" y="912"/>
                      <a:pt x="433" y="906"/>
                    </a:cubicBezTo>
                    <a:cubicBezTo>
                      <a:pt x="483" y="873"/>
                      <a:pt x="549" y="873"/>
                      <a:pt x="599" y="856"/>
                    </a:cubicBezTo>
                    <a:lnTo>
                      <a:pt x="699" y="856"/>
                    </a:lnTo>
                    <a:lnTo>
                      <a:pt x="798" y="873"/>
                    </a:lnTo>
                    <a:lnTo>
                      <a:pt x="848" y="889"/>
                    </a:lnTo>
                    <a:cubicBezTo>
                      <a:pt x="898" y="923"/>
                      <a:pt x="948" y="923"/>
                      <a:pt x="998" y="923"/>
                    </a:cubicBezTo>
                    <a:cubicBezTo>
                      <a:pt x="1048" y="906"/>
                      <a:pt x="1097" y="873"/>
                      <a:pt x="1131" y="823"/>
                    </a:cubicBezTo>
                    <a:cubicBezTo>
                      <a:pt x="1180" y="723"/>
                      <a:pt x="1147" y="590"/>
                      <a:pt x="1048" y="540"/>
                    </a:cubicBezTo>
                    <a:cubicBezTo>
                      <a:pt x="931" y="474"/>
                      <a:pt x="798" y="441"/>
                      <a:pt x="665" y="441"/>
                    </a:cubicBezTo>
                    <a:cubicBezTo>
                      <a:pt x="615" y="441"/>
                      <a:pt x="562" y="444"/>
                      <a:pt x="509" y="451"/>
                    </a:cubicBezTo>
                    <a:lnTo>
                      <a:pt x="509" y="451"/>
                    </a:lnTo>
                    <a:lnTo>
                      <a:pt x="416" y="142"/>
                    </a:lnTo>
                    <a:cubicBezTo>
                      <a:pt x="389" y="60"/>
                      <a:pt x="317" y="0"/>
                      <a:pt x="2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63"/>
              <p:cNvSpPr/>
              <p:nvPr/>
            </p:nvSpPr>
            <p:spPr>
              <a:xfrm>
                <a:off x="1451675" y="4062513"/>
                <a:ext cx="30400" cy="22450"/>
              </a:xfrm>
              <a:custGeom>
                <a:rect b="b" l="l" r="r" t="t"/>
                <a:pathLst>
                  <a:path extrusionOk="0" h="898" w="1216">
                    <a:moveTo>
                      <a:pt x="291" y="0"/>
                    </a:moveTo>
                    <a:cubicBezTo>
                      <a:pt x="158" y="0"/>
                      <a:pt x="0" y="103"/>
                      <a:pt x="52" y="239"/>
                    </a:cubicBezTo>
                    <a:lnTo>
                      <a:pt x="69" y="239"/>
                    </a:lnTo>
                    <a:cubicBezTo>
                      <a:pt x="119" y="405"/>
                      <a:pt x="152" y="571"/>
                      <a:pt x="202" y="737"/>
                    </a:cubicBezTo>
                    <a:cubicBezTo>
                      <a:pt x="229" y="819"/>
                      <a:pt x="313" y="879"/>
                      <a:pt x="406" y="879"/>
                    </a:cubicBezTo>
                    <a:cubicBezTo>
                      <a:pt x="426" y="879"/>
                      <a:pt x="447" y="876"/>
                      <a:pt x="468" y="870"/>
                    </a:cubicBezTo>
                    <a:cubicBezTo>
                      <a:pt x="517" y="853"/>
                      <a:pt x="567" y="837"/>
                      <a:pt x="634" y="837"/>
                    </a:cubicBezTo>
                    <a:lnTo>
                      <a:pt x="584" y="837"/>
                    </a:lnTo>
                    <a:cubicBezTo>
                      <a:pt x="617" y="829"/>
                      <a:pt x="650" y="824"/>
                      <a:pt x="684" y="824"/>
                    </a:cubicBezTo>
                    <a:cubicBezTo>
                      <a:pt x="717" y="824"/>
                      <a:pt x="750" y="829"/>
                      <a:pt x="783" y="837"/>
                    </a:cubicBezTo>
                    <a:lnTo>
                      <a:pt x="733" y="837"/>
                    </a:lnTo>
                    <a:cubicBezTo>
                      <a:pt x="767" y="837"/>
                      <a:pt x="800" y="853"/>
                      <a:pt x="833" y="853"/>
                    </a:cubicBezTo>
                    <a:lnTo>
                      <a:pt x="883" y="870"/>
                    </a:lnTo>
                    <a:cubicBezTo>
                      <a:pt x="902" y="890"/>
                      <a:pt x="933" y="898"/>
                      <a:pt x="966" y="898"/>
                    </a:cubicBezTo>
                    <a:cubicBezTo>
                      <a:pt x="988" y="898"/>
                      <a:pt x="1012" y="894"/>
                      <a:pt x="1032" y="887"/>
                    </a:cubicBezTo>
                    <a:cubicBezTo>
                      <a:pt x="1082" y="870"/>
                      <a:pt x="1132" y="837"/>
                      <a:pt x="1165" y="804"/>
                    </a:cubicBezTo>
                    <a:cubicBezTo>
                      <a:pt x="1215" y="704"/>
                      <a:pt x="1182" y="571"/>
                      <a:pt x="1082" y="521"/>
                    </a:cubicBezTo>
                    <a:cubicBezTo>
                      <a:pt x="966" y="455"/>
                      <a:pt x="833" y="421"/>
                      <a:pt x="700" y="421"/>
                    </a:cubicBezTo>
                    <a:cubicBezTo>
                      <a:pt x="645" y="421"/>
                      <a:pt x="594" y="424"/>
                      <a:pt x="543" y="430"/>
                    </a:cubicBezTo>
                    <a:lnTo>
                      <a:pt x="543" y="430"/>
                    </a:lnTo>
                    <a:lnTo>
                      <a:pt x="451" y="122"/>
                    </a:lnTo>
                    <a:cubicBezTo>
                      <a:pt x="439" y="36"/>
                      <a:pt x="369" y="0"/>
                      <a:pt x="2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4" name="Google Shape;3274;p63"/>
            <p:cNvSpPr/>
            <p:nvPr/>
          </p:nvSpPr>
          <p:spPr>
            <a:xfrm>
              <a:off x="914275" y="4019838"/>
              <a:ext cx="31175" cy="23125"/>
            </a:xfrm>
            <a:custGeom>
              <a:rect b="b" l="l" r="r" t="t"/>
              <a:pathLst>
                <a:path extrusionOk="0" h="925" w="1247">
                  <a:moveTo>
                    <a:pt x="1040" y="1"/>
                  </a:moveTo>
                  <a:cubicBezTo>
                    <a:pt x="1003" y="1"/>
                    <a:pt x="966" y="12"/>
                    <a:pt x="931" y="35"/>
                  </a:cubicBezTo>
                  <a:cubicBezTo>
                    <a:pt x="770" y="146"/>
                    <a:pt x="655" y="294"/>
                    <a:pt x="587" y="465"/>
                  </a:cubicBezTo>
                  <a:lnTo>
                    <a:pt x="587" y="465"/>
                  </a:lnTo>
                  <a:lnTo>
                    <a:pt x="283" y="384"/>
                  </a:lnTo>
                  <a:cubicBezTo>
                    <a:pt x="262" y="378"/>
                    <a:pt x="243" y="375"/>
                    <a:pt x="224" y="375"/>
                  </a:cubicBezTo>
                  <a:cubicBezTo>
                    <a:pt x="134" y="375"/>
                    <a:pt x="61" y="438"/>
                    <a:pt x="33" y="534"/>
                  </a:cubicBezTo>
                  <a:cubicBezTo>
                    <a:pt x="0" y="633"/>
                    <a:pt x="67" y="750"/>
                    <a:pt x="166" y="783"/>
                  </a:cubicBezTo>
                  <a:lnTo>
                    <a:pt x="665" y="916"/>
                  </a:lnTo>
                  <a:cubicBezTo>
                    <a:pt x="685" y="921"/>
                    <a:pt x="705" y="924"/>
                    <a:pt x="725" y="924"/>
                  </a:cubicBezTo>
                  <a:cubicBezTo>
                    <a:pt x="819" y="924"/>
                    <a:pt x="903" y="862"/>
                    <a:pt x="931" y="766"/>
                  </a:cubicBezTo>
                  <a:cubicBezTo>
                    <a:pt x="931" y="716"/>
                    <a:pt x="947" y="683"/>
                    <a:pt x="964" y="633"/>
                  </a:cubicBezTo>
                  <a:lnTo>
                    <a:pt x="964" y="600"/>
                  </a:lnTo>
                  <a:lnTo>
                    <a:pt x="997" y="534"/>
                  </a:lnTo>
                  <a:lnTo>
                    <a:pt x="1047" y="484"/>
                  </a:lnTo>
                  <a:cubicBezTo>
                    <a:pt x="1050" y="477"/>
                    <a:pt x="1051" y="474"/>
                    <a:pt x="1050" y="474"/>
                  </a:cubicBezTo>
                  <a:lnTo>
                    <a:pt x="1050" y="474"/>
                  </a:lnTo>
                  <a:cubicBezTo>
                    <a:pt x="1050" y="474"/>
                    <a:pt x="1050" y="474"/>
                    <a:pt x="1049" y="474"/>
                  </a:cubicBezTo>
                  <a:lnTo>
                    <a:pt x="1049" y="474"/>
                  </a:lnTo>
                  <a:cubicBezTo>
                    <a:pt x="1054" y="467"/>
                    <a:pt x="1063" y="467"/>
                    <a:pt x="1063" y="467"/>
                  </a:cubicBezTo>
                  <a:cubicBezTo>
                    <a:pt x="1080" y="450"/>
                    <a:pt x="1097" y="434"/>
                    <a:pt x="1113" y="417"/>
                  </a:cubicBezTo>
                  <a:lnTo>
                    <a:pt x="1147" y="384"/>
                  </a:lnTo>
                  <a:cubicBezTo>
                    <a:pt x="1180" y="351"/>
                    <a:pt x="1213" y="318"/>
                    <a:pt x="1230" y="268"/>
                  </a:cubicBezTo>
                  <a:cubicBezTo>
                    <a:pt x="1246" y="218"/>
                    <a:pt x="1246" y="151"/>
                    <a:pt x="1213" y="102"/>
                  </a:cubicBezTo>
                  <a:cubicBezTo>
                    <a:pt x="1170" y="37"/>
                    <a:pt x="1106" y="1"/>
                    <a:pt x="10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5" name="Google Shape;3275;p63"/>
            <p:cNvGrpSpPr/>
            <p:nvPr/>
          </p:nvGrpSpPr>
          <p:grpSpPr>
            <a:xfrm>
              <a:off x="882825" y="4031513"/>
              <a:ext cx="122575" cy="115100"/>
              <a:chOff x="882825" y="4031513"/>
              <a:chExt cx="122575" cy="115100"/>
            </a:xfrm>
          </p:grpSpPr>
          <p:sp>
            <p:nvSpPr>
              <p:cNvPr id="3276" name="Google Shape;3276;p63"/>
              <p:cNvSpPr/>
              <p:nvPr/>
            </p:nvSpPr>
            <p:spPr>
              <a:xfrm>
                <a:off x="922150" y="4064613"/>
                <a:ext cx="42375" cy="36850"/>
              </a:xfrm>
              <a:custGeom>
                <a:rect b="b" l="l" r="r" t="t"/>
                <a:pathLst>
                  <a:path extrusionOk="0" h="1474" w="1695">
                    <a:moveTo>
                      <a:pt x="699" y="470"/>
                    </a:moveTo>
                    <a:cubicBezTo>
                      <a:pt x="696" y="473"/>
                      <a:pt x="694" y="476"/>
                      <a:pt x="691" y="479"/>
                    </a:cubicBezTo>
                    <a:lnTo>
                      <a:pt x="691" y="479"/>
                    </a:lnTo>
                    <a:cubicBezTo>
                      <a:pt x="693" y="477"/>
                      <a:pt x="695" y="474"/>
                      <a:pt x="699" y="470"/>
                    </a:cubicBezTo>
                    <a:close/>
                    <a:moveTo>
                      <a:pt x="998" y="421"/>
                    </a:moveTo>
                    <a:lnTo>
                      <a:pt x="1031" y="437"/>
                    </a:lnTo>
                    <a:cubicBezTo>
                      <a:pt x="1039" y="445"/>
                      <a:pt x="1043" y="450"/>
                      <a:pt x="1041" y="450"/>
                    </a:cubicBezTo>
                    <a:cubicBezTo>
                      <a:pt x="1039" y="450"/>
                      <a:pt x="1031" y="446"/>
                      <a:pt x="1015" y="438"/>
                    </a:cubicBezTo>
                    <a:lnTo>
                      <a:pt x="1015" y="438"/>
                    </a:lnTo>
                    <a:lnTo>
                      <a:pt x="1048" y="454"/>
                    </a:lnTo>
                    <a:lnTo>
                      <a:pt x="1097" y="487"/>
                    </a:lnTo>
                    <a:lnTo>
                      <a:pt x="1131" y="520"/>
                    </a:lnTo>
                    <a:lnTo>
                      <a:pt x="1164" y="537"/>
                    </a:lnTo>
                    <a:cubicBezTo>
                      <a:pt x="1177" y="564"/>
                      <a:pt x="1201" y="590"/>
                      <a:pt x="1202" y="608"/>
                    </a:cubicBezTo>
                    <a:lnTo>
                      <a:pt x="1202" y="608"/>
                    </a:lnTo>
                    <a:cubicBezTo>
                      <a:pt x="1200" y="607"/>
                      <a:pt x="1199" y="605"/>
                      <a:pt x="1197" y="603"/>
                    </a:cubicBezTo>
                    <a:cubicBezTo>
                      <a:pt x="1194" y="596"/>
                      <a:pt x="1192" y="594"/>
                      <a:pt x="1191" y="594"/>
                    </a:cubicBezTo>
                    <a:lnTo>
                      <a:pt x="1191" y="594"/>
                    </a:lnTo>
                    <a:cubicBezTo>
                      <a:pt x="1187" y="594"/>
                      <a:pt x="1194" y="623"/>
                      <a:pt x="1196" y="623"/>
                    </a:cubicBezTo>
                    <a:cubicBezTo>
                      <a:pt x="1197" y="623"/>
                      <a:pt x="1197" y="622"/>
                      <a:pt x="1197" y="620"/>
                    </a:cubicBezTo>
                    <a:cubicBezTo>
                      <a:pt x="1200" y="617"/>
                      <a:pt x="1202" y="613"/>
                      <a:pt x="1202" y="608"/>
                    </a:cubicBezTo>
                    <a:lnTo>
                      <a:pt x="1202" y="608"/>
                    </a:lnTo>
                    <a:cubicBezTo>
                      <a:pt x="1203" y="610"/>
                      <a:pt x="1204" y="612"/>
                      <a:pt x="1205" y="613"/>
                    </a:cubicBezTo>
                    <a:lnTo>
                      <a:pt x="1205" y="613"/>
                    </a:lnTo>
                    <a:cubicBezTo>
                      <a:pt x="1205" y="632"/>
                      <a:pt x="1208" y="651"/>
                      <a:pt x="1214" y="670"/>
                    </a:cubicBezTo>
                    <a:cubicBezTo>
                      <a:pt x="1214" y="686"/>
                      <a:pt x="1214" y="703"/>
                      <a:pt x="1214" y="720"/>
                    </a:cubicBezTo>
                    <a:lnTo>
                      <a:pt x="1214" y="786"/>
                    </a:lnTo>
                    <a:lnTo>
                      <a:pt x="1214" y="803"/>
                    </a:lnTo>
                    <a:cubicBezTo>
                      <a:pt x="1214" y="836"/>
                      <a:pt x="1214" y="853"/>
                      <a:pt x="1197" y="886"/>
                    </a:cubicBezTo>
                    <a:lnTo>
                      <a:pt x="1180" y="919"/>
                    </a:lnTo>
                    <a:cubicBezTo>
                      <a:pt x="1180" y="919"/>
                      <a:pt x="1164" y="936"/>
                      <a:pt x="1164" y="936"/>
                    </a:cubicBezTo>
                    <a:lnTo>
                      <a:pt x="1164" y="952"/>
                    </a:lnTo>
                    <a:cubicBezTo>
                      <a:pt x="1147" y="952"/>
                      <a:pt x="1131" y="985"/>
                      <a:pt x="1114" y="1002"/>
                    </a:cubicBezTo>
                    <a:lnTo>
                      <a:pt x="1097" y="1019"/>
                    </a:lnTo>
                    <a:cubicBezTo>
                      <a:pt x="1106" y="1010"/>
                      <a:pt x="1108" y="1007"/>
                      <a:pt x="1107" y="1007"/>
                    </a:cubicBezTo>
                    <a:lnTo>
                      <a:pt x="1107" y="1007"/>
                    </a:lnTo>
                    <a:cubicBezTo>
                      <a:pt x="1103" y="1007"/>
                      <a:pt x="1084" y="1022"/>
                      <a:pt x="1088" y="1022"/>
                    </a:cubicBezTo>
                    <a:cubicBezTo>
                      <a:pt x="1090" y="1022"/>
                      <a:pt x="1092" y="1021"/>
                      <a:pt x="1097" y="1019"/>
                    </a:cubicBezTo>
                    <a:lnTo>
                      <a:pt x="1097" y="1019"/>
                    </a:lnTo>
                    <a:lnTo>
                      <a:pt x="1031" y="1052"/>
                    </a:lnTo>
                    <a:lnTo>
                      <a:pt x="998" y="1052"/>
                    </a:lnTo>
                    <a:lnTo>
                      <a:pt x="964" y="1068"/>
                    </a:lnTo>
                    <a:lnTo>
                      <a:pt x="848" y="1068"/>
                    </a:lnTo>
                    <a:lnTo>
                      <a:pt x="782" y="1035"/>
                    </a:lnTo>
                    <a:cubicBezTo>
                      <a:pt x="782" y="1035"/>
                      <a:pt x="760" y="1028"/>
                      <a:pt x="755" y="1028"/>
                    </a:cubicBezTo>
                    <a:cubicBezTo>
                      <a:pt x="752" y="1028"/>
                      <a:pt x="754" y="1030"/>
                      <a:pt x="765" y="1035"/>
                    </a:cubicBezTo>
                    <a:cubicBezTo>
                      <a:pt x="776" y="1046"/>
                      <a:pt x="780" y="1050"/>
                      <a:pt x="779" y="1050"/>
                    </a:cubicBezTo>
                    <a:cubicBezTo>
                      <a:pt x="778" y="1050"/>
                      <a:pt x="760" y="1035"/>
                      <a:pt x="748" y="1035"/>
                    </a:cubicBezTo>
                    <a:cubicBezTo>
                      <a:pt x="732" y="1035"/>
                      <a:pt x="682" y="1019"/>
                      <a:pt x="682" y="1002"/>
                    </a:cubicBezTo>
                    <a:cubicBezTo>
                      <a:pt x="682" y="999"/>
                      <a:pt x="684" y="997"/>
                      <a:pt x="686" y="997"/>
                    </a:cubicBezTo>
                    <a:cubicBezTo>
                      <a:pt x="692" y="997"/>
                      <a:pt x="703" y="1007"/>
                      <a:pt x="703" y="1007"/>
                    </a:cubicBezTo>
                    <a:cubicBezTo>
                      <a:pt x="703" y="1007"/>
                      <a:pt x="702" y="1006"/>
                      <a:pt x="699" y="1002"/>
                    </a:cubicBezTo>
                    <a:lnTo>
                      <a:pt x="665" y="969"/>
                    </a:lnTo>
                    <a:lnTo>
                      <a:pt x="649" y="952"/>
                    </a:lnTo>
                    <a:cubicBezTo>
                      <a:pt x="632" y="952"/>
                      <a:pt x="616" y="902"/>
                      <a:pt x="599" y="886"/>
                    </a:cubicBezTo>
                    <a:cubicBezTo>
                      <a:pt x="599" y="886"/>
                      <a:pt x="599" y="869"/>
                      <a:pt x="599" y="869"/>
                    </a:cubicBezTo>
                    <a:lnTo>
                      <a:pt x="599" y="853"/>
                    </a:lnTo>
                    <a:cubicBezTo>
                      <a:pt x="582" y="836"/>
                      <a:pt x="582" y="803"/>
                      <a:pt x="582" y="786"/>
                    </a:cubicBezTo>
                    <a:cubicBezTo>
                      <a:pt x="579" y="776"/>
                      <a:pt x="577" y="772"/>
                      <a:pt x="576" y="772"/>
                    </a:cubicBezTo>
                    <a:lnTo>
                      <a:pt x="576" y="772"/>
                    </a:lnTo>
                    <a:cubicBezTo>
                      <a:pt x="575" y="772"/>
                      <a:pt x="575" y="775"/>
                      <a:pt x="575" y="779"/>
                    </a:cubicBezTo>
                    <a:lnTo>
                      <a:pt x="575" y="779"/>
                    </a:lnTo>
                    <a:cubicBezTo>
                      <a:pt x="566" y="769"/>
                      <a:pt x="569" y="767"/>
                      <a:pt x="582" y="753"/>
                    </a:cubicBezTo>
                    <a:cubicBezTo>
                      <a:pt x="566" y="736"/>
                      <a:pt x="566" y="720"/>
                      <a:pt x="582" y="686"/>
                    </a:cubicBezTo>
                    <a:lnTo>
                      <a:pt x="582" y="653"/>
                    </a:lnTo>
                    <a:cubicBezTo>
                      <a:pt x="582" y="637"/>
                      <a:pt x="599" y="620"/>
                      <a:pt x="599" y="620"/>
                    </a:cubicBezTo>
                    <a:cubicBezTo>
                      <a:pt x="616" y="587"/>
                      <a:pt x="616" y="570"/>
                      <a:pt x="632" y="553"/>
                    </a:cubicBezTo>
                    <a:cubicBezTo>
                      <a:pt x="632" y="553"/>
                      <a:pt x="643" y="543"/>
                      <a:pt x="646" y="537"/>
                    </a:cubicBezTo>
                    <a:lnTo>
                      <a:pt x="649" y="537"/>
                    </a:lnTo>
                    <a:cubicBezTo>
                      <a:pt x="663" y="523"/>
                      <a:pt x="677" y="497"/>
                      <a:pt x="691" y="479"/>
                    </a:cubicBezTo>
                    <a:lnTo>
                      <a:pt x="691" y="479"/>
                    </a:lnTo>
                    <a:cubicBezTo>
                      <a:pt x="688" y="483"/>
                      <a:pt x="689" y="485"/>
                      <a:pt x="691" y="485"/>
                    </a:cubicBezTo>
                    <a:cubicBezTo>
                      <a:pt x="699" y="485"/>
                      <a:pt x="721" y="470"/>
                      <a:pt x="699" y="470"/>
                    </a:cubicBezTo>
                    <a:lnTo>
                      <a:pt x="732" y="454"/>
                    </a:lnTo>
                    <a:lnTo>
                      <a:pt x="765" y="437"/>
                    </a:lnTo>
                    <a:lnTo>
                      <a:pt x="765" y="437"/>
                    </a:lnTo>
                    <a:cubicBezTo>
                      <a:pt x="758" y="441"/>
                      <a:pt x="756" y="442"/>
                      <a:pt x="757" y="442"/>
                    </a:cubicBezTo>
                    <a:cubicBezTo>
                      <a:pt x="760" y="442"/>
                      <a:pt x="784" y="432"/>
                      <a:pt x="781" y="432"/>
                    </a:cubicBezTo>
                    <a:cubicBezTo>
                      <a:pt x="780" y="432"/>
                      <a:pt x="776" y="434"/>
                      <a:pt x="765" y="437"/>
                    </a:cubicBezTo>
                    <a:cubicBezTo>
                      <a:pt x="782" y="421"/>
                      <a:pt x="815" y="421"/>
                      <a:pt x="832" y="421"/>
                    </a:cubicBezTo>
                    <a:close/>
                    <a:moveTo>
                      <a:pt x="888" y="1"/>
                    </a:moveTo>
                    <a:cubicBezTo>
                      <a:pt x="616" y="1"/>
                      <a:pt x="355" y="161"/>
                      <a:pt x="233" y="404"/>
                    </a:cubicBezTo>
                    <a:cubicBezTo>
                      <a:pt x="1" y="869"/>
                      <a:pt x="300" y="1417"/>
                      <a:pt x="815" y="1467"/>
                    </a:cubicBezTo>
                    <a:cubicBezTo>
                      <a:pt x="847" y="1471"/>
                      <a:pt x="879" y="1473"/>
                      <a:pt x="910" y="1473"/>
                    </a:cubicBezTo>
                    <a:cubicBezTo>
                      <a:pt x="1360" y="1473"/>
                      <a:pt x="1694" y="1055"/>
                      <a:pt x="1623" y="608"/>
                    </a:cubicBezTo>
                    <a:lnTo>
                      <a:pt x="1623" y="608"/>
                    </a:lnTo>
                    <a:cubicBezTo>
                      <a:pt x="1622" y="591"/>
                      <a:pt x="1618" y="572"/>
                      <a:pt x="1612" y="553"/>
                    </a:cubicBezTo>
                    <a:lnTo>
                      <a:pt x="1612" y="553"/>
                    </a:lnTo>
                    <a:cubicBezTo>
                      <a:pt x="1612" y="553"/>
                      <a:pt x="1612" y="553"/>
                      <a:pt x="1612" y="553"/>
                    </a:cubicBezTo>
                    <a:cubicBezTo>
                      <a:pt x="1546" y="254"/>
                      <a:pt x="1280" y="38"/>
                      <a:pt x="964" y="5"/>
                    </a:cubicBezTo>
                    <a:cubicBezTo>
                      <a:pt x="939" y="2"/>
                      <a:pt x="914" y="1"/>
                      <a:pt x="8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63"/>
              <p:cNvSpPr/>
              <p:nvPr/>
            </p:nvSpPr>
            <p:spPr>
              <a:xfrm>
                <a:off x="925900" y="4032113"/>
                <a:ext cx="20800" cy="42400"/>
              </a:xfrm>
              <a:custGeom>
                <a:rect b="b" l="l" r="r" t="t"/>
                <a:pathLst>
                  <a:path extrusionOk="0" h="1696" w="832">
                    <a:moveTo>
                      <a:pt x="236" y="1"/>
                    </a:moveTo>
                    <a:cubicBezTo>
                      <a:pt x="218" y="1"/>
                      <a:pt x="201" y="4"/>
                      <a:pt x="183" y="9"/>
                    </a:cubicBezTo>
                    <a:cubicBezTo>
                      <a:pt x="67" y="43"/>
                      <a:pt x="0" y="159"/>
                      <a:pt x="34" y="259"/>
                    </a:cubicBezTo>
                    <a:cubicBezTo>
                      <a:pt x="200" y="674"/>
                      <a:pt x="333" y="1106"/>
                      <a:pt x="416" y="1538"/>
                    </a:cubicBezTo>
                    <a:cubicBezTo>
                      <a:pt x="429" y="1634"/>
                      <a:pt x="511" y="1696"/>
                      <a:pt x="605" y="1696"/>
                    </a:cubicBezTo>
                    <a:cubicBezTo>
                      <a:pt x="624" y="1696"/>
                      <a:pt x="645" y="1693"/>
                      <a:pt x="665" y="1687"/>
                    </a:cubicBezTo>
                    <a:cubicBezTo>
                      <a:pt x="765" y="1654"/>
                      <a:pt x="831" y="1538"/>
                      <a:pt x="814" y="1438"/>
                    </a:cubicBezTo>
                    <a:cubicBezTo>
                      <a:pt x="731" y="990"/>
                      <a:pt x="598" y="558"/>
                      <a:pt x="432" y="159"/>
                    </a:cubicBezTo>
                    <a:cubicBezTo>
                      <a:pt x="405" y="63"/>
                      <a:pt x="321" y="1"/>
                      <a:pt x="2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63"/>
              <p:cNvSpPr/>
              <p:nvPr/>
            </p:nvSpPr>
            <p:spPr>
              <a:xfrm>
                <a:off x="920075" y="4037113"/>
                <a:ext cx="31850" cy="22875"/>
              </a:xfrm>
              <a:custGeom>
                <a:rect b="b" l="l" r="r" t="t"/>
                <a:pathLst>
                  <a:path extrusionOk="0" h="915" w="1274">
                    <a:moveTo>
                      <a:pt x="1044" y="0"/>
                    </a:moveTo>
                    <a:cubicBezTo>
                      <a:pt x="1012" y="0"/>
                      <a:pt x="979" y="8"/>
                      <a:pt x="948" y="25"/>
                    </a:cubicBezTo>
                    <a:cubicBezTo>
                      <a:pt x="790" y="135"/>
                      <a:pt x="667" y="280"/>
                      <a:pt x="593" y="454"/>
                    </a:cubicBezTo>
                    <a:lnTo>
                      <a:pt x="593" y="454"/>
                    </a:lnTo>
                    <a:lnTo>
                      <a:pt x="283" y="374"/>
                    </a:lnTo>
                    <a:cubicBezTo>
                      <a:pt x="266" y="368"/>
                      <a:pt x="248" y="366"/>
                      <a:pt x="230" y="366"/>
                    </a:cubicBezTo>
                    <a:cubicBezTo>
                      <a:pt x="146" y="366"/>
                      <a:pt x="61" y="428"/>
                      <a:pt x="34" y="524"/>
                    </a:cubicBezTo>
                    <a:cubicBezTo>
                      <a:pt x="1" y="623"/>
                      <a:pt x="67" y="740"/>
                      <a:pt x="184" y="773"/>
                    </a:cubicBezTo>
                    <a:lnTo>
                      <a:pt x="682" y="906"/>
                    </a:lnTo>
                    <a:cubicBezTo>
                      <a:pt x="699" y="912"/>
                      <a:pt x="717" y="914"/>
                      <a:pt x="735" y="914"/>
                    </a:cubicBezTo>
                    <a:cubicBezTo>
                      <a:pt x="820" y="914"/>
                      <a:pt x="904" y="852"/>
                      <a:pt x="931" y="756"/>
                    </a:cubicBezTo>
                    <a:cubicBezTo>
                      <a:pt x="931" y="723"/>
                      <a:pt x="948" y="673"/>
                      <a:pt x="964" y="623"/>
                    </a:cubicBezTo>
                    <a:cubicBezTo>
                      <a:pt x="964" y="623"/>
                      <a:pt x="981" y="607"/>
                      <a:pt x="981" y="590"/>
                    </a:cubicBezTo>
                    <a:lnTo>
                      <a:pt x="1014" y="540"/>
                    </a:lnTo>
                    <a:lnTo>
                      <a:pt x="1047" y="474"/>
                    </a:lnTo>
                    <a:lnTo>
                      <a:pt x="1081" y="457"/>
                    </a:lnTo>
                    <a:cubicBezTo>
                      <a:pt x="1081" y="441"/>
                      <a:pt x="1097" y="424"/>
                      <a:pt x="1114" y="407"/>
                    </a:cubicBezTo>
                    <a:lnTo>
                      <a:pt x="1147" y="374"/>
                    </a:lnTo>
                    <a:lnTo>
                      <a:pt x="1147" y="374"/>
                    </a:lnTo>
                    <a:cubicBezTo>
                      <a:pt x="1138" y="383"/>
                      <a:pt x="1137" y="386"/>
                      <a:pt x="1138" y="386"/>
                    </a:cubicBezTo>
                    <a:cubicBezTo>
                      <a:pt x="1141" y="386"/>
                      <a:pt x="1160" y="371"/>
                      <a:pt x="1156" y="371"/>
                    </a:cubicBezTo>
                    <a:lnTo>
                      <a:pt x="1156" y="371"/>
                    </a:lnTo>
                    <a:cubicBezTo>
                      <a:pt x="1153" y="372"/>
                      <a:pt x="1150" y="373"/>
                      <a:pt x="1147" y="374"/>
                    </a:cubicBezTo>
                    <a:cubicBezTo>
                      <a:pt x="1152" y="372"/>
                      <a:pt x="1155" y="371"/>
                      <a:pt x="1156" y="371"/>
                    </a:cubicBezTo>
                    <a:cubicBezTo>
                      <a:pt x="1156" y="371"/>
                      <a:pt x="1156" y="371"/>
                      <a:pt x="1156" y="371"/>
                    </a:cubicBezTo>
                    <a:lnTo>
                      <a:pt x="1156" y="371"/>
                    </a:lnTo>
                    <a:cubicBezTo>
                      <a:pt x="1201" y="351"/>
                      <a:pt x="1231" y="305"/>
                      <a:pt x="1247" y="258"/>
                    </a:cubicBezTo>
                    <a:cubicBezTo>
                      <a:pt x="1273" y="113"/>
                      <a:pt x="1164" y="0"/>
                      <a:pt x="10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63"/>
              <p:cNvSpPr/>
              <p:nvPr/>
            </p:nvSpPr>
            <p:spPr>
              <a:xfrm>
                <a:off x="893075" y="4065988"/>
                <a:ext cx="43225" cy="18100"/>
              </a:xfrm>
              <a:custGeom>
                <a:rect b="b" l="l" r="r" t="t"/>
                <a:pathLst>
                  <a:path extrusionOk="0" h="724" w="1729">
                    <a:moveTo>
                      <a:pt x="217" y="0"/>
                    </a:moveTo>
                    <a:cubicBezTo>
                      <a:pt x="101" y="0"/>
                      <a:pt x="1" y="100"/>
                      <a:pt x="1" y="216"/>
                    </a:cubicBezTo>
                    <a:cubicBezTo>
                      <a:pt x="1" y="332"/>
                      <a:pt x="101" y="415"/>
                      <a:pt x="217" y="415"/>
                    </a:cubicBezTo>
                    <a:lnTo>
                      <a:pt x="283" y="415"/>
                    </a:lnTo>
                    <a:lnTo>
                      <a:pt x="350" y="432"/>
                    </a:lnTo>
                    <a:lnTo>
                      <a:pt x="516" y="465"/>
                    </a:lnTo>
                    <a:cubicBezTo>
                      <a:pt x="616" y="482"/>
                      <a:pt x="732" y="498"/>
                      <a:pt x="832" y="532"/>
                    </a:cubicBezTo>
                    <a:cubicBezTo>
                      <a:pt x="1031" y="582"/>
                      <a:pt x="1247" y="648"/>
                      <a:pt x="1446" y="714"/>
                    </a:cubicBezTo>
                    <a:cubicBezTo>
                      <a:pt x="1467" y="720"/>
                      <a:pt x="1487" y="723"/>
                      <a:pt x="1508" y="723"/>
                    </a:cubicBezTo>
                    <a:cubicBezTo>
                      <a:pt x="1601" y="723"/>
                      <a:pt x="1685" y="664"/>
                      <a:pt x="1712" y="582"/>
                    </a:cubicBezTo>
                    <a:cubicBezTo>
                      <a:pt x="1729" y="465"/>
                      <a:pt x="1662" y="349"/>
                      <a:pt x="1563" y="316"/>
                    </a:cubicBezTo>
                    <a:lnTo>
                      <a:pt x="1563" y="332"/>
                    </a:lnTo>
                    <a:cubicBezTo>
                      <a:pt x="1131" y="166"/>
                      <a:pt x="682" y="66"/>
                      <a:pt x="2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63"/>
              <p:cNvSpPr/>
              <p:nvPr/>
            </p:nvSpPr>
            <p:spPr>
              <a:xfrm>
                <a:off x="900750" y="4056338"/>
                <a:ext cx="21850" cy="32175"/>
              </a:xfrm>
              <a:custGeom>
                <a:rect b="b" l="l" r="r" t="t"/>
                <a:pathLst>
                  <a:path extrusionOk="0" h="1287" w="874">
                    <a:moveTo>
                      <a:pt x="608" y="328"/>
                    </a:moveTo>
                    <a:cubicBezTo>
                      <a:pt x="611" y="334"/>
                      <a:pt x="614" y="340"/>
                      <a:pt x="612" y="340"/>
                    </a:cubicBezTo>
                    <a:cubicBezTo>
                      <a:pt x="611" y="340"/>
                      <a:pt x="610" y="339"/>
                      <a:pt x="608" y="336"/>
                    </a:cubicBezTo>
                    <a:cubicBezTo>
                      <a:pt x="608" y="333"/>
                      <a:pt x="608" y="330"/>
                      <a:pt x="608" y="328"/>
                    </a:cubicBezTo>
                    <a:close/>
                    <a:moveTo>
                      <a:pt x="383" y="0"/>
                    </a:moveTo>
                    <a:cubicBezTo>
                      <a:pt x="277" y="0"/>
                      <a:pt x="176" y="78"/>
                      <a:pt x="176" y="203"/>
                    </a:cubicBezTo>
                    <a:cubicBezTo>
                      <a:pt x="188" y="386"/>
                      <a:pt x="253" y="568"/>
                      <a:pt x="366" y="718"/>
                    </a:cubicBezTo>
                    <a:lnTo>
                      <a:pt x="366" y="718"/>
                    </a:lnTo>
                    <a:lnTo>
                      <a:pt x="159" y="934"/>
                    </a:lnTo>
                    <a:cubicBezTo>
                      <a:pt x="1" y="1053"/>
                      <a:pt x="178" y="1287"/>
                      <a:pt x="332" y="1287"/>
                    </a:cubicBezTo>
                    <a:cubicBezTo>
                      <a:pt x="372" y="1287"/>
                      <a:pt x="411" y="1271"/>
                      <a:pt x="442" y="1233"/>
                    </a:cubicBezTo>
                    <a:lnTo>
                      <a:pt x="425" y="1233"/>
                    </a:lnTo>
                    <a:lnTo>
                      <a:pt x="790" y="868"/>
                    </a:lnTo>
                    <a:cubicBezTo>
                      <a:pt x="873" y="785"/>
                      <a:pt x="873" y="652"/>
                      <a:pt x="790" y="569"/>
                    </a:cubicBezTo>
                    <a:cubicBezTo>
                      <a:pt x="757" y="536"/>
                      <a:pt x="724" y="502"/>
                      <a:pt x="691" y="469"/>
                    </a:cubicBezTo>
                    <a:lnTo>
                      <a:pt x="674" y="452"/>
                    </a:lnTo>
                    <a:cubicBezTo>
                      <a:pt x="657" y="419"/>
                      <a:pt x="641" y="403"/>
                      <a:pt x="641" y="386"/>
                    </a:cubicBezTo>
                    <a:cubicBezTo>
                      <a:pt x="624" y="369"/>
                      <a:pt x="624" y="336"/>
                      <a:pt x="608" y="320"/>
                    </a:cubicBezTo>
                    <a:cubicBezTo>
                      <a:pt x="608" y="315"/>
                      <a:pt x="608" y="311"/>
                      <a:pt x="608" y="303"/>
                    </a:cubicBezTo>
                    <a:cubicBezTo>
                      <a:pt x="591" y="286"/>
                      <a:pt x="591" y="253"/>
                      <a:pt x="591" y="237"/>
                    </a:cubicBezTo>
                    <a:lnTo>
                      <a:pt x="591" y="203"/>
                    </a:lnTo>
                    <a:cubicBezTo>
                      <a:pt x="591" y="153"/>
                      <a:pt x="558" y="104"/>
                      <a:pt x="525" y="54"/>
                    </a:cubicBezTo>
                    <a:cubicBezTo>
                      <a:pt x="482" y="17"/>
                      <a:pt x="432" y="0"/>
                      <a:pt x="3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63"/>
              <p:cNvSpPr/>
              <p:nvPr/>
            </p:nvSpPr>
            <p:spPr>
              <a:xfrm>
                <a:off x="882825" y="4052813"/>
                <a:ext cx="21500" cy="32375"/>
              </a:xfrm>
              <a:custGeom>
                <a:rect b="b" l="l" r="r" t="t"/>
                <a:pathLst>
                  <a:path extrusionOk="0" h="1295" w="860">
                    <a:moveTo>
                      <a:pt x="384" y="1"/>
                    </a:moveTo>
                    <a:cubicBezTo>
                      <a:pt x="277" y="1"/>
                      <a:pt x="173" y="87"/>
                      <a:pt x="162" y="211"/>
                    </a:cubicBezTo>
                    <a:cubicBezTo>
                      <a:pt x="186" y="395"/>
                      <a:pt x="256" y="570"/>
                      <a:pt x="371" y="716"/>
                    </a:cubicBezTo>
                    <a:lnTo>
                      <a:pt x="371" y="716"/>
                    </a:lnTo>
                    <a:lnTo>
                      <a:pt x="145" y="942"/>
                    </a:lnTo>
                    <a:cubicBezTo>
                      <a:pt x="0" y="1061"/>
                      <a:pt x="179" y="1295"/>
                      <a:pt x="326" y="1295"/>
                    </a:cubicBezTo>
                    <a:cubicBezTo>
                      <a:pt x="364" y="1295"/>
                      <a:pt x="400" y="1279"/>
                      <a:pt x="428" y="1241"/>
                    </a:cubicBezTo>
                    <a:lnTo>
                      <a:pt x="793" y="876"/>
                    </a:lnTo>
                    <a:cubicBezTo>
                      <a:pt x="859" y="793"/>
                      <a:pt x="859" y="660"/>
                      <a:pt x="793" y="577"/>
                    </a:cubicBezTo>
                    <a:cubicBezTo>
                      <a:pt x="743" y="544"/>
                      <a:pt x="710" y="510"/>
                      <a:pt x="693" y="477"/>
                    </a:cubicBezTo>
                    <a:lnTo>
                      <a:pt x="660" y="444"/>
                    </a:lnTo>
                    <a:cubicBezTo>
                      <a:pt x="643" y="427"/>
                      <a:pt x="643" y="411"/>
                      <a:pt x="627" y="394"/>
                    </a:cubicBezTo>
                    <a:cubicBezTo>
                      <a:pt x="627" y="378"/>
                      <a:pt x="610" y="344"/>
                      <a:pt x="594" y="328"/>
                    </a:cubicBezTo>
                    <a:lnTo>
                      <a:pt x="594" y="328"/>
                    </a:lnTo>
                    <a:cubicBezTo>
                      <a:pt x="594" y="328"/>
                      <a:pt x="604" y="349"/>
                      <a:pt x="600" y="349"/>
                    </a:cubicBezTo>
                    <a:cubicBezTo>
                      <a:pt x="599" y="349"/>
                      <a:pt x="597" y="348"/>
                      <a:pt x="594" y="344"/>
                    </a:cubicBezTo>
                    <a:cubicBezTo>
                      <a:pt x="594" y="328"/>
                      <a:pt x="594" y="311"/>
                      <a:pt x="594" y="311"/>
                    </a:cubicBezTo>
                    <a:cubicBezTo>
                      <a:pt x="594" y="278"/>
                      <a:pt x="577" y="261"/>
                      <a:pt x="577" y="245"/>
                    </a:cubicBezTo>
                    <a:cubicBezTo>
                      <a:pt x="577" y="228"/>
                      <a:pt x="577" y="211"/>
                      <a:pt x="577" y="211"/>
                    </a:cubicBezTo>
                    <a:cubicBezTo>
                      <a:pt x="577" y="145"/>
                      <a:pt x="560" y="95"/>
                      <a:pt x="527" y="62"/>
                    </a:cubicBezTo>
                    <a:cubicBezTo>
                      <a:pt x="485" y="20"/>
                      <a:pt x="434" y="1"/>
                      <a:pt x="3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63"/>
              <p:cNvSpPr/>
              <p:nvPr/>
            </p:nvSpPr>
            <p:spPr>
              <a:xfrm>
                <a:off x="905950" y="4088088"/>
                <a:ext cx="33675" cy="34025"/>
              </a:xfrm>
              <a:custGeom>
                <a:rect b="b" l="l" r="r" t="t"/>
                <a:pathLst>
                  <a:path extrusionOk="0" h="1361" w="1347">
                    <a:moveTo>
                      <a:pt x="393" y="1256"/>
                    </a:moveTo>
                    <a:lnTo>
                      <a:pt x="393" y="1256"/>
                    </a:lnTo>
                    <a:cubicBezTo>
                      <a:pt x="390" y="1258"/>
                      <a:pt x="387" y="1259"/>
                      <a:pt x="383" y="1259"/>
                    </a:cubicBezTo>
                    <a:cubicBezTo>
                      <a:pt x="383" y="1262"/>
                      <a:pt x="384" y="1263"/>
                      <a:pt x="385" y="1263"/>
                    </a:cubicBezTo>
                    <a:cubicBezTo>
                      <a:pt x="387" y="1263"/>
                      <a:pt x="390" y="1260"/>
                      <a:pt x="393" y="1256"/>
                    </a:cubicBezTo>
                    <a:close/>
                    <a:moveTo>
                      <a:pt x="1129" y="1"/>
                    </a:moveTo>
                    <a:cubicBezTo>
                      <a:pt x="1077" y="1"/>
                      <a:pt x="1023" y="21"/>
                      <a:pt x="981" y="63"/>
                    </a:cubicBezTo>
                    <a:lnTo>
                      <a:pt x="981" y="46"/>
                    </a:lnTo>
                    <a:cubicBezTo>
                      <a:pt x="632" y="345"/>
                      <a:pt x="317" y="694"/>
                      <a:pt x="34" y="1060"/>
                    </a:cubicBezTo>
                    <a:cubicBezTo>
                      <a:pt x="1" y="1110"/>
                      <a:pt x="1" y="1160"/>
                      <a:pt x="18" y="1209"/>
                    </a:cubicBezTo>
                    <a:cubicBezTo>
                      <a:pt x="45" y="1310"/>
                      <a:pt x="128" y="1360"/>
                      <a:pt x="210" y="1360"/>
                    </a:cubicBezTo>
                    <a:cubicBezTo>
                      <a:pt x="278" y="1360"/>
                      <a:pt x="346" y="1327"/>
                      <a:pt x="383" y="1259"/>
                    </a:cubicBezTo>
                    <a:cubicBezTo>
                      <a:pt x="392" y="1251"/>
                      <a:pt x="396" y="1248"/>
                      <a:pt x="397" y="1248"/>
                    </a:cubicBezTo>
                    <a:lnTo>
                      <a:pt x="397" y="1248"/>
                    </a:lnTo>
                    <a:cubicBezTo>
                      <a:pt x="399" y="1248"/>
                      <a:pt x="396" y="1252"/>
                      <a:pt x="393" y="1256"/>
                    </a:cubicBezTo>
                    <a:lnTo>
                      <a:pt x="393" y="1256"/>
                    </a:lnTo>
                    <a:cubicBezTo>
                      <a:pt x="401" y="1251"/>
                      <a:pt x="404" y="1238"/>
                      <a:pt x="416" y="1226"/>
                    </a:cubicBezTo>
                    <a:lnTo>
                      <a:pt x="466" y="1160"/>
                    </a:lnTo>
                    <a:cubicBezTo>
                      <a:pt x="499" y="1126"/>
                      <a:pt x="533" y="1093"/>
                      <a:pt x="566" y="1043"/>
                    </a:cubicBezTo>
                    <a:cubicBezTo>
                      <a:pt x="649" y="960"/>
                      <a:pt x="715" y="877"/>
                      <a:pt x="798" y="794"/>
                    </a:cubicBezTo>
                    <a:cubicBezTo>
                      <a:pt x="948" y="645"/>
                      <a:pt x="1097" y="495"/>
                      <a:pt x="1264" y="345"/>
                    </a:cubicBezTo>
                    <a:cubicBezTo>
                      <a:pt x="1347" y="262"/>
                      <a:pt x="1347" y="129"/>
                      <a:pt x="1264" y="63"/>
                    </a:cubicBezTo>
                    <a:cubicBezTo>
                      <a:pt x="1230" y="21"/>
                      <a:pt x="1181" y="1"/>
                      <a:pt x="11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63"/>
              <p:cNvSpPr/>
              <p:nvPr/>
            </p:nvSpPr>
            <p:spPr>
              <a:xfrm>
                <a:off x="902650" y="4097138"/>
                <a:ext cx="29350" cy="22525"/>
              </a:xfrm>
              <a:custGeom>
                <a:rect b="b" l="l" r="r" t="t"/>
                <a:pathLst>
                  <a:path extrusionOk="0" h="901" w="1174">
                    <a:moveTo>
                      <a:pt x="183" y="0"/>
                    </a:moveTo>
                    <a:cubicBezTo>
                      <a:pt x="133" y="17"/>
                      <a:pt x="83" y="50"/>
                      <a:pt x="66" y="100"/>
                    </a:cubicBezTo>
                    <a:cubicBezTo>
                      <a:pt x="0" y="199"/>
                      <a:pt x="33" y="332"/>
                      <a:pt x="133" y="382"/>
                    </a:cubicBezTo>
                    <a:cubicBezTo>
                      <a:pt x="266" y="432"/>
                      <a:pt x="399" y="465"/>
                      <a:pt x="532" y="482"/>
                    </a:cubicBezTo>
                    <a:cubicBezTo>
                      <a:pt x="578" y="482"/>
                      <a:pt x="625" y="479"/>
                      <a:pt x="672" y="473"/>
                    </a:cubicBezTo>
                    <a:lnTo>
                      <a:pt x="672" y="473"/>
                    </a:lnTo>
                    <a:lnTo>
                      <a:pt x="764" y="781"/>
                    </a:lnTo>
                    <a:cubicBezTo>
                      <a:pt x="796" y="864"/>
                      <a:pt x="865" y="900"/>
                      <a:pt x="937" y="900"/>
                    </a:cubicBezTo>
                    <a:cubicBezTo>
                      <a:pt x="1051" y="900"/>
                      <a:pt x="1173" y="808"/>
                      <a:pt x="1163" y="665"/>
                    </a:cubicBezTo>
                    <a:lnTo>
                      <a:pt x="1146" y="665"/>
                    </a:lnTo>
                    <a:cubicBezTo>
                      <a:pt x="1113" y="498"/>
                      <a:pt x="1063" y="332"/>
                      <a:pt x="1013" y="166"/>
                    </a:cubicBezTo>
                    <a:cubicBezTo>
                      <a:pt x="986" y="70"/>
                      <a:pt x="902" y="8"/>
                      <a:pt x="817" y="8"/>
                    </a:cubicBezTo>
                    <a:cubicBezTo>
                      <a:pt x="799" y="8"/>
                      <a:pt x="782" y="11"/>
                      <a:pt x="764" y="17"/>
                    </a:cubicBezTo>
                    <a:cubicBezTo>
                      <a:pt x="698" y="33"/>
                      <a:pt x="648" y="50"/>
                      <a:pt x="581" y="67"/>
                    </a:cubicBezTo>
                    <a:lnTo>
                      <a:pt x="482" y="67"/>
                    </a:lnTo>
                    <a:lnTo>
                      <a:pt x="399" y="50"/>
                    </a:lnTo>
                    <a:lnTo>
                      <a:pt x="349" y="33"/>
                    </a:lnTo>
                    <a:cubicBezTo>
                      <a:pt x="338" y="33"/>
                      <a:pt x="312" y="19"/>
                      <a:pt x="316" y="19"/>
                    </a:cubicBezTo>
                    <a:cubicBezTo>
                      <a:pt x="318" y="19"/>
                      <a:pt x="327" y="22"/>
                      <a:pt x="349" y="33"/>
                    </a:cubicBezTo>
                    <a:cubicBezTo>
                      <a:pt x="299" y="0"/>
                      <a:pt x="233" y="0"/>
                      <a:pt x="1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63"/>
              <p:cNvSpPr/>
              <p:nvPr/>
            </p:nvSpPr>
            <p:spPr>
              <a:xfrm>
                <a:off x="891000" y="4110838"/>
                <a:ext cx="29600" cy="22825"/>
              </a:xfrm>
              <a:custGeom>
                <a:rect b="b" l="l" r="r" t="t"/>
                <a:pathLst>
                  <a:path extrusionOk="0" h="913" w="1184">
                    <a:moveTo>
                      <a:pt x="184" y="0"/>
                    </a:moveTo>
                    <a:cubicBezTo>
                      <a:pt x="117" y="17"/>
                      <a:pt x="84" y="50"/>
                      <a:pt x="51" y="100"/>
                    </a:cubicBezTo>
                    <a:cubicBezTo>
                      <a:pt x="1" y="200"/>
                      <a:pt x="34" y="333"/>
                      <a:pt x="134" y="382"/>
                    </a:cubicBezTo>
                    <a:cubicBezTo>
                      <a:pt x="250" y="432"/>
                      <a:pt x="383" y="466"/>
                      <a:pt x="516" y="482"/>
                    </a:cubicBezTo>
                    <a:cubicBezTo>
                      <a:pt x="568" y="482"/>
                      <a:pt x="620" y="479"/>
                      <a:pt x="672" y="471"/>
                    </a:cubicBezTo>
                    <a:lnTo>
                      <a:pt x="672" y="471"/>
                    </a:lnTo>
                    <a:cubicBezTo>
                      <a:pt x="703" y="574"/>
                      <a:pt x="734" y="678"/>
                      <a:pt x="765" y="781"/>
                    </a:cubicBezTo>
                    <a:cubicBezTo>
                      <a:pt x="798" y="872"/>
                      <a:pt x="871" y="913"/>
                      <a:pt x="946" y="913"/>
                    </a:cubicBezTo>
                    <a:cubicBezTo>
                      <a:pt x="1063" y="913"/>
                      <a:pt x="1184" y="816"/>
                      <a:pt x="1164" y="665"/>
                    </a:cubicBezTo>
                    <a:lnTo>
                      <a:pt x="1147" y="665"/>
                    </a:lnTo>
                    <a:lnTo>
                      <a:pt x="998" y="166"/>
                    </a:lnTo>
                    <a:cubicBezTo>
                      <a:pt x="971" y="74"/>
                      <a:pt x="903" y="23"/>
                      <a:pt x="817" y="23"/>
                    </a:cubicBezTo>
                    <a:cubicBezTo>
                      <a:pt x="795" y="23"/>
                      <a:pt x="772" y="27"/>
                      <a:pt x="748" y="34"/>
                    </a:cubicBezTo>
                    <a:cubicBezTo>
                      <a:pt x="699" y="50"/>
                      <a:pt x="632" y="67"/>
                      <a:pt x="582" y="67"/>
                    </a:cubicBezTo>
                    <a:lnTo>
                      <a:pt x="632" y="67"/>
                    </a:lnTo>
                    <a:cubicBezTo>
                      <a:pt x="599" y="75"/>
                      <a:pt x="566" y="79"/>
                      <a:pt x="532" y="79"/>
                    </a:cubicBezTo>
                    <a:cubicBezTo>
                      <a:pt x="499" y="79"/>
                      <a:pt x="466" y="75"/>
                      <a:pt x="433" y="67"/>
                    </a:cubicBezTo>
                    <a:lnTo>
                      <a:pt x="483" y="67"/>
                    </a:lnTo>
                    <a:cubicBezTo>
                      <a:pt x="449" y="67"/>
                      <a:pt x="416" y="50"/>
                      <a:pt x="383" y="50"/>
                    </a:cubicBezTo>
                    <a:lnTo>
                      <a:pt x="333" y="34"/>
                    </a:lnTo>
                    <a:cubicBezTo>
                      <a:pt x="322" y="34"/>
                      <a:pt x="296" y="19"/>
                      <a:pt x="300" y="19"/>
                    </a:cubicBezTo>
                    <a:cubicBezTo>
                      <a:pt x="302" y="19"/>
                      <a:pt x="311" y="22"/>
                      <a:pt x="333" y="34"/>
                    </a:cubicBezTo>
                    <a:cubicBezTo>
                      <a:pt x="283" y="0"/>
                      <a:pt x="233" y="0"/>
                      <a:pt x="1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63"/>
              <p:cNvSpPr/>
              <p:nvPr/>
            </p:nvSpPr>
            <p:spPr>
              <a:xfrm>
                <a:off x="942100" y="4091938"/>
                <a:ext cx="20800" cy="42250"/>
              </a:xfrm>
              <a:custGeom>
                <a:rect b="b" l="l" r="r" t="t"/>
                <a:pathLst>
                  <a:path extrusionOk="0" h="1690" w="832">
                    <a:moveTo>
                      <a:pt x="227" y="0"/>
                    </a:moveTo>
                    <a:cubicBezTo>
                      <a:pt x="207" y="0"/>
                      <a:pt x="187" y="3"/>
                      <a:pt x="166" y="9"/>
                    </a:cubicBezTo>
                    <a:cubicBezTo>
                      <a:pt x="67" y="42"/>
                      <a:pt x="0" y="158"/>
                      <a:pt x="34" y="275"/>
                    </a:cubicBezTo>
                    <a:lnTo>
                      <a:pt x="34" y="258"/>
                    </a:lnTo>
                    <a:cubicBezTo>
                      <a:pt x="117" y="690"/>
                      <a:pt x="233" y="1122"/>
                      <a:pt x="399" y="1537"/>
                    </a:cubicBezTo>
                    <a:cubicBezTo>
                      <a:pt x="429" y="1627"/>
                      <a:pt x="525" y="1689"/>
                      <a:pt x="629" y="1689"/>
                    </a:cubicBezTo>
                    <a:cubicBezTo>
                      <a:pt x="641" y="1689"/>
                      <a:pt x="653" y="1688"/>
                      <a:pt x="665" y="1687"/>
                    </a:cubicBezTo>
                    <a:cubicBezTo>
                      <a:pt x="765" y="1653"/>
                      <a:pt x="831" y="1537"/>
                      <a:pt x="798" y="1421"/>
                    </a:cubicBezTo>
                    <a:cubicBezTo>
                      <a:pt x="632" y="1022"/>
                      <a:pt x="515" y="590"/>
                      <a:pt x="432" y="158"/>
                    </a:cubicBezTo>
                    <a:cubicBezTo>
                      <a:pt x="405" y="62"/>
                      <a:pt x="321" y="0"/>
                      <a:pt x="2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63"/>
              <p:cNvSpPr/>
              <p:nvPr/>
            </p:nvSpPr>
            <p:spPr>
              <a:xfrm>
                <a:off x="937525" y="4106463"/>
                <a:ext cx="32375" cy="22825"/>
              </a:xfrm>
              <a:custGeom>
                <a:rect b="b" l="l" r="r" t="t"/>
                <a:pathLst>
                  <a:path extrusionOk="0" h="913" w="1295">
                    <a:moveTo>
                      <a:pt x="295" y="292"/>
                    </a:moveTo>
                    <a:cubicBezTo>
                      <a:pt x="293" y="296"/>
                      <a:pt x="289" y="302"/>
                      <a:pt x="283" y="308"/>
                    </a:cubicBezTo>
                    <a:lnTo>
                      <a:pt x="283" y="308"/>
                    </a:lnTo>
                    <a:cubicBezTo>
                      <a:pt x="283" y="308"/>
                      <a:pt x="290" y="302"/>
                      <a:pt x="295" y="292"/>
                    </a:cubicBezTo>
                    <a:close/>
                    <a:moveTo>
                      <a:pt x="528" y="1"/>
                    </a:moveTo>
                    <a:cubicBezTo>
                      <a:pt x="444" y="1"/>
                      <a:pt x="360" y="60"/>
                      <a:pt x="333" y="142"/>
                    </a:cubicBezTo>
                    <a:cubicBezTo>
                      <a:pt x="333" y="192"/>
                      <a:pt x="316" y="242"/>
                      <a:pt x="300" y="275"/>
                    </a:cubicBezTo>
                    <a:cubicBezTo>
                      <a:pt x="300" y="281"/>
                      <a:pt x="297" y="287"/>
                      <a:pt x="295" y="292"/>
                    </a:cubicBezTo>
                    <a:lnTo>
                      <a:pt x="295" y="292"/>
                    </a:lnTo>
                    <a:cubicBezTo>
                      <a:pt x="296" y="290"/>
                      <a:pt x="296" y="289"/>
                      <a:pt x="295" y="289"/>
                    </a:cubicBezTo>
                    <a:lnTo>
                      <a:pt x="295" y="289"/>
                    </a:lnTo>
                    <a:cubicBezTo>
                      <a:pt x="294" y="289"/>
                      <a:pt x="290" y="294"/>
                      <a:pt x="283" y="308"/>
                    </a:cubicBezTo>
                    <a:lnTo>
                      <a:pt x="250" y="375"/>
                    </a:lnTo>
                    <a:cubicBezTo>
                      <a:pt x="235" y="390"/>
                      <a:pt x="233" y="405"/>
                      <a:pt x="221" y="432"/>
                    </a:cubicBezTo>
                    <a:lnTo>
                      <a:pt x="221" y="432"/>
                    </a:lnTo>
                    <a:cubicBezTo>
                      <a:pt x="223" y="430"/>
                      <a:pt x="225" y="429"/>
                      <a:pt x="226" y="429"/>
                    </a:cubicBezTo>
                    <a:lnTo>
                      <a:pt x="226" y="429"/>
                    </a:lnTo>
                    <a:cubicBezTo>
                      <a:pt x="227" y="429"/>
                      <a:pt x="225" y="432"/>
                      <a:pt x="217" y="441"/>
                    </a:cubicBezTo>
                    <a:cubicBezTo>
                      <a:pt x="218" y="438"/>
                      <a:pt x="220" y="435"/>
                      <a:pt x="221" y="432"/>
                    </a:cubicBezTo>
                    <a:lnTo>
                      <a:pt x="221" y="432"/>
                    </a:lnTo>
                    <a:cubicBezTo>
                      <a:pt x="214" y="436"/>
                      <a:pt x="204" y="445"/>
                      <a:pt x="208" y="445"/>
                    </a:cubicBezTo>
                    <a:cubicBezTo>
                      <a:pt x="209" y="445"/>
                      <a:pt x="212" y="444"/>
                      <a:pt x="217" y="441"/>
                    </a:cubicBezTo>
                    <a:lnTo>
                      <a:pt x="217" y="441"/>
                    </a:lnTo>
                    <a:lnTo>
                      <a:pt x="183" y="458"/>
                    </a:lnTo>
                    <a:lnTo>
                      <a:pt x="150" y="508"/>
                    </a:lnTo>
                    <a:lnTo>
                      <a:pt x="117" y="524"/>
                    </a:lnTo>
                    <a:cubicBezTo>
                      <a:pt x="67" y="557"/>
                      <a:pt x="34" y="607"/>
                      <a:pt x="17" y="657"/>
                    </a:cubicBezTo>
                    <a:cubicBezTo>
                      <a:pt x="1" y="707"/>
                      <a:pt x="17" y="757"/>
                      <a:pt x="34" y="807"/>
                    </a:cubicBezTo>
                    <a:cubicBezTo>
                      <a:pt x="80" y="875"/>
                      <a:pt x="157" y="913"/>
                      <a:pt x="228" y="913"/>
                    </a:cubicBezTo>
                    <a:cubicBezTo>
                      <a:pt x="260" y="913"/>
                      <a:pt x="291" y="905"/>
                      <a:pt x="316" y="890"/>
                    </a:cubicBezTo>
                    <a:cubicBezTo>
                      <a:pt x="472" y="782"/>
                      <a:pt x="593" y="631"/>
                      <a:pt x="667" y="462"/>
                    </a:cubicBezTo>
                    <a:lnTo>
                      <a:pt x="667" y="462"/>
                    </a:lnTo>
                    <a:lnTo>
                      <a:pt x="964" y="541"/>
                    </a:lnTo>
                    <a:cubicBezTo>
                      <a:pt x="982" y="548"/>
                      <a:pt x="999" y="551"/>
                      <a:pt x="1015" y="551"/>
                    </a:cubicBezTo>
                    <a:cubicBezTo>
                      <a:pt x="1199" y="551"/>
                      <a:pt x="1294" y="157"/>
                      <a:pt x="1080" y="142"/>
                    </a:cubicBezTo>
                    <a:lnTo>
                      <a:pt x="1097" y="125"/>
                    </a:lnTo>
                    <a:lnTo>
                      <a:pt x="582" y="9"/>
                    </a:lnTo>
                    <a:cubicBezTo>
                      <a:pt x="564" y="3"/>
                      <a:pt x="546" y="1"/>
                      <a:pt x="5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63"/>
              <p:cNvSpPr/>
              <p:nvPr/>
            </p:nvSpPr>
            <p:spPr>
              <a:xfrm>
                <a:off x="943750" y="4123638"/>
                <a:ext cx="31875" cy="22975"/>
              </a:xfrm>
              <a:custGeom>
                <a:rect b="b" l="l" r="r" t="t"/>
                <a:pathLst>
                  <a:path extrusionOk="0" h="919" w="1275">
                    <a:moveTo>
                      <a:pt x="528" y="0"/>
                    </a:moveTo>
                    <a:cubicBezTo>
                      <a:pt x="438" y="0"/>
                      <a:pt x="346" y="51"/>
                      <a:pt x="316" y="153"/>
                    </a:cubicBezTo>
                    <a:cubicBezTo>
                      <a:pt x="300" y="203"/>
                      <a:pt x="300" y="236"/>
                      <a:pt x="283" y="286"/>
                    </a:cubicBezTo>
                    <a:cubicBezTo>
                      <a:pt x="283" y="302"/>
                      <a:pt x="267" y="302"/>
                      <a:pt x="267" y="319"/>
                    </a:cubicBezTo>
                    <a:cubicBezTo>
                      <a:pt x="267" y="336"/>
                      <a:pt x="250" y="369"/>
                      <a:pt x="233" y="385"/>
                    </a:cubicBezTo>
                    <a:lnTo>
                      <a:pt x="200" y="435"/>
                    </a:lnTo>
                    <a:lnTo>
                      <a:pt x="184" y="469"/>
                    </a:lnTo>
                    <a:lnTo>
                      <a:pt x="134" y="518"/>
                    </a:lnTo>
                    <a:lnTo>
                      <a:pt x="100" y="535"/>
                    </a:lnTo>
                    <a:cubicBezTo>
                      <a:pt x="51" y="568"/>
                      <a:pt x="17" y="601"/>
                      <a:pt x="1" y="651"/>
                    </a:cubicBezTo>
                    <a:cubicBezTo>
                      <a:pt x="1" y="718"/>
                      <a:pt x="1" y="768"/>
                      <a:pt x="34" y="817"/>
                    </a:cubicBezTo>
                    <a:cubicBezTo>
                      <a:pt x="66" y="882"/>
                      <a:pt x="133" y="918"/>
                      <a:pt x="203" y="918"/>
                    </a:cubicBezTo>
                    <a:cubicBezTo>
                      <a:pt x="242" y="918"/>
                      <a:pt x="281" y="907"/>
                      <a:pt x="316" y="884"/>
                    </a:cubicBezTo>
                    <a:cubicBezTo>
                      <a:pt x="462" y="775"/>
                      <a:pt x="581" y="630"/>
                      <a:pt x="654" y="463"/>
                    </a:cubicBezTo>
                    <a:lnTo>
                      <a:pt x="654" y="463"/>
                    </a:lnTo>
                    <a:lnTo>
                      <a:pt x="964" y="535"/>
                    </a:lnTo>
                    <a:cubicBezTo>
                      <a:pt x="985" y="545"/>
                      <a:pt x="1005" y="549"/>
                      <a:pt x="1024" y="549"/>
                    </a:cubicBezTo>
                    <a:cubicBezTo>
                      <a:pt x="1200" y="549"/>
                      <a:pt x="1274" y="166"/>
                      <a:pt x="1064" y="136"/>
                    </a:cubicBezTo>
                    <a:lnTo>
                      <a:pt x="1081" y="136"/>
                    </a:lnTo>
                    <a:lnTo>
                      <a:pt x="566" y="3"/>
                    </a:lnTo>
                    <a:cubicBezTo>
                      <a:pt x="553" y="1"/>
                      <a:pt x="540" y="0"/>
                      <a:pt x="5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63"/>
              <p:cNvSpPr/>
              <p:nvPr/>
            </p:nvSpPr>
            <p:spPr>
              <a:xfrm>
                <a:off x="952475" y="4082088"/>
                <a:ext cx="43225" cy="17975"/>
              </a:xfrm>
              <a:custGeom>
                <a:rect b="b" l="l" r="r" t="t"/>
                <a:pathLst>
                  <a:path extrusionOk="0" h="719" w="1729">
                    <a:moveTo>
                      <a:pt x="245" y="1"/>
                    </a:moveTo>
                    <a:cubicBezTo>
                      <a:pt x="156" y="1"/>
                      <a:pt x="63" y="52"/>
                      <a:pt x="34" y="154"/>
                    </a:cubicBezTo>
                    <a:cubicBezTo>
                      <a:pt x="1" y="270"/>
                      <a:pt x="67" y="369"/>
                      <a:pt x="183" y="403"/>
                    </a:cubicBezTo>
                    <a:lnTo>
                      <a:pt x="167" y="403"/>
                    </a:lnTo>
                    <a:cubicBezTo>
                      <a:pt x="615" y="552"/>
                      <a:pt x="1064" y="669"/>
                      <a:pt x="1529" y="718"/>
                    </a:cubicBezTo>
                    <a:cubicBezTo>
                      <a:pt x="1629" y="718"/>
                      <a:pt x="1728" y="635"/>
                      <a:pt x="1728" y="519"/>
                    </a:cubicBezTo>
                    <a:cubicBezTo>
                      <a:pt x="1728" y="403"/>
                      <a:pt x="1629" y="303"/>
                      <a:pt x="1529" y="303"/>
                    </a:cubicBezTo>
                    <a:lnTo>
                      <a:pt x="1380" y="303"/>
                    </a:lnTo>
                    <a:cubicBezTo>
                      <a:pt x="1330" y="286"/>
                      <a:pt x="1280" y="286"/>
                      <a:pt x="1213" y="270"/>
                    </a:cubicBezTo>
                    <a:cubicBezTo>
                      <a:pt x="1114" y="253"/>
                      <a:pt x="1014" y="220"/>
                      <a:pt x="914" y="203"/>
                    </a:cubicBezTo>
                    <a:cubicBezTo>
                      <a:pt x="698" y="154"/>
                      <a:pt x="499" y="87"/>
                      <a:pt x="283" y="4"/>
                    </a:cubicBezTo>
                    <a:cubicBezTo>
                      <a:pt x="271" y="2"/>
                      <a:pt x="258" y="1"/>
                      <a:pt x="2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63"/>
              <p:cNvSpPr/>
              <p:nvPr/>
            </p:nvSpPr>
            <p:spPr>
              <a:xfrm>
                <a:off x="966600" y="4077713"/>
                <a:ext cx="19950" cy="32400"/>
              </a:xfrm>
              <a:custGeom>
                <a:rect b="b" l="l" r="r" t="t"/>
                <a:pathLst>
                  <a:path extrusionOk="0" h="1296" w="798">
                    <a:moveTo>
                      <a:pt x="261" y="964"/>
                    </a:moveTo>
                    <a:cubicBezTo>
                      <a:pt x="262" y="972"/>
                      <a:pt x="265" y="979"/>
                      <a:pt x="266" y="979"/>
                    </a:cubicBezTo>
                    <a:cubicBezTo>
                      <a:pt x="266" y="979"/>
                      <a:pt x="266" y="978"/>
                      <a:pt x="266" y="976"/>
                    </a:cubicBezTo>
                    <a:cubicBezTo>
                      <a:pt x="264" y="972"/>
                      <a:pt x="262" y="968"/>
                      <a:pt x="261" y="964"/>
                    </a:cubicBezTo>
                    <a:close/>
                    <a:moveTo>
                      <a:pt x="582" y="0"/>
                    </a:moveTo>
                    <a:cubicBezTo>
                      <a:pt x="528" y="0"/>
                      <a:pt x="474" y="21"/>
                      <a:pt x="432" y="63"/>
                    </a:cubicBezTo>
                    <a:lnTo>
                      <a:pt x="67" y="428"/>
                    </a:lnTo>
                    <a:cubicBezTo>
                      <a:pt x="1" y="511"/>
                      <a:pt x="1" y="644"/>
                      <a:pt x="67" y="727"/>
                    </a:cubicBezTo>
                    <a:cubicBezTo>
                      <a:pt x="117" y="744"/>
                      <a:pt x="150" y="777"/>
                      <a:pt x="167" y="810"/>
                    </a:cubicBezTo>
                    <a:lnTo>
                      <a:pt x="200" y="844"/>
                    </a:lnTo>
                    <a:cubicBezTo>
                      <a:pt x="200" y="860"/>
                      <a:pt x="217" y="877"/>
                      <a:pt x="233" y="910"/>
                    </a:cubicBezTo>
                    <a:cubicBezTo>
                      <a:pt x="248" y="924"/>
                      <a:pt x="249" y="939"/>
                      <a:pt x="261" y="964"/>
                    </a:cubicBezTo>
                    <a:lnTo>
                      <a:pt x="261" y="964"/>
                    </a:lnTo>
                    <a:cubicBezTo>
                      <a:pt x="259" y="957"/>
                      <a:pt x="258" y="950"/>
                      <a:pt x="260" y="950"/>
                    </a:cubicBezTo>
                    <a:lnTo>
                      <a:pt x="260" y="950"/>
                    </a:lnTo>
                    <a:cubicBezTo>
                      <a:pt x="261" y="950"/>
                      <a:pt x="263" y="953"/>
                      <a:pt x="266" y="960"/>
                    </a:cubicBezTo>
                    <a:lnTo>
                      <a:pt x="266" y="993"/>
                    </a:lnTo>
                    <a:cubicBezTo>
                      <a:pt x="266" y="1010"/>
                      <a:pt x="283" y="1043"/>
                      <a:pt x="283" y="1060"/>
                    </a:cubicBezTo>
                    <a:cubicBezTo>
                      <a:pt x="283" y="1076"/>
                      <a:pt x="283" y="1076"/>
                      <a:pt x="283" y="1093"/>
                    </a:cubicBezTo>
                    <a:cubicBezTo>
                      <a:pt x="283" y="1143"/>
                      <a:pt x="316" y="1192"/>
                      <a:pt x="349" y="1242"/>
                    </a:cubicBezTo>
                    <a:cubicBezTo>
                      <a:pt x="392" y="1279"/>
                      <a:pt x="442" y="1296"/>
                      <a:pt x="491" y="1296"/>
                    </a:cubicBezTo>
                    <a:cubicBezTo>
                      <a:pt x="597" y="1296"/>
                      <a:pt x="698" y="1218"/>
                      <a:pt x="698" y="1093"/>
                    </a:cubicBezTo>
                    <a:cubicBezTo>
                      <a:pt x="686" y="911"/>
                      <a:pt x="621" y="729"/>
                      <a:pt x="509" y="579"/>
                    </a:cubicBezTo>
                    <a:lnTo>
                      <a:pt x="509" y="579"/>
                    </a:lnTo>
                    <a:cubicBezTo>
                      <a:pt x="580" y="506"/>
                      <a:pt x="653" y="431"/>
                      <a:pt x="732" y="362"/>
                    </a:cubicBezTo>
                    <a:cubicBezTo>
                      <a:pt x="798" y="279"/>
                      <a:pt x="798" y="146"/>
                      <a:pt x="732" y="63"/>
                    </a:cubicBezTo>
                    <a:cubicBezTo>
                      <a:pt x="690" y="21"/>
                      <a:pt x="636" y="0"/>
                      <a:pt x="5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63"/>
              <p:cNvSpPr/>
              <p:nvPr/>
            </p:nvSpPr>
            <p:spPr>
              <a:xfrm>
                <a:off x="984450" y="4081613"/>
                <a:ext cx="20950" cy="32025"/>
              </a:xfrm>
              <a:custGeom>
                <a:rect b="b" l="l" r="r" t="t"/>
                <a:pathLst>
                  <a:path extrusionOk="0" h="1281" w="838">
                    <a:moveTo>
                      <a:pt x="261" y="930"/>
                    </a:moveTo>
                    <a:cubicBezTo>
                      <a:pt x="262" y="935"/>
                      <a:pt x="264" y="940"/>
                      <a:pt x="266" y="940"/>
                    </a:cubicBezTo>
                    <a:cubicBezTo>
                      <a:pt x="266" y="940"/>
                      <a:pt x="267" y="939"/>
                      <a:pt x="267" y="937"/>
                    </a:cubicBezTo>
                    <a:cubicBezTo>
                      <a:pt x="265" y="935"/>
                      <a:pt x="263" y="933"/>
                      <a:pt x="261" y="930"/>
                    </a:cubicBezTo>
                    <a:close/>
                    <a:moveTo>
                      <a:pt x="556" y="1"/>
                    </a:moveTo>
                    <a:cubicBezTo>
                      <a:pt x="516" y="1"/>
                      <a:pt x="474" y="12"/>
                      <a:pt x="433" y="40"/>
                    </a:cubicBezTo>
                    <a:lnTo>
                      <a:pt x="67" y="405"/>
                    </a:lnTo>
                    <a:cubicBezTo>
                      <a:pt x="1" y="488"/>
                      <a:pt x="1" y="621"/>
                      <a:pt x="67" y="704"/>
                    </a:cubicBezTo>
                    <a:cubicBezTo>
                      <a:pt x="117" y="721"/>
                      <a:pt x="150" y="754"/>
                      <a:pt x="167" y="787"/>
                    </a:cubicBezTo>
                    <a:lnTo>
                      <a:pt x="200" y="820"/>
                    </a:lnTo>
                    <a:cubicBezTo>
                      <a:pt x="200" y="837"/>
                      <a:pt x="217" y="854"/>
                      <a:pt x="234" y="887"/>
                    </a:cubicBezTo>
                    <a:cubicBezTo>
                      <a:pt x="234" y="901"/>
                      <a:pt x="246" y="916"/>
                      <a:pt x="261" y="930"/>
                    </a:cubicBezTo>
                    <a:lnTo>
                      <a:pt x="261" y="930"/>
                    </a:lnTo>
                    <a:cubicBezTo>
                      <a:pt x="260" y="928"/>
                      <a:pt x="259" y="925"/>
                      <a:pt x="260" y="925"/>
                    </a:cubicBezTo>
                    <a:lnTo>
                      <a:pt x="260" y="925"/>
                    </a:lnTo>
                    <a:cubicBezTo>
                      <a:pt x="260" y="925"/>
                      <a:pt x="262" y="928"/>
                      <a:pt x="267" y="937"/>
                    </a:cubicBezTo>
                    <a:cubicBezTo>
                      <a:pt x="267" y="953"/>
                      <a:pt x="267" y="970"/>
                      <a:pt x="267" y="970"/>
                    </a:cubicBezTo>
                    <a:cubicBezTo>
                      <a:pt x="283" y="1003"/>
                      <a:pt x="283" y="1020"/>
                      <a:pt x="283" y="1036"/>
                    </a:cubicBezTo>
                    <a:lnTo>
                      <a:pt x="283" y="1086"/>
                    </a:lnTo>
                    <a:cubicBezTo>
                      <a:pt x="283" y="1136"/>
                      <a:pt x="317" y="1186"/>
                      <a:pt x="350" y="1219"/>
                    </a:cubicBezTo>
                    <a:cubicBezTo>
                      <a:pt x="393" y="1262"/>
                      <a:pt x="444" y="1281"/>
                      <a:pt x="495" y="1281"/>
                    </a:cubicBezTo>
                    <a:cubicBezTo>
                      <a:pt x="600" y="1281"/>
                      <a:pt x="699" y="1199"/>
                      <a:pt x="699" y="1086"/>
                    </a:cubicBezTo>
                    <a:cubicBezTo>
                      <a:pt x="687" y="892"/>
                      <a:pt x="612" y="715"/>
                      <a:pt x="501" y="569"/>
                    </a:cubicBezTo>
                    <a:lnTo>
                      <a:pt x="501" y="569"/>
                    </a:lnTo>
                    <a:lnTo>
                      <a:pt x="732" y="339"/>
                    </a:lnTo>
                    <a:cubicBezTo>
                      <a:pt x="838" y="180"/>
                      <a:pt x="712" y="1"/>
                      <a:pt x="5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63"/>
              <p:cNvSpPr/>
              <p:nvPr/>
            </p:nvSpPr>
            <p:spPr>
              <a:xfrm>
                <a:off x="949150" y="4043938"/>
                <a:ext cx="34100" cy="34825"/>
              </a:xfrm>
              <a:custGeom>
                <a:rect b="b" l="l" r="r" t="t"/>
                <a:pathLst>
                  <a:path extrusionOk="0" h="1393" w="1364">
                    <a:moveTo>
                      <a:pt x="1138" y="0"/>
                    </a:moveTo>
                    <a:cubicBezTo>
                      <a:pt x="1071" y="0"/>
                      <a:pt x="1007" y="37"/>
                      <a:pt x="964" y="101"/>
                    </a:cubicBezTo>
                    <a:lnTo>
                      <a:pt x="948" y="134"/>
                    </a:lnTo>
                    <a:lnTo>
                      <a:pt x="898" y="201"/>
                    </a:lnTo>
                    <a:cubicBezTo>
                      <a:pt x="865" y="251"/>
                      <a:pt x="815" y="284"/>
                      <a:pt x="782" y="334"/>
                    </a:cubicBezTo>
                    <a:cubicBezTo>
                      <a:pt x="715" y="417"/>
                      <a:pt x="649" y="500"/>
                      <a:pt x="566" y="566"/>
                    </a:cubicBezTo>
                    <a:cubicBezTo>
                      <a:pt x="416" y="733"/>
                      <a:pt x="250" y="899"/>
                      <a:pt x="84" y="1048"/>
                    </a:cubicBezTo>
                    <a:cubicBezTo>
                      <a:pt x="1" y="1115"/>
                      <a:pt x="1" y="1248"/>
                      <a:pt x="84" y="1331"/>
                    </a:cubicBezTo>
                    <a:cubicBezTo>
                      <a:pt x="125" y="1372"/>
                      <a:pt x="175" y="1393"/>
                      <a:pt x="225" y="1393"/>
                    </a:cubicBezTo>
                    <a:cubicBezTo>
                      <a:pt x="275" y="1393"/>
                      <a:pt x="325" y="1372"/>
                      <a:pt x="366" y="1331"/>
                    </a:cubicBezTo>
                    <a:lnTo>
                      <a:pt x="366" y="1314"/>
                    </a:lnTo>
                    <a:cubicBezTo>
                      <a:pt x="732" y="1015"/>
                      <a:pt x="1047" y="683"/>
                      <a:pt x="1330" y="317"/>
                    </a:cubicBezTo>
                    <a:cubicBezTo>
                      <a:pt x="1346" y="267"/>
                      <a:pt x="1363" y="201"/>
                      <a:pt x="1346" y="151"/>
                    </a:cubicBezTo>
                    <a:cubicBezTo>
                      <a:pt x="1330" y="101"/>
                      <a:pt x="1297" y="51"/>
                      <a:pt x="1247" y="35"/>
                    </a:cubicBezTo>
                    <a:cubicBezTo>
                      <a:pt x="1211" y="11"/>
                      <a:pt x="1174" y="0"/>
                      <a:pt x="11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63"/>
              <p:cNvSpPr/>
              <p:nvPr/>
            </p:nvSpPr>
            <p:spPr>
              <a:xfrm>
                <a:off x="955750" y="4046713"/>
                <a:ext cx="30800" cy="22475"/>
              </a:xfrm>
              <a:custGeom>
                <a:rect b="b" l="l" r="r" t="t"/>
                <a:pathLst>
                  <a:path extrusionOk="0" h="899" w="1232">
                    <a:moveTo>
                      <a:pt x="291" y="1"/>
                    </a:moveTo>
                    <a:cubicBezTo>
                      <a:pt x="158" y="1"/>
                      <a:pt x="0" y="104"/>
                      <a:pt x="52" y="239"/>
                    </a:cubicBezTo>
                    <a:lnTo>
                      <a:pt x="69" y="239"/>
                    </a:lnTo>
                    <a:cubicBezTo>
                      <a:pt x="119" y="406"/>
                      <a:pt x="169" y="572"/>
                      <a:pt x="219" y="738"/>
                    </a:cubicBezTo>
                    <a:cubicBezTo>
                      <a:pt x="232" y="820"/>
                      <a:pt x="313" y="879"/>
                      <a:pt x="407" y="879"/>
                    </a:cubicBezTo>
                    <a:cubicBezTo>
                      <a:pt x="427" y="879"/>
                      <a:pt x="447" y="877"/>
                      <a:pt x="468" y="871"/>
                    </a:cubicBezTo>
                    <a:cubicBezTo>
                      <a:pt x="518" y="854"/>
                      <a:pt x="567" y="837"/>
                      <a:pt x="634" y="837"/>
                    </a:cubicBezTo>
                    <a:lnTo>
                      <a:pt x="584" y="837"/>
                    </a:lnTo>
                    <a:cubicBezTo>
                      <a:pt x="617" y="829"/>
                      <a:pt x="651" y="825"/>
                      <a:pt x="684" y="825"/>
                    </a:cubicBezTo>
                    <a:cubicBezTo>
                      <a:pt x="717" y="825"/>
                      <a:pt x="750" y="829"/>
                      <a:pt x="783" y="837"/>
                    </a:cubicBezTo>
                    <a:lnTo>
                      <a:pt x="734" y="837"/>
                    </a:lnTo>
                    <a:cubicBezTo>
                      <a:pt x="767" y="837"/>
                      <a:pt x="800" y="854"/>
                      <a:pt x="833" y="854"/>
                    </a:cubicBezTo>
                    <a:lnTo>
                      <a:pt x="883" y="871"/>
                    </a:lnTo>
                    <a:cubicBezTo>
                      <a:pt x="912" y="890"/>
                      <a:pt x="942" y="898"/>
                      <a:pt x="971" y="898"/>
                    </a:cubicBezTo>
                    <a:cubicBezTo>
                      <a:pt x="991" y="898"/>
                      <a:pt x="1012" y="894"/>
                      <a:pt x="1033" y="887"/>
                    </a:cubicBezTo>
                    <a:cubicBezTo>
                      <a:pt x="1215" y="837"/>
                      <a:pt x="1232" y="605"/>
                      <a:pt x="1082" y="522"/>
                    </a:cubicBezTo>
                    <a:cubicBezTo>
                      <a:pt x="966" y="455"/>
                      <a:pt x="833" y="422"/>
                      <a:pt x="700" y="422"/>
                    </a:cubicBezTo>
                    <a:cubicBezTo>
                      <a:pt x="650" y="422"/>
                      <a:pt x="597" y="425"/>
                      <a:pt x="544" y="431"/>
                    </a:cubicBezTo>
                    <a:lnTo>
                      <a:pt x="544" y="431"/>
                    </a:lnTo>
                    <a:lnTo>
                      <a:pt x="451" y="123"/>
                    </a:lnTo>
                    <a:cubicBezTo>
                      <a:pt x="439" y="37"/>
                      <a:pt x="369" y="1"/>
                      <a:pt x="2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63"/>
              <p:cNvSpPr/>
              <p:nvPr/>
            </p:nvSpPr>
            <p:spPr>
              <a:xfrm>
                <a:off x="967375" y="4031513"/>
                <a:ext cx="30825" cy="23850"/>
              </a:xfrm>
              <a:custGeom>
                <a:rect b="b" l="l" r="r" t="t"/>
                <a:pathLst>
                  <a:path extrusionOk="0" h="954" w="1233">
                    <a:moveTo>
                      <a:pt x="268" y="0"/>
                    </a:moveTo>
                    <a:cubicBezTo>
                      <a:pt x="136" y="0"/>
                      <a:pt x="0" y="115"/>
                      <a:pt x="69" y="283"/>
                    </a:cubicBezTo>
                    <a:lnTo>
                      <a:pt x="69" y="299"/>
                    </a:lnTo>
                    <a:lnTo>
                      <a:pt x="219" y="798"/>
                    </a:lnTo>
                    <a:cubicBezTo>
                      <a:pt x="246" y="880"/>
                      <a:pt x="330" y="939"/>
                      <a:pt x="414" y="939"/>
                    </a:cubicBezTo>
                    <a:cubicBezTo>
                      <a:pt x="432" y="939"/>
                      <a:pt x="450" y="936"/>
                      <a:pt x="468" y="930"/>
                    </a:cubicBezTo>
                    <a:cubicBezTo>
                      <a:pt x="534" y="914"/>
                      <a:pt x="584" y="897"/>
                      <a:pt x="651" y="897"/>
                    </a:cubicBezTo>
                    <a:lnTo>
                      <a:pt x="584" y="897"/>
                    </a:lnTo>
                    <a:cubicBezTo>
                      <a:pt x="617" y="889"/>
                      <a:pt x="651" y="885"/>
                      <a:pt x="686" y="885"/>
                    </a:cubicBezTo>
                    <a:cubicBezTo>
                      <a:pt x="721" y="885"/>
                      <a:pt x="759" y="889"/>
                      <a:pt x="800" y="897"/>
                    </a:cubicBezTo>
                    <a:lnTo>
                      <a:pt x="734" y="897"/>
                    </a:lnTo>
                    <a:lnTo>
                      <a:pt x="833" y="914"/>
                    </a:lnTo>
                    <a:lnTo>
                      <a:pt x="883" y="930"/>
                    </a:lnTo>
                    <a:cubicBezTo>
                      <a:pt x="889" y="930"/>
                      <a:pt x="897" y="934"/>
                      <a:pt x="905" y="938"/>
                    </a:cubicBezTo>
                    <a:lnTo>
                      <a:pt x="905" y="938"/>
                    </a:lnTo>
                    <a:cubicBezTo>
                      <a:pt x="898" y="935"/>
                      <a:pt x="890" y="933"/>
                      <a:pt x="883" y="930"/>
                    </a:cubicBezTo>
                    <a:lnTo>
                      <a:pt x="883" y="930"/>
                    </a:lnTo>
                    <a:cubicBezTo>
                      <a:pt x="905" y="942"/>
                      <a:pt x="915" y="945"/>
                      <a:pt x="917" y="945"/>
                    </a:cubicBezTo>
                    <a:cubicBezTo>
                      <a:pt x="918" y="945"/>
                      <a:pt x="912" y="941"/>
                      <a:pt x="905" y="938"/>
                    </a:cubicBezTo>
                    <a:lnTo>
                      <a:pt x="905" y="938"/>
                    </a:lnTo>
                    <a:cubicBezTo>
                      <a:pt x="933" y="946"/>
                      <a:pt x="962" y="954"/>
                      <a:pt x="995" y="954"/>
                    </a:cubicBezTo>
                    <a:cubicBezTo>
                      <a:pt x="1012" y="954"/>
                      <a:pt x="1030" y="952"/>
                      <a:pt x="1049" y="947"/>
                    </a:cubicBezTo>
                    <a:cubicBezTo>
                      <a:pt x="1099" y="930"/>
                      <a:pt x="1132" y="897"/>
                      <a:pt x="1166" y="847"/>
                    </a:cubicBezTo>
                    <a:cubicBezTo>
                      <a:pt x="1232" y="748"/>
                      <a:pt x="1199" y="631"/>
                      <a:pt x="1099" y="565"/>
                    </a:cubicBezTo>
                    <a:cubicBezTo>
                      <a:pt x="966" y="515"/>
                      <a:pt x="833" y="482"/>
                      <a:pt x="701" y="482"/>
                    </a:cubicBezTo>
                    <a:cubicBezTo>
                      <a:pt x="679" y="479"/>
                      <a:pt x="658" y="477"/>
                      <a:pt x="637" y="477"/>
                    </a:cubicBezTo>
                    <a:cubicBezTo>
                      <a:pt x="607" y="477"/>
                      <a:pt x="578" y="480"/>
                      <a:pt x="548" y="484"/>
                    </a:cubicBezTo>
                    <a:lnTo>
                      <a:pt x="548" y="484"/>
                    </a:lnTo>
                    <a:lnTo>
                      <a:pt x="468" y="183"/>
                    </a:lnTo>
                    <a:cubicBezTo>
                      <a:pt x="448" y="54"/>
                      <a:pt x="359" y="0"/>
                      <a:pt x="2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4" name="Google Shape;3294;p63"/>
            <p:cNvGrpSpPr/>
            <p:nvPr/>
          </p:nvGrpSpPr>
          <p:grpSpPr>
            <a:xfrm>
              <a:off x="1217875" y="4048438"/>
              <a:ext cx="59425" cy="55975"/>
              <a:chOff x="1217875" y="4048438"/>
              <a:chExt cx="59425" cy="55975"/>
            </a:xfrm>
          </p:grpSpPr>
          <p:sp>
            <p:nvSpPr>
              <p:cNvPr id="3295" name="Google Shape;3295;p63"/>
              <p:cNvSpPr/>
              <p:nvPr/>
            </p:nvSpPr>
            <p:spPr>
              <a:xfrm>
                <a:off x="1238650" y="4067338"/>
                <a:ext cx="19125" cy="18225"/>
              </a:xfrm>
              <a:custGeom>
                <a:rect b="b" l="l" r="r" t="t"/>
                <a:pathLst>
                  <a:path extrusionOk="0" h="729" w="765">
                    <a:moveTo>
                      <a:pt x="433" y="195"/>
                    </a:moveTo>
                    <a:lnTo>
                      <a:pt x="466" y="212"/>
                    </a:lnTo>
                    <a:lnTo>
                      <a:pt x="482" y="228"/>
                    </a:lnTo>
                    <a:lnTo>
                      <a:pt x="499" y="245"/>
                    </a:lnTo>
                    <a:lnTo>
                      <a:pt x="516" y="278"/>
                    </a:lnTo>
                    <a:cubicBezTo>
                      <a:pt x="516" y="278"/>
                      <a:pt x="516" y="295"/>
                      <a:pt x="516" y="295"/>
                    </a:cubicBezTo>
                    <a:cubicBezTo>
                      <a:pt x="516" y="295"/>
                      <a:pt x="516" y="312"/>
                      <a:pt x="516" y="312"/>
                    </a:cubicBezTo>
                    <a:lnTo>
                      <a:pt x="516" y="328"/>
                    </a:lnTo>
                    <a:lnTo>
                      <a:pt x="516" y="361"/>
                    </a:lnTo>
                    <a:lnTo>
                      <a:pt x="516" y="376"/>
                    </a:lnTo>
                    <a:lnTo>
                      <a:pt x="516" y="376"/>
                    </a:lnTo>
                    <a:cubicBezTo>
                      <a:pt x="508" y="385"/>
                      <a:pt x="502" y="397"/>
                      <a:pt x="499" y="411"/>
                    </a:cubicBezTo>
                    <a:lnTo>
                      <a:pt x="499" y="428"/>
                    </a:lnTo>
                    <a:cubicBezTo>
                      <a:pt x="499" y="428"/>
                      <a:pt x="482" y="444"/>
                      <a:pt x="482" y="444"/>
                    </a:cubicBezTo>
                    <a:lnTo>
                      <a:pt x="482" y="461"/>
                    </a:lnTo>
                    <a:lnTo>
                      <a:pt x="449" y="494"/>
                    </a:lnTo>
                    <a:lnTo>
                      <a:pt x="349" y="494"/>
                    </a:lnTo>
                    <a:lnTo>
                      <a:pt x="316" y="478"/>
                    </a:lnTo>
                    <a:lnTo>
                      <a:pt x="300" y="461"/>
                    </a:lnTo>
                    <a:lnTo>
                      <a:pt x="283" y="461"/>
                    </a:lnTo>
                    <a:cubicBezTo>
                      <a:pt x="283" y="461"/>
                      <a:pt x="266" y="444"/>
                      <a:pt x="266" y="428"/>
                    </a:cubicBezTo>
                    <a:lnTo>
                      <a:pt x="250" y="395"/>
                    </a:lnTo>
                    <a:lnTo>
                      <a:pt x="250" y="361"/>
                    </a:lnTo>
                    <a:lnTo>
                      <a:pt x="250" y="345"/>
                    </a:lnTo>
                    <a:lnTo>
                      <a:pt x="250" y="328"/>
                    </a:lnTo>
                    <a:lnTo>
                      <a:pt x="250" y="295"/>
                    </a:lnTo>
                    <a:cubicBezTo>
                      <a:pt x="250" y="295"/>
                      <a:pt x="250" y="278"/>
                      <a:pt x="250" y="278"/>
                    </a:cubicBezTo>
                    <a:cubicBezTo>
                      <a:pt x="250" y="262"/>
                      <a:pt x="266" y="262"/>
                      <a:pt x="266" y="245"/>
                    </a:cubicBezTo>
                    <a:lnTo>
                      <a:pt x="283" y="228"/>
                    </a:lnTo>
                    <a:lnTo>
                      <a:pt x="300" y="228"/>
                    </a:lnTo>
                    <a:lnTo>
                      <a:pt x="316" y="212"/>
                    </a:lnTo>
                    <a:lnTo>
                      <a:pt x="333" y="212"/>
                    </a:lnTo>
                    <a:lnTo>
                      <a:pt x="366" y="195"/>
                    </a:lnTo>
                    <a:close/>
                    <a:moveTo>
                      <a:pt x="383" y="0"/>
                    </a:moveTo>
                    <a:cubicBezTo>
                      <a:pt x="312" y="0"/>
                      <a:pt x="241" y="21"/>
                      <a:pt x="183" y="62"/>
                    </a:cubicBezTo>
                    <a:cubicBezTo>
                      <a:pt x="67" y="145"/>
                      <a:pt x="1" y="295"/>
                      <a:pt x="50" y="444"/>
                    </a:cubicBezTo>
                    <a:cubicBezTo>
                      <a:pt x="84" y="594"/>
                      <a:pt x="200" y="710"/>
                      <a:pt x="349" y="727"/>
                    </a:cubicBezTo>
                    <a:cubicBezTo>
                      <a:pt x="360" y="728"/>
                      <a:pt x="370" y="728"/>
                      <a:pt x="381" y="728"/>
                    </a:cubicBezTo>
                    <a:cubicBezTo>
                      <a:pt x="521" y="728"/>
                      <a:pt x="633" y="633"/>
                      <a:pt x="686" y="496"/>
                    </a:cubicBezTo>
                    <a:lnTo>
                      <a:pt x="686" y="496"/>
                    </a:lnTo>
                    <a:cubicBezTo>
                      <a:pt x="699" y="484"/>
                      <a:pt x="709" y="467"/>
                      <a:pt x="715" y="444"/>
                    </a:cubicBezTo>
                    <a:cubicBezTo>
                      <a:pt x="765" y="295"/>
                      <a:pt x="698" y="145"/>
                      <a:pt x="582" y="62"/>
                    </a:cubicBezTo>
                    <a:cubicBezTo>
                      <a:pt x="524" y="21"/>
                      <a:pt x="453" y="0"/>
                      <a:pt x="3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63"/>
              <p:cNvSpPr/>
              <p:nvPr/>
            </p:nvSpPr>
            <p:spPr>
              <a:xfrm>
                <a:off x="1246550" y="4052263"/>
                <a:ext cx="8750" cy="20500"/>
              </a:xfrm>
              <a:custGeom>
                <a:rect b="b" l="l" r="r" t="t"/>
                <a:pathLst>
                  <a:path extrusionOk="0" h="820" w="350">
                    <a:moveTo>
                      <a:pt x="249" y="1"/>
                    </a:moveTo>
                    <a:cubicBezTo>
                      <a:pt x="183" y="1"/>
                      <a:pt x="133" y="51"/>
                      <a:pt x="133" y="117"/>
                    </a:cubicBezTo>
                    <a:cubicBezTo>
                      <a:pt x="133" y="150"/>
                      <a:pt x="133" y="200"/>
                      <a:pt x="117" y="233"/>
                    </a:cubicBezTo>
                    <a:cubicBezTo>
                      <a:pt x="117" y="300"/>
                      <a:pt x="100" y="350"/>
                      <a:pt x="100" y="400"/>
                    </a:cubicBezTo>
                    <a:cubicBezTo>
                      <a:pt x="67" y="499"/>
                      <a:pt x="50" y="582"/>
                      <a:pt x="17" y="682"/>
                    </a:cubicBezTo>
                    <a:cubicBezTo>
                      <a:pt x="0" y="748"/>
                      <a:pt x="33" y="798"/>
                      <a:pt x="83" y="815"/>
                    </a:cubicBezTo>
                    <a:cubicBezTo>
                      <a:pt x="92" y="818"/>
                      <a:pt x="101" y="819"/>
                      <a:pt x="111" y="819"/>
                    </a:cubicBezTo>
                    <a:cubicBezTo>
                      <a:pt x="155" y="819"/>
                      <a:pt x="203" y="789"/>
                      <a:pt x="216" y="748"/>
                    </a:cubicBezTo>
                    <a:cubicBezTo>
                      <a:pt x="283" y="532"/>
                      <a:pt x="316" y="316"/>
                      <a:pt x="349" y="117"/>
                    </a:cubicBezTo>
                    <a:cubicBezTo>
                      <a:pt x="349" y="51"/>
                      <a:pt x="299" y="1"/>
                      <a:pt x="2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63"/>
              <p:cNvSpPr/>
              <p:nvPr/>
            </p:nvSpPr>
            <p:spPr>
              <a:xfrm>
                <a:off x="1244050" y="4057038"/>
                <a:ext cx="15800" cy="9175"/>
              </a:xfrm>
              <a:custGeom>
                <a:rect b="b" l="l" r="r" t="t"/>
                <a:pathLst>
                  <a:path extrusionOk="0" h="367" w="632">
                    <a:moveTo>
                      <a:pt x="115" y="1"/>
                    </a:moveTo>
                    <a:cubicBezTo>
                      <a:pt x="88" y="1"/>
                      <a:pt x="59" y="9"/>
                      <a:pt x="34" y="26"/>
                    </a:cubicBezTo>
                    <a:cubicBezTo>
                      <a:pt x="1" y="59"/>
                      <a:pt x="1" y="125"/>
                      <a:pt x="34" y="175"/>
                    </a:cubicBezTo>
                    <a:lnTo>
                      <a:pt x="50" y="175"/>
                    </a:lnTo>
                    <a:cubicBezTo>
                      <a:pt x="100" y="225"/>
                      <a:pt x="167" y="275"/>
                      <a:pt x="217" y="341"/>
                    </a:cubicBezTo>
                    <a:cubicBezTo>
                      <a:pt x="241" y="358"/>
                      <a:pt x="271" y="366"/>
                      <a:pt x="298" y="366"/>
                    </a:cubicBezTo>
                    <a:cubicBezTo>
                      <a:pt x="325" y="366"/>
                      <a:pt x="349" y="358"/>
                      <a:pt x="366" y="341"/>
                    </a:cubicBezTo>
                    <a:cubicBezTo>
                      <a:pt x="383" y="325"/>
                      <a:pt x="399" y="308"/>
                      <a:pt x="416" y="292"/>
                    </a:cubicBezTo>
                    <a:cubicBezTo>
                      <a:pt x="416" y="292"/>
                      <a:pt x="416" y="275"/>
                      <a:pt x="416" y="275"/>
                    </a:cubicBezTo>
                    <a:lnTo>
                      <a:pt x="449" y="258"/>
                    </a:lnTo>
                    <a:cubicBezTo>
                      <a:pt x="466" y="258"/>
                      <a:pt x="466" y="242"/>
                      <a:pt x="482" y="242"/>
                    </a:cubicBezTo>
                    <a:lnTo>
                      <a:pt x="499" y="242"/>
                    </a:lnTo>
                    <a:lnTo>
                      <a:pt x="565" y="225"/>
                    </a:lnTo>
                    <a:cubicBezTo>
                      <a:pt x="599" y="225"/>
                      <a:pt x="615" y="209"/>
                      <a:pt x="632" y="175"/>
                    </a:cubicBezTo>
                    <a:cubicBezTo>
                      <a:pt x="632" y="159"/>
                      <a:pt x="632" y="125"/>
                      <a:pt x="632" y="92"/>
                    </a:cubicBezTo>
                    <a:cubicBezTo>
                      <a:pt x="615" y="76"/>
                      <a:pt x="599" y="42"/>
                      <a:pt x="582" y="42"/>
                    </a:cubicBezTo>
                    <a:cubicBezTo>
                      <a:pt x="549" y="26"/>
                      <a:pt x="532" y="26"/>
                      <a:pt x="499" y="26"/>
                    </a:cubicBezTo>
                    <a:cubicBezTo>
                      <a:pt x="419" y="37"/>
                      <a:pt x="346" y="72"/>
                      <a:pt x="287" y="120"/>
                    </a:cubicBezTo>
                    <a:lnTo>
                      <a:pt x="287" y="120"/>
                    </a:lnTo>
                    <a:lnTo>
                      <a:pt x="183" y="26"/>
                    </a:lnTo>
                    <a:cubicBezTo>
                      <a:pt x="167" y="9"/>
                      <a:pt x="142" y="1"/>
                      <a:pt x="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63"/>
              <p:cNvSpPr/>
              <p:nvPr/>
            </p:nvSpPr>
            <p:spPr>
              <a:xfrm>
                <a:off x="1245700" y="4048438"/>
                <a:ext cx="15825" cy="9475"/>
              </a:xfrm>
              <a:custGeom>
                <a:rect b="b" l="l" r="r" t="t"/>
                <a:pathLst>
                  <a:path extrusionOk="0" h="379" w="633">
                    <a:moveTo>
                      <a:pt x="115" y="0"/>
                    </a:moveTo>
                    <a:cubicBezTo>
                      <a:pt x="88" y="0"/>
                      <a:pt x="59" y="13"/>
                      <a:pt x="34" y="37"/>
                    </a:cubicBezTo>
                    <a:cubicBezTo>
                      <a:pt x="1" y="71"/>
                      <a:pt x="1" y="137"/>
                      <a:pt x="34" y="170"/>
                    </a:cubicBezTo>
                    <a:lnTo>
                      <a:pt x="34" y="187"/>
                    </a:lnTo>
                    <a:lnTo>
                      <a:pt x="217" y="353"/>
                    </a:lnTo>
                    <a:cubicBezTo>
                      <a:pt x="234" y="370"/>
                      <a:pt x="259" y="378"/>
                      <a:pt x="283" y="378"/>
                    </a:cubicBezTo>
                    <a:cubicBezTo>
                      <a:pt x="308" y="378"/>
                      <a:pt x="333" y="370"/>
                      <a:pt x="350" y="353"/>
                    </a:cubicBezTo>
                    <a:cubicBezTo>
                      <a:pt x="366" y="320"/>
                      <a:pt x="383" y="303"/>
                      <a:pt x="400" y="303"/>
                    </a:cubicBezTo>
                    <a:lnTo>
                      <a:pt x="416" y="287"/>
                    </a:lnTo>
                    <a:lnTo>
                      <a:pt x="450" y="270"/>
                    </a:lnTo>
                    <a:lnTo>
                      <a:pt x="466" y="253"/>
                    </a:lnTo>
                    <a:lnTo>
                      <a:pt x="483" y="253"/>
                    </a:lnTo>
                    <a:cubicBezTo>
                      <a:pt x="516" y="237"/>
                      <a:pt x="533" y="237"/>
                      <a:pt x="549" y="237"/>
                    </a:cubicBezTo>
                    <a:cubicBezTo>
                      <a:pt x="582" y="220"/>
                      <a:pt x="599" y="204"/>
                      <a:pt x="616" y="187"/>
                    </a:cubicBezTo>
                    <a:cubicBezTo>
                      <a:pt x="632" y="170"/>
                      <a:pt x="632" y="137"/>
                      <a:pt x="616" y="104"/>
                    </a:cubicBezTo>
                    <a:cubicBezTo>
                      <a:pt x="616" y="87"/>
                      <a:pt x="599" y="54"/>
                      <a:pt x="566" y="54"/>
                    </a:cubicBezTo>
                    <a:cubicBezTo>
                      <a:pt x="558" y="46"/>
                      <a:pt x="545" y="42"/>
                      <a:pt x="531" y="42"/>
                    </a:cubicBezTo>
                    <a:cubicBezTo>
                      <a:pt x="516" y="42"/>
                      <a:pt x="499" y="46"/>
                      <a:pt x="483" y="54"/>
                    </a:cubicBezTo>
                    <a:cubicBezTo>
                      <a:pt x="413" y="66"/>
                      <a:pt x="343" y="94"/>
                      <a:pt x="284" y="138"/>
                    </a:cubicBezTo>
                    <a:lnTo>
                      <a:pt x="284" y="138"/>
                    </a:lnTo>
                    <a:lnTo>
                      <a:pt x="184" y="37"/>
                    </a:lnTo>
                    <a:cubicBezTo>
                      <a:pt x="167" y="13"/>
                      <a:pt x="142" y="0"/>
                      <a:pt x="1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63"/>
              <p:cNvSpPr/>
              <p:nvPr/>
            </p:nvSpPr>
            <p:spPr>
              <a:xfrm>
                <a:off x="1228675" y="4058888"/>
                <a:ext cx="16650" cy="15225"/>
              </a:xfrm>
              <a:custGeom>
                <a:rect b="b" l="l" r="r" t="t"/>
                <a:pathLst>
                  <a:path extrusionOk="0" h="609" w="666">
                    <a:moveTo>
                      <a:pt x="110" y="1"/>
                    </a:moveTo>
                    <a:cubicBezTo>
                      <a:pt x="74" y="1"/>
                      <a:pt x="39" y="19"/>
                      <a:pt x="17" y="51"/>
                    </a:cubicBezTo>
                    <a:cubicBezTo>
                      <a:pt x="1" y="101"/>
                      <a:pt x="17" y="151"/>
                      <a:pt x="67" y="184"/>
                    </a:cubicBezTo>
                    <a:lnTo>
                      <a:pt x="117" y="234"/>
                    </a:lnTo>
                    <a:lnTo>
                      <a:pt x="134" y="251"/>
                    </a:lnTo>
                    <a:lnTo>
                      <a:pt x="167" y="267"/>
                    </a:lnTo>
                    <a:cubicBezTo>
                      <a:pt x="200" y="301"/>
                      <a:pt x="250" y="334"/>
                      <a:pt x="283" y="367"/>
                    </a:cubicBezTo>
                    <a:cubicBezTo>
                      <a:pt x="350" y="434"/>
                      <a:pt x="416" y="500"/>
                      <a:pt x="483" y="583"/>
                    </a:cubicBezTo>
                    <a:cubicBezTo>
                      <a:pt x="508" y="600"/>
                      <a:pt x="537" y="608"/>
                      <a:pt x="564" y="608"/>
                    </a:cubicBezTo>
                    <a:cubicBezTo>
                      <a:pt x="591" y="608"/>
                      <a:pt x="616" y="600"/>
                      <a:pt x="632" y="583"/>
                    </a:cubicBezTo>
                    <a:cubicBezTo>
                      <a:pt x="665" y="533"/>
                      <a:pt x="665" y="467"/>
                      <a:pt x="632" y="434"/>
                    </a:cubicBezTo>
                    <a:lnTo>
                      <a:pt x="632" y="434"/>
                    </a:lnTo>
                    <a:lnTo>
                      <a:pt x="649" y="450"/>
                    </a:lnTo>
                    <a:cubicBezTo>
                      <a:pt x="499" y="284"/>
                      <a:pt x="333" y="135"/>
                      <a:pt x="167" y="18"/>
                    </a:cubicBezTo>
                    <a:cubicBezTo>
                      <a:pt x="149" y="6"/>
                      <a:pt x="130" y="1"/>
                      <a:pt x="1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63"/>
              <p:cNvSpPr/>
              <p:nvPr/>
            </p:nvSpPr>
            <p:spPr>
              <a:xfrm>
                <a:off x="1228550" y="4057263"/>
                <a:ext cx="12625" cy="13825"/>
              </a:xfrm>
              <a:custGeom>
                <a:rect b="b" l="l" r="r" t="t"/>
                <a:pathLst>
                  <a:path extrusionOk="0" h="553" w="505">
                    <a:moveTo>
                      <a:pt x="471" y="266"/>
                    </a:moveTo>
                    <a:lnTo>
                      <a:pt x="471" y="266"/>
                    </a:lnTo>
                    <a:cubicBezTo>
                      <a:pt x="471" y="266"/>
                      <a:pt x="471" y="266"/>
                      <a:pt x="471" y="266"/>
                    </a:cubicBezTo>
                    <a:close/>
                    <a:moveTo>
                      <a:pt x="338" y="0"/>
                    </a:moveTo>
                    <a:cubicBezTo>
                      <a:pt x="321" y="17"/>
                      <a:pt x="305" y="50"/>
                      <a:pt x="288" y="67"/>
                    </a:cubicBezTo>
                    <a:cubicBezTo>
                      <a:pt x="265" y="147"/>
                      <a:pt x="258" y="228"/>
                      <a:pt x="267" y="303"/>
                    </a:cubicBezTo>
                    <a:lnTo>
                      <a:pt x="267" y="303"/>
                    </a:lnTo>
                    <a:lnTo>
                      <a:pt x="139" y="349"/>
                    </a:lnTo>
                    <a:cubicBezTo>
                      <a:pt x="1" y="380"/>
                      <a:pt x="47" y="552"/>
                      <a:pt x="159" y="552"/>
                    </a:cubicBezTo>
                    <a:cubicBezTo>
                      <a:pt x="169" y="552"/>
                      <a:pt x="178" y="551"/>
                      <a:pt x="189" y="548"/>
                    </a:cubicBezTo>
                    <a:lnTo>
                      <a:pt x="421" y="482"/>
                    </a:lnTo>
                    <a:cubicBezTo>
                      <a:pt x="438" y="465"/>
                      <a:pt x="471" y="449"/>
                      <a:pt x="488" y="432"/>
                    </a:cubicBezTo>
                    <a:cubicBezTo>
                      <a:pt x="488" y="415"/>
                      <a:pt x="504" y="382"/>
                      <a:pt x="488" y="349"/>
                    </a:cubicBezTo>
                    <a:cubicBezTo>
                      <a:pt x="488" y="332"/>
                      <a:pt x="471" y="299"/>
                      <a:pt x="471" y="266"/>
                    </a:cubicBezTo>
                    <a:lnTo>
                      <a:pt x="471" y="299"/>
                    </a:lnTo>
                    <a:cubicBezTo>
                      <a:pt x="454" y="266"/>
                      <a:pt x="454" y="233"/>
                      <a:pt x="471" y="200"/>
                    </a:cubicBezTo>
                    <a:lnTo>
                      <a:pt x="471" y="216"/>
                    </a:lnTo>
                    <a:cubicBezTo>
                      <a:pt x="471" y="200"/>
                      <a:pt x="488" y="166"/>
                      <a:pt x="488" y="133"/>
                    </a:cubicBezTo>
                    <a:cubicBezTo>
                      <a:pt x="504" y="116"/>
                      <a:pt x="488" y="83"/>
                      <a:pt x="488" y="50"/>
                    </a:cubicBezTo>
                    <a:cubicBezTo>
                      <a:pt x="471" y="33"/>
                      <a:pt x="438" y="17"/>
                      <a:pt x="4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63"/>
              <p:cNvSpPr/>
              <p:nvPr/>
            </p:nvSpPr>
            <p:spPr>
              <a:xfrm>
                <a:off x="1223275" y="4052088"/>
                <a:ext cx="10825" cy="13600"/>
              </a:xfrm>
              <a:custGeom>
                <a:rect b="b" l="l" r="r" t="t"/>
                <a:pathLst>
                  <a:path extrusionOk="0" h="544" w="433">
                    <a:moveTo>
                      <a:pt x="345" y="0"/>
                    </a:moveTo>
                    <a:cubicBezTo>
                      <a:pt x="328" y="0"/>
                      <a:pt x="305" y="8"/>
                      <a:pt x="283" y="8"/>
                    </a:cubicBezTo>
                    <a:cubicBezTo>
                      <a:pt x="267" y="24"/>
                      <a:pt x="250" y="58"/>
                      <a:pt x="233" y="74"/>
                    </a:cubicBezTo>
                    <a:cubicBezTo>
                      <a:pt x="210" y="144"/>
                      <a:pt x="203" y="223"/>
                      <a:pt x="213" y="303"/>
                    </a:cubicBezTo>
                    <a:lnTo>
                      <a:pt x="213" y="303"/>
                    </a:lnTo>
                    <a:lnTo>
                      <a:pt x="84" y="340"/>
                    </a:lnTo>
                    <a:cubicBezTo>
                      <a:pt x="34" y="357"/>
                      <a:pt x="1" y="423"/>
                      <a:pt x="17" y="473"/>
                    </a:cubicBezTo>
                    <a:cubicBezTo>
                      <a:pt x="31" y="514"/>
                      <a:pt x="67" y="544"/>
                      <a:pt x="107" y="544"/>
                    </a:cubicBezTo>
                    <a:cubicBezTo>
                      <a:pt x="116" y="544"/>
                      <a:pt x="125" y="542"/>
                      <a:pt x="134" y="539"/>
                    </a:cubicBezTo>
                    <a:lnTo>
                      <a:pt x="366" y="473"/>
                    </a:lnTo>
                    <a:cubicBezTo>
                      <a:pt x="400" y="473"/>
                      <a:pt x="416" y="456"/>
                      <a:pt x="433" y="423"/>
                    </a:cubicBezTo>
                    <a:cubicBezTo>
                      <a:pt x="433" y="407"/>
                      <a:pt x="433" y="373"/>
                      <a:pt x="433" y="340"/>
                    </a:cubicBezTo>
                    <a:cubicBezTo>
                      <a:pt x="416" y="323"/>
                      <a:pt x="416" y="290"/>
                      <a:pt x="400" y="257"/>
                    </a:cubicBezTo>
                    <a:cubicBezTo>
                      <a:pt x="400" y="246"/>
                      <a:pt x="400" y="235"/>
                      <a:pt x="400" y="224"/>
                    </a:cubicBezTo>
                    <a:cubicBezTo>
                      <a:pt x="416" y="191"/>
                      <a:pt x="416" y="157"/>
                      <a:pt x="433" y="124"/>
                    </a:cubicBezTo>
                    <a:cubicBezTo>
                      <a:pt x="433" y="107"/>
                      <a:pt x="433" y="74"/>
                      <a:pt x="433" y="58"/>
                    </a:cubicBezTo>
                    <a:cubicBezTo>
                      <a:pt x="416" y="24"/>
                      <a:pt x="400" y="8"/>
                      <a:pt x="366" y="8"/>
                    </a:cubicBezTo>
                    <a:cubicBezTo>
                      <a:pt x="361" y="2"/>
                      <a:pt x="353" y="0"/>
                      <a:pt x="3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63"/>
              <p:cNvSpPr/>
              <p:nvPr/>
            </p:nvSpPr>
            <p:spPr>
              <a:xfrm>
                <a:off x="1223700" y="4075838"/>
                <a:ext cx="20375" cy="9850"/>
              </a:xfrm>
              <a:custGeom>
                <a:rect b="b" l="l" r="r" t="t"/>
                <a:pathLst>
                  <a:path extrusionOk="0" h="394" w="815">
                    <a:moveTo>
                      <a:pt x="708" y="0"/>
                    </a:moveTo>
                    <a:cubicBezTo>
                      <a:pt x="699" y="0"/>
                      <a:pt x="690" y="2"/>
                      <a:pt x="682" y="5"/>
                    </a:cubicBezTo>
                    <a:cubicBezTo>
                      <a:pt x="466" y="38"/>
                      <a:pt x="266" y="121"/>
                      <a:pt x="67" y="204"/>
                    </a:cubicBezTo>
                    <a:cubicBezTo>
                      <a:pt x="17" y="237"/>
                      <a:pt x="0" y="304"/>
                      <a:pt x="17" y="354"/>
                    </a:cubicBezTo>
                    <a:cubicBezTo>
                      <a:pt x="41" y="378"/>
                      <a:pt x="84" y="393"/>
                      <a:pt x="124" y="393"/>
                    </a:cubicBezTo>
                    <a:cubicBezTo>
                      <a:pt x="139" y="393"/>
                      <a:pt x="153" y="391"/>
                      <a:pt x="167" y="387"/>
                    </a:cubicBezTo>
                    <a:cubicBezTo>
                      <a:pt x="250" y="337"/>
                      <a:pt x="349" y="304"/>
                      <a:pt x="432" y="287"/>
                    </a:cubicBezTo>
                    <a:cubicBezTo>
                      <a:pt x="532" y="254"/>
                      <a:pt x="632" y="221"/>
                      <a:pt x="731" y="204"/>
                    </a:cubicBezTo>
                    <a:cubicBezTo>
                      <a:pt x="781" y="188"/>
                      <a:pt x="815" y="138"/>
                      <a:pt x="798" y="71"/>
                    </a:cubicBezTo>
                    <a:cubicBezTo>
                      <a:pt x="784" y="30"/>
                      <a:pt x="748" y="0"/>
                      <a:pt x="7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63"/>
              <p:cNvSpPr/>
              <p:nvPr/>
            </p:nvSpPr>
            <p:spPr>
              <a:xfrm>
                <a:off x="1226200" y="4073713"/>
                <a:ext cx="11225" cy="14400"/>
              </a:xfrm>
              <a:custGeom>
                <a:rect b="b" l="l" r="r" t="t"/>
                <a:pathLst>
                  <a:path extrusionOk="0" h="576" w="449">
                    <a:moveTo>
                      <a:pt x="99" y="0"/>
                    </a:moveTo>
                    <a:cubicBezTo>
                      <a:pt x="48" y="0"/>
                      <a:pt x="0" y="38"/>
                      <a:pt x="0" y="106"/>
                    </a:cubicBezTo>
                    <a:cubicBezTo>
                      <a:pt x="0" y="123"/>
                      <a:pt x="17" y="156"/>
                      <a:pt x="33" y="173"/>
                    </a:cubicBezTo>
                    <a:cubicBezTo>
                      <a:pt x="79" y="230"/>
                      <a:pt x="140" y="279"/>
                      <a:pt x="212" y="310"/>
                    </a:cubicBezTo>
                    <a:lnTo>
                      <a:pt x="212" y="310"/>
                    </a:lnTo>
                    <a:cubicBezTo>
                      <a:pt x="202" y="356"/>
                      <a:pt x="193" y="400"/>
                      <a:pt x="183" y="439"/>
                    </a:cubicBezTo>
                    <a:cubicBezTo>
                      <a:pt x="166" y="505"/>
                      <a:pt x="200" y="555"/>
                      <a:pt x="249" y="572"/>
                    </a:cubicBezTo>
                    <a:cubicBezTo>
                      <a:pt x="261" y="575"/>
                      <a:pt x="272" y="576"/>
                      <a:pt x="283" y="576"/>
                    </a:cubicBezTo>
                    <a:cubicBezTo>
                      <a:pt x="332" y="576"/>
                      <a:pt x="369" y="546"/>
                      <a:pt x="382" y="505"/>
                    </a:cubicBezTo>
                    <a:cubicBezTo>
                      <a:pt x="399" y="422"/>
                      <a:pt x="415" y="339"/>
                      <a:pt x="432" y="273"/>
                    </a:cubicBezTo>
                    <a:cubicBezTo>
                      <a:pt x="449" y="239"/>
                      <a:pt x="449" y="206"/>
                      <a:pt x="432" y="189"/>
                    </a:cubicBezTo>
                    <a:cubicBezTo>
                      <a:pt x="415" y="156"/>
                      <a:pt x="399" y="140"/>
                      <a:pt x="366" y="140"/>
                    </a:cubicBezTo>
                    <a:cubicBezTo>
                      <a:pt x="349" y="140"/>
                      <a:pt x="332" y="140"/>
                      <a:pt x="316" y="123"/>
                    </a:cubicBezTo>
                    <a:lnTo>
                      <a:pt x="299" y="123"/>
                    </a:lnTo>
                    <a:lnTo>
                      <a:pt x="266" y="106"/>
                    </a:lnTo>
                    <a:lnTo>
                      <a:pt x="233" y="90"/>
                    </a:lnTo>
                    <a:lnTo>
                      <a:pt x="216" y="73"/>
                    </a:lnTo>
                    <a:cubicBezTo>
                      <a:pt x="200" y="73"/>
                      <a:pt x="183" y="40"/>
                      <a:pt x="166" y="23"/>
                    </a:cubicBezTo>
                    <a:cubicBezTo>
                      <a:pt x="146" y="8"/>
                      <a:pt x="122" y="0"/>
                      <a:pt x="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63"/>
              <p:cNvSpPr/>
              <p:nvPr/>
            </p:nvSpPr>
            <p:spPr>
              <a:xfrm>
                <a:off x="1217875" y="4076838"/>
                <a:ext cx="11675" cy="14375"/>
              </a:xfrm>
              <a:custGeom>
                <a:rect b="b" l="l" r="r" t="t"/>
                <a:pathLst>
                  <a:path extrusionOk="0" h="575" w="467">
                    <a:moveTo>
                      <a:pt x="109" y="0"/>
                    </a:moveTo>
                    <a:cubicBezTo>
                      <a:pt x="54" y="0"/>
                      <a:pt x="1" y="41"/>
                      <a:pt x="1" y="98"/>
                    </a:cubicBezTo>
                    <a:cubicBezTo>
                      <a:pt x="1" y="131"/>
                      <a:pt x="17" y="148"/>
                      <a:pt x="34" y="164"/>
                    </a:cubicBezTo>
                    <a:cubicBezTo>
                      <a:pt x="82" y="236"/>
                      <a:pt x="147" y="282"/>
                      <a:pt x="223" y="308"/>
                    </a:cubicBezTo>
                    <a:lnTo>
                      <a:pt x="223" y="308"/>
                    </a:lnTo>
                    <a:lnTo>
                      <a:pt x="184" y="447"/>
                    </a:lnTo>
                    <a:cubicBezTo>
                      <a:pt x="164" y="525"/>
                      <a:pt x="231" y="575"/>
                      <a:pt x="297" y="575"/>
                    </a:cubicBezTo>
                    <a:cubicBezTo>
                      <a:pt x="342" y="575"/>
                      <a:pt x="386" y="551"/>
                      <a:pt x="400" y="496"/>
                    </a:cubicBezTo>
                    <a:lnTo>
                      <a:pt x="449" y="264"/>
                    </a:lnTo>
                    <a:cubicBezTo>
                      <a:pt x="466" y="231"/>
                      <a:pt x="449" y="214"/>
                      <a:pt x="449" y="181"/>
                    </a:cubicBezTo>
                    <a:cubicBezTo>
                      <a:pt x="433" y="164"/>
                      <a:pt x="400" y="148"/>
                      <a:pt x="383" y="131"/>
                    </a:cubicBezTo>
                    <a:cubicBezTo>
                      <a:pt x="350" y="131"/>
                      <a:pt x="333" y="131"/>
                      <a:pt x="317" y="114"/>
                    </a:cubicBezTo>
                    <a:lnTo>
                      <a:pt x="300" y="114"/>
                    </a:lnTo>
                    <a:lnTo>
                      <a:pt x="267" y="98"/>
                    </a:lnTo>
                    <a:lnTo>
                      <a:pt x="233" y="81"/>
                    </a:lnTo>
                    <a:cubicBezTo>
                      <a:pt x="217" y="64"/>
                      <a:pt x="200" y="48"/>
                      <a:pt x="184" y="31"/>
                    </a:cubicBezTo>
                    <a:cubicBezTo>
                      <a:pt x="162" y="10"/>
                      <a:pt x="135" y="0"/>
                      <a:pt x="1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63"/>
              <p:cNvSpPr/>
              <p:nvPr/>
            </p:nvSpPr>
            <p:spPr>
              <a:xfrm>
                <a:off x="1240325" y="4080213"/>
                <a:ext cx="8800" cy="20250"/>
              </a:xfrm>
              <a:custGeom>
                <a:rect b="b" l="l" r="r" t="t"/>
                <a:pathLst>
                  <a:path extrusionOk="0" h="810" w="352">
                    <a:moveTo>
                      <a:pt x="219" y="1"/>
                    </a:moveTo>
                    <a:cubicBezTo>
                      <a:pt x="174" y="1"/>
                      <a:pt x="130" y="25"/>
                      <a:pt x="116" y="79"/>
                    </a:cubicBezTo>
                    <a:lnTo>
                      <a:pt x="133" y="79"/>
                    </a:lnTo>
                    <a:cubicBezTo>
                      <a:pt x="66" y="295"/>
                      <a:pt x="17" y="494"/>
                      <a:pt x="0" y="710"/>
                    </a:cubicBezTo>
                    <a:cubicBezTo>
                      <a:pt x="0" y="777"/>
                      <a:pt x="33" y="810"/>
                      <a:pt x="100" y="810"/>
                    </a:cubicBezTo>
                    <a:cubicBezTo>
                      <a:pt x="150" y="810"/>
                      <a:pt x="199" y="777"/>
                      <a:pt x="199" y="710"/>
                    </a:cubicBezTo>
                    <a:cubicBezTo>
                      <a:pt x="199" y="660"/>
                      <a:pt x="199" y="627"/>
                      <a:pt x="216" y="577"/>
                    </a:cubicBezTo>
                    <a:cubicBezTo>
                      <a:pt x="233" y="528"/>
                      <a:pt x="233" y="478"/>
                      <a:pt x="249" y="428"/>
                    </a:cubicBezTo>
                    <a:cubicBezTo>
                      <a:pt x="266" y="328"/>
                      <a:pt x="299" y="229"/>
                      <a:pt x="332" y="129"/>
                    </a:cubicBezTo>
                    <a:cubicBezTo>
                      <a:pt x="352" y="50"/>
                      <a:pt x="285" y="1"/>
                      <a:pt x="2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63"/>
              <p:cNvSpPr/>
              <p:nvPr/>
            </p:nvSpPr>
            <p:spPr>
              <a:xfrm>
                <a:off x="1235325" y="4086963"/>
                <a:ext cx="16925" cy="9175"/>
              </a:xfrm>
              <a:custGeom>
                <a:rect b="b" l="l" r="r" t="t"/>
                <a:pathLst>
                  <a:path extrusionOk="0" h="367" w="677">
                    <a:moveTo>
                      <a:pt x="350" y="0"/>
                    </a:moveTo>
                    <a:cubicBezTo>
                      <a:pt x="325" y="0"/>
                      <a:pt x="300" y="8"/>
                      <a:pt x="283" y="25"/>
                    </a:cubicBezTo>
                    <a:cubicBezTo>
                      <a:pt x="266" y="42"/>
                      <a:pt x="250" y="58"/>
                      <a:pt x="233" y="75"/>
                    </a:cubicBezTo>
                    <a:lnTo>
                      <a:pt x="217" y="91"/>
                    </a:lnTo>
                    <a:lnTo>
                      <a:pt x="183" y="108"/>
                    </a:lnTo>
                    <a:cubicBezTo>
                      <a:pt x="183" y="108"/>
                      <a:pt x="167" y="125"/>
                      <a:pt x="150" y="125"/>
                    </a:cubicBezTo>
                    <a:cubicBezTo>
                      <a:pt x="117" y="125"/>
                      <a:pt x="100" y="141"/>
                      <a:pt x="84" y="141"/>
                    </a:cubicBezTo>
                    <a:cubicBezTo>
                      <a:pt x="50" y="141"/>
                      <a:pt x="34" y="158"/>
                      <a:pt x="17" y="191"/>
                    </a:cubicBezTo>
                    <a:cubicBezTo>
                      <a:pt x="1" y="208"/>
                      <a:pt x="1" y="241"/>
                      <a:pt x="17" y="258"/>
                    </a:cubicBezTo>
                    <a:cubicBezTo>
                      <a:pt x="17" y="291"/>
                      <a:pt x="34" y="307"/>
                      <a:pt x="67" y="324"/>
                    </a:cubicBezTo>
                    <a:cubicBezTo>
                      <a:pt x="84" y="341"/>
                      <a:pt x="117" y="341"/>
                      <a:pt x="134" y="341"/>
                    </a:cubicBezTo>
                    <a:cubicBezTo>
                      <a:pt x="216" y="329"/>
                      <a:pt x="290" y="292"/>
                      <a:pt x="350" y="242"/>
                    </a:cubicBezTo>
                    <a:lnTo>
                      <a:pt x="350" y="242"/>
                    </a:lnTo>
                    <a:lnTo>
                      <a:pt x="449" y="341"/>
                    </a:lnTo>
                    <a:cubicBezTo>
                      <a:pt x="471" y="359"/>
                      <a:pt x="496" y="367"/>
                      <a:pt x="519" y="367"/>
                    </a:cubicBezTo>
                    <a:cubicBezTo>
                      <a:pt x="603" y="367"/>
                      <a:pt x="676" y="269"/>
                      <a:pt x="599" y="191"/>
                    </a:cubicBezTo>
                    <a:lnTo>
                      <a:pt x="416" y="25"/>
                    </a:lnTo>
                    <a:cubicBezTo>
                      <a:pt x="399" y="8"/>
                      <a:pt x="374" y="0"/>
                      <a:pt x="3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63"/>
              <p:cNvSpPr/>
              <p:nvPr/>
            </p:nvSpPr>
            <p:spPr>
              <a:xfrm>
                <a:off x="1234075" y="4095263"/>
                <a:ext cx="15825" cy="9150"/>
              </a:xfrm>
              <a:custGeom>
                <a:rect b="b" l="l" r="r" t="t"/>
                <a:pathLst>
                  <a:path extrusionOk="0" h="366" w="633">
                    <a:moveTo>
                      <a:pt x="335" y="0"/>
                    </a:moveTo>
                    <a:cubicBezTo>
                      <a:pt x="308" y="0"/>
                      <a:pt x="283" y="9"/>
                      <a:pt x="267" y="25"/>
                    </a:cubicBezTo>
                    <a:lnTo>
                      <a:pt x="217" y="75"/>
                    </a:lnTo>
                    <a:cubicBezTo>
                      <a:pt x="217" y="75"/>
                      <a:pt x="217" y="75"/>
                      <a:pt x="217" y="92"/>
                    </a:cubicBezTo>
                    <a:lnTo>
                      <a:pt x="184" y="108"/>
                    </a:lnTo>
                    <a:lnTo>
                      <a:pt x="150" y="125"/>
                    </a:lnTo>
                    <a:lnTo>
                      <a:pt x="134" y="125"/>
                    </a:lnTo>
                    <a:cubicBezTo>
                      <a:pt x="117" y="125"/>
                      <a:pt x="84" y="142"/>
                      <a:pt x="67" y="142"/>
                    </a:cubicBezTo>
                    <a:cubicBezTo>
                      <a:pt x="34" y="142"/>
                      <a:pt x="17" y="158"/>
                      <a:pt x="1" y="191"/>
                    </a:cubicBezTo>
                    <a:cubicBezTo>
                      <a:pt x="1" y="208"/>
                      <a:pt x="1" y="241"/>
                      <a:pt x="1" y="258"/>
                    </a:cubicBezTo>
                    <a:cubicBezTo>
                      <a:pt x="17" y="291"/>
                      <a:pt x="34" y="308"/>
                      <a:pt x="51" y="324"/>
                    </a:cubicBezTo>
                    <a:cubicBezTo>
                      <a:pt x="84" y="341"/>
                      <a:pt x="100" y="341"/>
                      <a:pt x="134" y="341"/>
                    </a:cubicBezTo>
                    <a:cubicBezTo>
                      <a:pt x="214" y="329"/>
                      <a:pt x="286" y="294"/>
                      <a:pt x="345" y="246"/>
                    </a:cubicBezTo>
                    <a:lnTo>
                      <a:pt x="345" y="246"/>
                    </a:lnTo>
                    <a:lnTo>
                      <a:pt x="449" y="341"/>
                    </a:lnTo>
                    <a:cubicBezTo>
                      <a:pt x="466" y="358"/>
                      <a:pt x="491" y="366"/>
                      <a:pt x="518" y="366"/>
                    </a:cubicBezTo>
                    <a:cubicBezTo>
                      <a:pt x="545" y="366"/>
                      <a:pt x="574" y="358"/>
                      <a:pt x="599" y="341"/>
                    </a:cubicBezTo>
                    <a:cubicBezTo>
                      <a:pt x="632" y="291"/>
                      <a:pt x="632" y="225"/>
                      <a:pt x="599" y="191"/>
                    </a:cubicBezTo>
                    <a:lnTo>
                      <a:pt x="416" y="25"/>
                    </a:lnTo>
                    <a:cubicBezTo>
                      <a:pt x="391" y="9"/>
                      <a:pt x="362" y="0"/>
                      <a:pt x="3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63"/>
              <p:cNvSpPr/>
              <p:nvPr/>
            </p:nvSpPr>
            <p:spPr>
              <a:xfrm>
                <a:off x="1249875" y="4078638"/>
                <a:ext cx="18150" cy="15700"/>
              </a:xfrm>
              <a:custGeom>
                <a:rect b="b" l="l" r="r" t="t"/>
                <a:pathLst>
                  <a:path extrusionOk="0" h="628" w="726">
                    <a:moveTo>
                      <a:pt x="545" y="384"/>
                    </a:moveTo>
                    <a:cubicBezTo>
                      <a:pt x="543" y="384"/>
                      <a:pt x="543" y="386"/>
                      <a:pt x="548" y="391"/>
                    </a:cubicBezTo>
                    <a:cubicBezTo>
                      <a:pt x="559" y="391"/>
                      <a:pt x="548" y="384"/>
                      <a:pt x="545" y="384"/>
                    </a:cubicBezTo>
                    <a:close/>
                    <a:moveTo>
                      <a:pt x="114" y="1"/>
                    </a:moveTo>
                    <a:cubicBezTo>
                      <a:pt x="87" y="1"/>
                      <a:pt x="58" y="9"/>
                      <a:pt x="33" y="26"/>
                    </a:cubicBezTo>
                    <a:cubicBezTo>
                      <a:pt x="0" y="76"/>
                      <a:pt x="0" y="142"/>
                      <a:pt x="33" y="175"/>
                    </a:cubicBezTo>
                    <a:cubicBezTo>
                      <a:pt x="166" y="341"/>
                      <a:pt x="332" y="474"/>
                      <a:pt x="515" y="607"/>
                    </a:cubicBezTo>
                    <a:cubicBezTo>
                      <a:pt x="535" y="621"/>
                      <a:pt x="554" y="627"/>
                      <a:pt x="573" y="627"/>
                    </a:cubicBezTo>
                    <a:cubicBezTo>
                      <a:pt x="663" y="627"/>
                      <a:pt x="725" y="480"/>
                      <a:pt x="615" y="424"/>
                    </a:cubicBezTo>
                    <a:lnTo>
                      <a:pt x="548" y="391"/>
                    </a:lnTo>
                    <a:lnTo>
                      <a:pt x="532" y="375"/>
                    </a:lnTo>
                    <a:lnTo>
                      <a:pt x="515" y="341"/>
                    </a:lnTo>
                    <a:lnTo>
                      <a:pt x="399" y="242"/>
                    </a:lnTo>
                    <a:cubicBezTo>
                      <a:pt x="316" y="175"/>
                      <a:pt x="249" y="109"/>
                      <a:pt x="183" y="26"/>
                    </a:cubicBezTo>
                    <a:cubicBezTo>
                      <a:pt x="166" y="9"/>
                      <a:pt x="141" y="1"/>
                      <a:pt x="1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63"/>
              <p:cNvSpPr/>
              <p:nvPr/>
            </p:nvSpPr>
            <p:spPr>
              <a:xfrm>
                <a:off x="1254425" y="4081988"/>
                <a:ext cx="11750" cy="13700"/>
              </a:xfrm>
              <a:custGeom>
                <a:rect b="b" l="l" r="r" t="t"/>
                <a:pathLst>
                  <a:path extrusionOk="0" h="548" w="470">
                    <a:moveTo>
                      <a:pt x="341" y="0"/>
                    </a:moveTo>
                    <a:cubicBezTo>
                      <a:pt x="328" y="0"/>
                      <a:pt x="315" y="2"/>
                      <a:pt x="300" y="8"/>
                    </a:cubicBezTo>
                    <a:lnTo>
                      <a:pt x="84" y="74"/>
                    </a:lnTo>
                    <a:cubicBezTo>
                      <a:pt x="51" y="74"/>
                      <a:pt x="34" y="91"/>
                      <a:pt x="17" y="124"/>
                    </a:cubicBezTo>
                    <a:cubicBezTo>
                      <a:pt x="1" y="141"/>
                      <a:pt x="1" y="174"/>
                      <a:pt x="17" y="207"/>
                    </a:cubicBezTo>
                    <a:cubicBezTo>
                      <a:pt x="17" y="224"/>
                      <a:pt x="34" y="257"/>
                      <a:pt x="34" y="290"/>
                    </a:cubicBezTo>
                    <a:cubicBezTo>
                      <a:pt x="34" y="301"/>
                      <a:pt x="34" y="313"/>
                      <a:pt x="34" y="324"/>
                    </a:cubicBezTo>
                    <a:cubicBezTo>
                      <a:pt x="34" y="357"/>
                      <a:pt x="17" y="390"/>
                      <a:pt x="17" y="423"/>
                    </a:cubicBezTo>
                    <a:cubicBezTo>
                      <a:pt x="1" y="440"/>
                      <a:pt x="1" y="473"/>
                      <a:pt x="17" y="490"/>
                    </a:cubicBezTo>
                    <a:cubicBezTo>
                      <a:pt x="34" y="523"/>
                      <a:pt x="51" y="540"/>
                      <a:pt x="67" y="540"/>
                    </a:cubicBezTo>
                    <a:cubicBezTo>
                      <a:pt x="78" y="545"/>
                      <a:pt x="89" y="547"/>
                      <a:pt x="100" y="547"/>
                    </a:cubicBezTo>
                    <a:cubicBezTo>
                      <a:pt x="121" y="547"/>
                      <a:pt x="139" y="540"/>
                      <a:pt x="150" y="540"/>
                    </a:cubicBezTo>
                    <a:cubicBezTo>
                      <a:pt x="184" y="523"/>
                      <a:pt x="200" y="490"/>
                      <a:pt x="200" y="473"/>
                    </a:cubicBezTo>
                    <a:cubicBezTo>
                      <a:pt x="223" y="394"/>
                      <a:pt x="230" y="316"/>
                      <a:pt x="222" y="242"/>
                    </a:cubicBezTo>
                    <a:lnTo>
                      <a:pt x="222" y="242"/>
                    </a:lnTo>
                    <a:lnTo>
                      <a:pt x="366" y="191"/>
                    </a:lnTo>
                    <a:cubicBezTo>
                      <a:pt x="470" y="161"/>
                      <a:pt x="442"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63"/>
              <p:cNvSpPr/>
              <p:nvPr/>
            </p:nvSpPr>
            <p:spPr>
              <a:xfrm>
                <a:off x="1260675" y="4086663"/>
                <a:ext cx="12250" cy="14225"/>
              </a:xfrm>
              <a:custGeom>
                <a:rect b="b" l="l" r="r" t="t"/>
                <a:pathLst>
                  <a:path extrusionOk="0" h="569" w="490">
                    <a:moveTo>
                      <a:pt x="343" y="0"/>
                    </a:moveTo>
                    <a:cubicBezTo>
                      <a:pt x="334" y="0"/>
                      <a:pt x="325" y="1"/>
                      <a:pt x="316" y="4"/>
                    </a:cubicBezTo>
                    <a:lnTo>
                      <a:pt x="316" y="20"/>
                    </a:lnTo>
                    <a:lnTo>
                      <a:pt x="83" y="103"/>
                    </a:lnTo>
                    <a:cubicBezTo>
                      <a:pt x="67" y="103"/>
                      <a:pt x="33" y="120"/>
                      <a:pt x="33" y="153"/>
                    </a:cubicBezTo>
                    <a:cubicBezTo>
                      <a:pt x="17" y="170"/>
                      <a:pt x="0" y="203"/>
                      <a:pt x="17" y="220"/>
                    </a:cubicBezTo>
                    <a:cubicBezTo>
                      <a:pt x="33" y="253"/>
                      <a:pt x="33" y="286"/>
                      <a:pt x="33" y="303"/>
                    </a:cubicBezTo>
                    <a:cubicBezTo>
                      <a:pt x="33" y="319"/>
                      <a:pt x="33" y="336"/>
                      <a:pt x="33" y="353"/>
                    </a:cubicBezTo>
                    <a:cubicBezTo>
                      <a:pt x="33" y="386"/>
                      <a:pt x="33" y="419"/>
                      <a:pt x="17" y="436"/>
                    </a:cubicBezTo>
                    <a:cubicBezTo>
                      <a:pt x="0" y="469"/>
                      <a:pt x="17" y="502"/>
                      <a:pt x="33" y="519"/>
                    </a:cubicBezTo>
                    <a:cubicBezTo>
                      <a:pt x="33" y="552"/>
                      <a:pt x="67" y="552"/>
                      <a:pt x="83" y="569"/>
                    </a:cubicBezTo>
                    <a:cubicBezTo>
                      <a:pt x="116" y="569"/>
                      <a:pt x="150" y="569"/>
                      <a:pt x="166" y="552"/>
                    </a:cubicBezTo>
                    <a:cubicBezTo>
                      <a:pt x="183" y="535"/>
                      <a:pt x="199" y="519"/>
                      <a:pt x="216" y="502"/>
                    </a:cubicBezTo>
                    <a:cubicBezTo>
                      <a:pt x="240" y="418"/>
                      <a:pt x="247" y="334"/>
                      <a:pt x="236" y="257"/>
                    </a:cubicBezTo>
                    <a:lnTo>
                      <a:pt x="236" y="257"/>
                    </a:lnTo>
                    <a:lnTo>
                      <a:pt x="366" y="220"/>
                    </a:lnTo>
                    <a:cubicBezTo>
                      <a:pt x="489" y="189"/>
                      <a:pt x="455" y="0"/>
                      <a:pt x="3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63"/>
              <p:cNvSpPr/>
              <p:nvPr/>
            </p:nvSpPr>
            <p:spPr>
              <a:xfrm>
                <a:off x="1251525" y="4067213"/>
                <a:ext cx="20375" cy="10100"/>
              </a:xfrm>
              <a:custGeom>
                <a:rect b="b" l="l" r="r" t="t"/>
                <a:pathLst>
                  <a:path extrusionOk="0" h="404" w="815">
                    <a:moveTo>
                      <a:pt x="705" y="0"/>
                    </a:moveTo>
                    <a:cubicBezTo>
                      <a:pt x="686" y="0"/>
                      <a:pt x="666" y="6"/>
                      <a:pt x="649" y="17"/>
                    </a:cubicBezTo>
                    <a:cubicBezTo>
                      <a:pt x="565" y="51"/>
                      <a:pt x="466" y="84"/>
                      <a:pt x="383" y="117"/>
                    </a:cubicBezTo>
                    <a:cubicBezTo>
                      <a:pt x="283" y="150"/>
                      <a:pt x="183" y="184"/>
                      <a:pt x="84" y="200"/>
                    </a:cubicBezTo>
                    <a:cubicBezTo>
                      <a:pt x="34" y="217"/>
                      <a:pt x="1" y="267"/>
                      <a:pt x="17" y="317"/>
                    </a:cubicBezTo>
                    <a:cubicBezTo>
                      <a:pt x="17" y="372"/>
                      <a:pt x="63" y="404"/>
                      <a:pt x="107" y="404"/>
                    </a:cubicBezTo>
                    <a:cubicBezTo>
                      <a:pt x="116" y="404"/>
                      <a:pt x="125" y="402"/>
                      <a:pt x="133" y="400"/>
                    </a:cubicBezTo>
                    <a:cubicBezTo>
                      <a:pt x="349" y="350"/>
                      <a:pt x="549" y="283"/>
                      <a:pt x="748" y="200"/>
                    </a:cubicBezTo>
                    <a:cubicBezTo>
                      <a:pt x="798" y="167"/>
                      <a:pt x="815" y="101"/>
                      <a:pt x="781" y="51"/>
                    </a:cubicBezTo>
                    <a:cubicBezTo>
                      <a:pt x="771" y="19"/>
                      <a:pt x="739" y="0"/>
                      <a:pt x="7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63"/>
              <p:cNvSpPr/>
              <p:nvPr/>
            </p:nvSpPr>
            <p:spPr>
              <a:xfrm>
                <a:off x="1258175" y="4064738"/>
                <a:ext cx="11225" cy="14550"/>
              </a:xfrm>
              <a:custGeom>
                <a:rect b="b" l="l" r="r" t="t"/>
                <a:pathLst>
                  <a:path extrusionOk="0" h="582" w="449">
                    <a:moveTo>
                      <a:pt x="183" y="0"/>
                    </a:moveTo>
                    <a:cubicBezTo>
                      <a:pt x="133" y="0"/>
                      <a:pt x="67" y="33"/>
                      <a:pt x="67" y="83"/>
                    </a:cubicBezTo>
                    <a:lnTo>
                      <a:pt x="50" y="83"/>
                    </a:lnTo>
                    <a:cubicBezTo>
                      <a:pt x="34" y="166"/>
                      <a:pt x="17" y="233"/>
                      <a:pt x="0" y="316"/>
                    </a:cubicBezTo>
                    <a:cubicBezTo>
                      <a:pt x="0" y="349"/>
                      <a:pt x="0" y="366"/>
                      <a:pt x="0" y="399"/>
                    </a:cubicBezTo>
                    <a:cubicBezTo>
                      <a:pt x="17" y="416"/>
                      <a:pt x="34" y="432"/>
                      <a:pt x="67" y="449"/>
                    </a:cubicBezTo>
                    <a:lnTo>
                      <a:pt x="133" y="465"/>
                    </a:lnTo>
                    <a:lnTo>
                      <a:pt x="150" y="465"/>
                    </a:lnTo>
                    <a:lnTo>
                      <a:pt x="183" y="482"/>
                    </a:lnTo>
                    <a:lnTo>
                      <a:pt x="200" y="482"/>
                    </a:lnTo>
                    <a:lnTo>
                      <a:pt x="216" y="499"/>
                    </a:lnTo>
                    <a:cubicBezTo>
                      <a:pt x="233" y="515"/>
                      <a:pt x="250" y="532"/>
                      <a:pt x="266" y="548"/>
                    </a:cubicBezTo>
                    <a:cubicBezTo>
                      <a:pt x="283" y="565"/>
                      <a:pt x="316" y="582"/>
                      <a:pt x="349" y="582"/>
                    </a:cubicBezTo>
                    <a:cubicBezTo>
                      <a:pt x="366" y="582"/>
                      <a:pt x="399" y="565"/>
                      <a:pt x="416" y="548"/>
                    </a:cubicBezTo>
                    <a:cubicBezTo>
                      <a:pt x="432" y="532"/>
                      <a:pt x="449" y="515"/>
                      <a:pt x="449" y="482"/>
                    </a:cubicBezTo>
                    <a:cubicBezTo>
                      <a:pt x="449" y="449"/>
                      <a:pt x="432" y="432"/>
                      <a:pt x="416" y="399"/>
                    </a:cubicBezTo>
                    <a:cubicBezTo>
                      <a:pt x="367" y="338"/>
                      <a:pt x="300" y="295"/>
                      <a:pt x="222" y="270"/>
                    </a:cubicBezTo>
                    <a:lnTo>
                      <a:pt x="222" y="270"/>
                    </a:lnTo>
                    <a:cubicBezTo>
                      <a:pt x="231" y="226"/>
                      <a:pt x="240" y="180"/>
                      <a:pt x="250" y="133"/>
                    </a:cubicBezTo>
                    <a:cubicBezTo>
                      <a:pt x="266" y="83"/>
                      <a:pt x="233" y="17"/>
                      <a:pt x="1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63"/>
              <p:cNvSpPr/>
              <p:nvPr/>
            </p:nvSpPr>
            <p:spPr>
              <a:xfrm>
                <a:off x="1266075" y="4061713"/>
                <a:ext cx="11225" cy="14675"/>
              </a:xfrm>
              <a:custGeom>
                <a:rect b="b" l="l" r="r" t="t"/>
                <a:pathLst>
                  <a:path extrusionOk="0" h="587" w="449">
                    <a:moveTo>
                      <a:pt x="156" y="1"/>
                    </a:moveTo>
                    <a:cubicBezTo>
                      <a:pt x="112" y="1"/>
                      <a:pt x="64" y="33"/>
                      <a:pt x="50" y="88"/>
                    </a:cubicBezTo>
                    <a:lnTo>
                      <a:pt x="0" y="321"/>
                    </a:lnTo>
                    <a:cubicBezTo>
                      <a:pt x="0" y="337"/>
                      <a:pt x="0" y="370"/>
                      <a:pt x="0" y="404"/>
                    </a:cubicBezTo>
                    <a:cubicBezTo>
                      <a:pt x="17" y="420"/>
                      <a:pt x="33" y="437"/>
                      <a:pt x="67" y="437"/>
                    </a:cubicBezTo>
                    <a:cubicBezTo>
                      <a:pt x="83" y="453"/>
                      <a:pt x="100" y="453"/>
                      <a:pt x="133" y="453"/>
                    </a:cubicBezTo>
                    <a:lnTo>
                      <a:pt x="150" y="453"/>
                    </a:lnTo>
                    <a:lnTo>
                      <a:pt x="183" y="470"/>
                    </a:lnTo>
                    <a:lnTo>
                      <a:pt x="199" y="487"/>
                    </a:lnTo>
                    <a:lnTo>
                      <a:pt x="216" y="503"/>
                    </a:lnTo>
                    <a:cubicBezTo>
                      <a:pt x="233" y="520"/>
                      <a:pt x="249" y="537"/>
                      <a:pt x="266" y="553"/>
                    </a:cubicBezTo>
                    <a:cubicBezTo>
                      <a:pt x="282" y="570"/>
                      <a:pt x="316" y="586"/>
                      <a:pt x="332" y="586"/>
                    </a:cubicBezTo>
                    <a:cubicBezTo>
                      <a:pt x="366" y="586"/>
                      <a:pt x="399" y="570"/>
                      <a:pt x="415" y="553"/>
                    </a:cubicBezTo>
                    <a:cubicBezTo>
                      <a:pt x="432" y="537"/>
                      <a:pt x="449" y="503"/>
                      <a:pt x="449" y="487"/>
                    </a:cubicBezTo>
                    <a:cubicBezTo>
                      <a:pt x="432" y="453"/>
                      <a:pt x="432" y="420"/>
                      <a:pt x="415" y="404"/>
                    </a:cubicBezTo>
                    <a:cubicBezTo>
                      <a:pt x="367" y="343"/>
                      <a:pt x="300" y="291"/>
                      <a:pt x="223" y="261"/>
                    </a:cubicBezTo>
                    <a:lnTo>
                      <a:pt x="223" y="261"/>
                    </a:lnTo>
                    <a:lnTo>
                      <a:pt x="249" y="138"/>
                    </a:lnTo>
                    <a:cubicBezTo>
                      <a:pt x="266" y="88"/>
                      <a:pt x="233" y="22"/>
                      <a:pt x="183" y="5"/>
                    </a:cubicBezTo>
                    <a:cubicBezTo>
                      <a:pt x="174" y="2"/>
                      <a:pt x="165" y="1"/>
                      <a:pt x="1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4" name="Google Shape;3314;p63"/>
            <p:cNvGrpSpPr/>
            <p:nvPr/>
          </p:nvGrpSpPr>
          <p:grpSpPr>
            <a:xfrm>
              <a:off x="1219550" y="4199188"/>
              <a:ext cx="59000" cy="55375"/>
              <a:chOff x="1219550" y="4199188"/>
              <a:chExt cx="59000" cy="55375"/>
            </a:xfrm>
          </p:grpSpPr>
          <p:sp>
            <p:nvSpPr>
              <p:cNvPr id="3315" name="Google Shape;3315;p63"/>
              <p:cNvSpPr/>
              <p:nvPr/>
            </p:nvSpPr>
            <p:spPr>
              <a:xfrm>
                <a:off x="1237475" y="4218088"/>
                <a:ext cx="21025" cy="15325"/>
              </a:xfrm>
              <a:custGeom>
                <a:rect b="b" l="l" r="r" t="t"/>
                <a:pathLst>
                  <a:path extrusionOk="0" h="613" w="841">
                    <a:moveTo>
                      <a:pt x="589" y="241"/>
                    </a:moveTo>
                    <a:cubicBezTo>
                      <a:pt x="586" y="241"/>
                      <a:pt x="591" y="251"/>
                      <a:pt x="594" y="251"/>
                    </a:cubicBezTo>
                    <a:cubicBezTo>
                      <a:pt x="595" y="251"/>
                      <a:pt x="596" y="249"/>
                      <a:pt x="596" y="246"/>
                    </a:cubicBezTo>
                    <a:cubicBezTo>
                      <a:pt x="592" y="242"/>
                      <a:pt x="590" y="241"/>
                      <a:pt x="589" y="241"/>
                    </a:cubicBezTo>
                    <a:close/>
                    <a:moveTo>
                      <a:pt x="529" y="213"/>
                    </a:moveTo>
                    <a:lnTo>
                      <a:pt x="563" y="229"/>
                    </a:lnTo>
                    <a:lnTo>
                      <a:pt x="579" y="229"/>
                    </a:lnTo>
                    <a:lnTo>
                      <a:pt x="596" y="246"/>
                    </a:lnTo>
                    <a:lnTo>
                      <a:pt x="612" y="279"/>
                    </a:lnTo>
                    <a:lnTo>
                      <a:pt x="612" y="296"/>
                    </a:lnTo>
                    <a:lnTo>
                      <a:pt x="612" y="312"/>
                    </a:lnTo>
                    <a:lnTo>
                      <a:pt x="612" y="329"/>
                    </a:lnTo>
                    <a:cubicBezTo>
                      <a:pt x="612" y="340"/>
                      <a:pt x="612" y="352"/>
                      <a:pt x="612" y="358"/>
                    </a:cubicBezTo>
                    <a:lnTo>
                      <a:pt x="612" y="358"/>
                    </a:lnTo>
                    <a:cubicBezTo>
                      <a:pt x="605" y="369"/>
                      <a:pt x="599" y="381"/>
                      <a:pt x="596" y="395"/>
                    </a:cubicBezTo>
                    <a:lnTo>
                      <a:pt x="596" y="412"/>
                    </a:lnTo>
                    <a:cubicBezTo>
                      <a:pt x="596" y="412"/>
                      <a:pt x="579" y="445"/>
                      <a:pt x="579" y="445"/>
                    </a:cubicBezTo>
                    <a:lnTo>
                      <a:pt x="579" y="462"/>
                    </a:lnTo>
                    <a:lnTo>
                      <a:pt x="552" y="489"/>
                    </a:lnTo>
                    <a:lnTo>
                      <a:pt x="552" y="489"/>
                    </a:lnTo>
                    <a:cubicBezTo>
                      <a:pt x="554" y="488"/>
                      <a:pt x="556" y="488"/>
                      <a:pt x="557" y="488"/>
                    </a:cubicBezTo>
                    <a:cubicBezTo>
                      <a:pt x="559" y="488"/>
                      <a:pt x="557" y="490"/>
                      <a:pt x="546" y="495"/>
                    </a:cubicBezTo>
                    <a:lnTo>
                      <a:pt x="552" y="489"/>
                    </a:lnTo>
                    <a:lnTo>
                      <a:pt x="552" y="489"/>
                    </a:lnTo>
                    <a:cubicBezTo>
                      <a:pt x="546" y="491"/>
                      <a:pt x="538" y="495"/>
                      <a:pt x="546" y="495"/>
                    </a:cubicBezTo>
                    <a:lnTo>
                      <a:pt x="463" y="495"/>
                    </a:lnTo>
                    <a:lnTo>
                      <a:pt x="430" y="478"/>
                    </a:lnTo>
                    <a:lnTo>
                      <a:pt x="413" y="478"/>
                    </a:lnTo>
                    <a:lnTo>
                      <a:pt x="396" y="462"/>
                    </a:lnTo>
                    <a:cubicBezTo>
                      <a:pt x="380" y="462"/>
                      <a:pt x="380" y="445"/>
                      <a:pt x="363" y="445"/>
                    </a:cubicBezTo>
                    <a:lnTo>
                      <a:pt x="363" y="429"/>
                    </a:lnTo>
                    <a:cubicBezTo>
                      <a:pt x="363" y="429"/>
                      <a:pt x="347" y="412"/>
                      <a:pt x="347" y="395"/>
                    </a:cubicBezTo>
                    <a:lnTo>
                      <a:pt x="347" y="379"/>
                    </a:lnTo>
                    <a:lnTo>
                      <a:pt x="347" y="362"/>
                    </a:lnTo>
                    <a:cubicBezTo>
                      <a:pt x="347" y="362"/>
                      <a:pt x="347" y="346"/>
                      <a:pt x="347" y="346"/>
                    </a:cubicBezTo>
                    <a:lnTo>
                      <a:pt x="347" y="329"/>
                    </a:lnTo>
                    <a:lnTo>
                      <a:pt x="347" y="296"/>
                    </a:lnTo>
                    <a:lnTo>
                      <a:pt x="347" y="279"/>
                    </a:lnTo>
                    <a:lnTo>
                      <a:pt x="363" y="246"/>
                    </a:lnTo>
                    <a:lnTo>
                      <a:pt x="380" y="246"/>
                    </a:lnTo>
                    <a:lnTo>
                      <a:pt x="396" y="229"/>
                    </a:lnTo>
                    <a:lnTo>
                      <a:pt x="413" y="213"/>
                    </a:lnTo>
                    <a:close/>
                    <a:moveTo>
                      <a:pt x="471" y="1"/>
                    </a:moveTo>
                    <a:cubicBezTo>
                      <a:pt x="405" y="1"/>
                      <a:pt x="338" y="22"/>
                      <a:pt x="280" y="63"/>
                    </a:cubicBezTo>
                    <a:cubicBezTo>
                      <a:pt x="0" y="258"/>
                      <a:pt x="353" y="613"/>
                      <a:pt x="608" y="613"/>
                    </a:cubicBezTo>
                    <a:cubicBezTo>
                      <a:pt x="699" y="613"/>
                      <a:pt x="778" y="567"/>
                      <a:pt x="810" y="451"/>
                    </a:cubicBezTo>
                    <a:lnTo>
                      <a:pt x="810" y="451"/>
                    </a:lnTo>
                    <a:cubicBezTo>
                      <a:pt x="811" y="449"/>
                      <a:pt x="811" y="447"/>
                      <a:pt x="812" y="445"/>
                    </a:cubicBezTo>
                    <a:lnTo>
                      <a:pt x="812" y="445"/>
                    </a:lnTo>
                    <a:cubicBezTo>
                      <a:pt x="812" y="445"/>
                      <a:pt x="812" y="445"/>
                      <a:pt x="812" y="445"/>
                    </a:cubicBezTo>
                    <a:cubicBezTo>
                      <a:pt x="814" y="440"/>
                      <a:pt x="815" y="435"/>
                      <a:pt x="815" y="429"/>
                    </a:cubicBezTo>
                    <a:lnTo>
                      <a:pt x="815" y="429"/>
                    </a:lnTo>
                    <a:cubicBezTo>
                      <a:pt x="841" y="299"/>
                      <a:pt x="790" y="143"/>
                      <a:pt x="662" y="63"/>
                    </a:cubicBezTo>
                    <a:cubicBezTo>
                      <a:pt x="604" y="22"/>
                      <a:pt x="538" y="1"/>
                      <a:pt x="4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63"/>
              <p:cNvSpPr/>
              <p:nvPr/>
            </p:nvSpPr>
            <p:spPr>
              <a:xfrm>
                <a:off x="1247700" y="4203038"/>
                <a:ext cx="8825" cy="20425"/>
              </a:xfrm>
              <a:custGeom>
                <a:rect b="b" l="l" r="r" t="t"/>
                <a:pathLst>
                  <a:path extrusionOk="0" h="817" w="353">
                    <a:moveTo>
                      <a:pt x="253" y="1"/>
                    </a:moveTo>
                    <a:cubicBezTo>
                      <a:pt x="187" y="1"/>
                      <a:pt x="137" y="50"/>
                      <a:pt x="137" y="100"/>
                    </a:cubicBezTo>
                    <a:cubicBezTo>
                      <a:pt x="137" y="167"/>
                      <a:pt x="137" y="183"/>
                      <a:pt x="120" y="233"/>
                    </a:cubicBezTo>
                    <a:cubicBezTo>
                      <a:pt x="104" y="283"/>
                      <a:pt x="104" y="333"/>
                      <a:pt x="104" y="383"/>
                    </a:cubicBezTo>
                    <a:cubicBezTo>
                      <a:pt x="71" y="482"/>
                      <a:pt x="54" y="582"/>
                      <a:pt x="21" y="682"/>
                    </a:cubicBezTo>
                    <a:cubicBezTo>
                      <a:pt x="1" y="761"/>
                      <a:pt x="64" y="817"/>
                      <a:pt x="125" y="817"/>
                    </a:cubicBezTo>
                    <a:cubicBezTo>
                      <a:pt x="166" y="817"/>
                      <a:pt x="207" y="792"/>
                      <a:pt x="220" y="732"/>
                    </a:cubicBezTo>
                    <a:cubicBezTo>
                      <a:pt x="286" y="532"/>
                      <a:pt x="320" y="316"/>
                      <a:pt x="353" y="100"/>
                    </a:cubicBezTo>
                    <a:cubicBezTo>
                      <a:pt x="353" y="50"/>
                      <a:pt x="303" y="1"/>
                      <a:pt x="2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63"/>
              <p:cNvSpPr/>
              <p:nvPr/>
            </p:nvSpPr>
            <p:spPr>
              <a:xfrm>
                <a:off x="1245300" y="4207513"/>
                <a:ext cx="15800" cy="9375"/>
              </a:xfrm>
              <a:custGeom>
                <a:rect b="b" l="l" r="r" t="t"/>
                <a:pathLst>
                  <a:path extrusionOk="0" h="375" w="632">
                    <a:moveTo>
                      <a:pt x="117" y="0"/>
                    </a:moveTo>
                    <a:cubicBezTo>
                      <a:pt x="92" y="0"/>
                      <a:pt x="67" y="13"/>
                      <a:pt x="50" y="38"/>
                    </a:cubicBezTo>
                    <a:cubicBezTo>
                      <a:pt x="0" y="71"/>
                      <a:pt x="0" y="137"/>
                      <a:pt x="50" y="187"/>
                    </a:cubicBezTo>
                    <a:lnTo>
                      <a:pt x="216" y="337"/>
                    </a:lnTo>
                    <a:cubicBezTo>
                      <a:pt x="241" y="362"/>
                      <a:pt x="270" y="374"/>
                      <a:pt x="297" y="374"/>
                    </a:cubicBezTo>
                    <a:cubicBezTo>
                      <a:pt x="324" y="374"/>
                      <a:pt x="349" y="362"/>
                      <a:pt x="366" y="337"/>
                    </a:cubicBezTo>
                    <a:cubicBezTo>
                      <a:pt x="382" y="320"/>
                      <a:pt x="399" y="303"/>
                      <a:pt x="416" y="287"/>
                    </a:cubicBezTo>
                    <a:lnTo>
                      <a:pt x="432" y="287"/>
                    </a:lnTo>
                    <a:lnTo>
                      <a:pt x="449" y="270"/>
                    </a:lnTo>
                    <a:lnTo>
                      <a:pt x="482" y="254"/>
                    </a:lnTo>
                    <a:lnTo>
                      <a:pt x="499" y="254"/>
                    </a:lnTo>
                    <a:cubicBezTo>
                      <a:pt x="515" y="237"/>
                      <a:pt x="549" y="237"/>
                      <a:pt x="565" y="237"/>
                    </a:cubicBezTo>
                    <a:cubicBezTo>
                      <a:pt x="598" y="220"/>
                      <a:pt x="615" y="204"/>
                      <a:pt x="632" y="187"/>
                    </a:cubicBezTo>
                    <a:cubicBezTo>
                      <a:pt x="632" y="154"/>
                      <a:pt x="632" y="137"/>
                      <a:pt x="632" y="104"/>
                    </a:cubicBezTo>
                    <a:cubicBezTo>
                      <a:pt x="615" y="87"/>
                      <a:pt x="598" y="54"/>
                      <a:pt x="582" y="54"/>
                    </a:cubicBezTo>
                    <a:cubicBezTo>
                      <a:pt x="549" y="38"/>
                      <a:pt x="532" y="38"/>
                      <a:pt x="499" y="38"/>
                    </a:cubicBezTo>
                    <a:cubicBezTo>
                      <a:pt x="417" y="49"/>
                      <a:pt x="343" y="78"/>
                      <a:pt x="283" y="128"/>
                    </a:cubicBezTo>
                    <a:lnTo>
                      <a:pt x="283" y="128"/>
                    </a:lnTo>
                    <a:lnTo>
                      <a:pt x="183" y="38"/>
                    </a:lnTo>
                    <a:cubicBezTo>
                      <a:pt x="167" y="13"/>
                      <a:pt x="142" y="0"/>
                      <a:pt x="1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63"/>
              <p:cNvSpPr/>
              <p:nvPr/>
            </p:nvSpPr>
            <p:spPr>
              <a:xfrm>
                <a:off x="1246550" y="4199188"/>
                <a:ext cx="15800" cy="9375"/>
              </a:xfrm>
              <a:custGeom>
                <a:rect b="b" l="l" r="r" t="t"/>
                <a:pathLst>
                  <a:path extrusionOk="0" h="375" w="632">
                    <a:moveTo>
                      <a:pt x="114" y="1"/>
                    </a:moveTo>
                    <a:cubicBezTo>
                      <a:pt x="87" y="1"/>
                      <a:pt x="58" y="13"/>
                      <a:pt x="33" y="38"/>
                    </a:cubicBezTo>
                    <a:cubicBezTo>
                      <a:pt x="0" y="72"/>
                      <a:pt x="0" y="138"/>
                      <a:pt x="33" y="171"/>
                    </a:cubicBezTo>
                    <a:lnTo>
                      <a:pt x="50" y="188"/>
                    </a:lnTo>
                    <a:lnTo>
                      <a:pt x="233" y="337"/>
                    </a:lnTo>
                    <a:cubicBezTo>
                      <a:pt x="249" y="362"/>
                      <a:pt x="274" y="375"/>
                      <a:pt x="299" y="375"/>
                    </a:cubicBezTo>
                    <a:cubicBezTo>
                      <a:pt x="324" y="375"/>
                      <a:pt x="349" y="362"/>
                      <a:pt x="366" y="337"/>
                    </a:cubicBezTo>
                    <a:cubicBezTo>
                      <a:pt x="382" y="321"/>
                      <a:pt x="399" y="304"/>
                      <a:pt x="416" y="288"/>
                    </a:cubicBezTo>
                    <a:lnTo>
                      <a:pt x="432" y="288"/>
                    </a:lnTo>
                    <a:lnTo>
                      <a:pt x="465" y="254"/>
                    </a:lnTo>
                    <a:lnTo>
                      <a:pt x="499" y="254"/>
                    </a:lnTo>
                    <a:cubicBezTo>
                      <a:pt x="532" y="238"/>
                      <a:pt x="548" y="238"/>
                      <a:pt x="565" y="238"/>
                    </a:cubicBezTo>
                    <a:cubicBezTo>
                      <a:pt x="598" y="221"/>
                      <a:pt x="615" y="204"/>
                      <a:pt x="632" y="188"/>
                    </a:cubicBezTo>
                    <a:cubicBezTo>
                      <a:pt x="632" y="155"/>
                      <a:pt x="632" y="121"/>
                      <a:pt x="632" y="105"/>
                    </a:cubicBezTo>
                    <a:cubicBezTo>
                      <a:pt x="615" y="72"/>
                      <a:pt x="598" y="55"/>
                      <a:pt x="582" y="38"/>
                    </a:cubicBezTo>
                    <a:cubicBezTo>
                      <a:pt x="565" y="30"/>
                      <a:pt x="553" y="26"/>
                      <a:pt x="540" y="26"/>
                    </a:cubicBezTo>
                    <a:cubicBezTo>
                      <a:pt x="528" y="26"/>
                      <a:pt x="515" y="30"/>
                      <a:pt x="499" y="38"/>
                    </a:cubicBezTo>
                    <a:cubicBezTo>
                      <a:pt x="417" y="50"/>
                      <a:pt x="344" y="78"/>
                      <a:pt x="285" y="122"/>
                    </a:cubicBezTo>
                    <a:lnTo>
                      <a:pt x="285" y="122"/>
                    </a:lnTo>
                    <a:lnTo>
                      <a:pt x="183" y="38"/>
                    </a:lnTo>
                    <a:cubicBezTo>
                      <a:pt x="166" y="13"/>
                      <a:pt x="141" y="1"/>
                      <a:pt x="1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63"/>
              <p:cNvSpPr/>
              <p:nvPr/>
            </p:nvSpPr>
            <p:spPr>
              <a:xfrm>
                <a:off x="1229925" y="4209663"/>
                <a:ext cx="16650" cy="15625"/>
              </a:xfrm>
              <a:custGeom>
                <a:rect b="b" l="l" r="r" t="t"/>
                <a:pathLst>
                  <a:path extrusionOk="0" h="625" w="666">
                    <a:moveTo>
                      <a:pt x="110" y="1"/>
                    </a:moveTo>
                    <a:cubicBezTo>
                      <a:pt x="74" y="1"/>
                      <a:pt x="39" y="19"/>
                      <a:pt x="17" y="51"/>
                    </a:cubicBezTo>
                    <a:cubicBezTo>
                      <a:pt x="1" y="101"/>
                      <a:pt x="17" y="168"/>
                      <a:pt x="67" y="201"/>
                    </a:cubicBezTo>
                    <a:lnTo>
                      <a:pt x="117" y="234"/>
                    </a:lnTo>
                    <a:lnTo>
                      <a:pt x="134" y="251"/>
                    </a:lnTo>
                    <a:lnTo>
                      <a:pt x="167" y="284"/>
                    </a:lnTo>
                    <a:cubicBezTo>
                      <a:pt x="200" y="300"/>
                      <a:pt x="250" y="334"/>
                      <a:pt x="283" y="384"/>
                    </a:cubicBezTo>
                    <a:cubicBezTo>
                      <a:pt x="350" y="450"/>
                      <a:pt x="416" y="516"/>
                      <a:pt x="482" y="600"/>
                    </a:cubicBezTo>
                    <a:cubicBezTo>
                      <a:pt x="507" y="616"/>
                      <a:pt x="536" y="624"/>
                      <a:pt x="563" y="624"/>
                    </a:cubicBezTo>
                    <a:cubicBezTo>
                      <a:pt x="590" y="624"/>
                      <a:pt x="615" y="616"/>
                      <a:pt x="632" y="600"/>
                    </a:cubicBezTo>
                    <a:cubicBezTo>
                      <a:pt x="665" y="550"/>
                      <a:pt x="665" y="483"/>
                      <a:pt x="632" y="450"/>
                    </a:cubicBezTo>
                    <a:lnTo>
                      <a:pt x="649" y="433"/>
                    </a:lnTo>
                    <a:cubicBezTo>
                      <a:pt x="499" y="284"/>
                      <a:pt x="333" y="134"/>
                      <a:pt x="167" y="18"/>
                    </a:cubicBezTo>
                    <a:cubicBezTo>
                      <a:pt x="149" y="6"/>
                      <a:pt x="129" y="1"/>
                      <a:pt x="1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63"/>
              <p:cNvSpPr/>
              <p:nvPr/>
            </p:nvSpPr>
            <p:spPr>
              <a:xfrm>
                <a:off x="1230175" y="4208013"/>
                <a:ext cx="12250" cy="13825"/>
              </a:xfrm>
              <a:custGeom>
                <a:rect b="b" l="l" r="r" t="t"/>
                <a:pathLst>
                  <a:path extrusionOk="0" h="553" w="490">
                    <a:moveTo>
                      <a:pt x="406" y="1"/>
                    </a:moveTo>
                    <a:cubicBezTo>
                      <a:pt x="389" y="1"/>
                      <a:pt x="356" y="1"/>
                      <a:pt x="340" y="18"/>
                    </a:cubicBezTo>
                    <a:cubicBezTo>
                      <a:pt x="306" y="34"/>
                      <a:pt x="290" y="51"/>
                      <a:pt x="290" y="84"/>
                    </a:cubicBezTo>
                    <a:cubicBezTo>
                      <a:pt x="254" y="155"/>
                      <a:pt x="244" y="235"/>
                      <a:pt x="259" y="311"/>
                    </a:cubicBezTo>
                    <a:lnTo>
                      <a:pt x="259" y="311"/>
                    </a:lnTo>
                    <a:lnTo>
                      <a:pt x="124" y="350"/>
                    </a:lnTo>
                    <a:cubicBezTo>
                      <a:pt x="1" y="381"/>
                      <a:pt x="48" y="553"/>
                      <a:pt x="161" y="553"/>
                    </a:cubicBezTo>
                    <a:cubicBezTo>
                      <a:pt x="170" y="553"/>
                      <a:pt x="180" y="552"/>
                      <a:pt x="190" y="549"/>
                    </a:cubicBezTo>
                    <a:lnTo>
                      <a:pt x="406" y="483"/>
                    </a:lnTo>
                    <a:cubicBezTo>
                      <a:pt x="439" y="466"/>
                      <a:pt x="456" y="450"/>
                      <a:pt x="472" y="433"/>
                    </a:cubicBezTo>
                    <a:cubicBezTo>
                      <a:pt x="489" y="400"/>
                      <a:pt x="489" y="383"/>
                      <a:pt x="472" y="350"/>
                    </a:cubicBezTo>
                    <a:cubicBezTo>
                      <a:pt x="456" y="317"/>
                      <a:pt x="456" y="300"/>
                      <a:pt x="456" y="267"/>
                    </a:cubicBezTo>
                    <a:lnTo>
                      <a:pt x="456" y="283"/>
                    </a:lnTo>
                    <a:cubicBezTo>
                      <a:pt x="439" y="267"/>
                      <a:pt x="439" y="217"/>
                      <a:pt x="456" y="184"/>
                    </a:cubicBezTo>
                    <a:lnTo>
                      <a:pt x="456" y="217"/>
                    </a:lnTo>
                    <a:cubicBezTo>
                      <a:pt x="456" y="184"/>
                      <a:pt x="456" y="167"/>
                      <a:pt x="472" y="134"/>
                    </a:cubicBezTo>
                    <a:cubicBezTo>
                      <a:pt x="489" y="101"/>
                      <a:pt x="489" y="84"/>
                      <a:pt x="472" y="51"/>
                    </a:cubicBezTo>
                    <a:cubicBezTo>
                      <a:pt x="456" y="34"/>
                      <a:pt x="439" y="18"/>
                      <a:pt x="4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63"/>
              <p:cNvSpPr/>
              <p:nvPr/>
            </p:nvSpPr>
            <p:spPr>
              <a:xfrm>
                <a:off x="1223550" y="4202613"/>
                <a:ext cx="12225" cy="13825"/>
              </a:xfrm>
              <a:custGeom>
                <a:rect b="b" l="l" r="r" t="t"/>
                <a:pathLst>
                  <a:path extrusionOk="0" h="553" w="489">
                    <a:moveTo>
                      <a:pt x="322" y="1"/>
                    </a:moveTo>
                    <a:cubicBezTo>
                      <a:pt x="306" y="18"/>
                      <a:pt x="289" y="51"/>
                      <a:pt x="289" y="67"/>
                    </a:cubicBezTo>
                    <a:cubicBezTo>
                      <a:pt x="255" y="147"/>
                      <a:pt x="244" y="227"/>
                      <a:pt x="257" y="302"/>
                    </a:cubicBezTo>
                    <a:lnTo>
                      <a:pt x="257" y="302"/>
                    </a:lnTo>
                    <a:lnTo>
                      <a:pt x="123" y="350"/>
                    </a:lnTo>
                    <a:cubicBezTo>
                      <a:pt x="0" y="381"/>
                      <a:pt x="33" y="553"/>
                      <a:pt x="144" y="553"/>
                    </a:cubicBezTo>
                    <a:cubicBezTo>
                      <a:pt x="153" y="553"/>
                      <a:pt x="162" y="552"/>
                      <a:pt x="173" y="549"/>
                    </a:cubicBezTo>
                    <a:lnTo>
                      <a:pt x="405" y="483"/>
                    </a:lnTo>
                    <a:cubicBezTo>
                      <a:pt x="438" y="466"/>
                      <a:pt x="455" y="450"/>
                      <a:pt x="472" y="433"/>
                    </a:cubicBezTo>
                    <a:cubicBezTo>
                      <a:pt x="488" y="416"/>
                      <a:pt x="488" y="383"/>
                      <a:pt x="472" y="350"/>
                    </a:cubicBezTo>
                    <a:cubicBezTo>
                      <a:pt x="472" y="333"/>
                      <a:pt x="455" y="300"/>
                      <a:pt x="455" y="267"/>
                    </a:cubicBezTo>
                    <a:cubicBezTo>
                      <a:pt x="455" y="250"/>
                      <a:pt x="455" y="234"/>
                      <a:pt x="455" y="217"/>
                    </a:cubicBezTo>
                    <a:cubicBezTo>
                      <a:pt x="455" y="200"/>
                      <a:pt x="472" y="167"/>
                      <a:pt x="472" y="134"/>
                    </a:cubicBezTo>
                    <a:cubicBezTo>
                      <a:pt x="488" y="117"/>
                      <a:pt x="488" y="84"/>
                      <a:pt x="472" y="51"/>
                    </a:cubicBezTo>
                    <a:cubicBezTo>
                      <a:pt x="455" y="34"/>
                      <a:pt x="438" y="18"/>
                      <a:pt x="4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63"/>
              <p:cNvSpPr/>
              <p:nvPr/>
            </p:nvSpPr>
            <p:spPr>
              <a:xfrm>
                <a:off x="1224525" y="4226288"/>
                <a:ext cx="20800" cy="10150"/>
              </a:xfrm>
              <a:custGeom>
                <a:rect b="b" l="l" r="r" t="t"/>
                <a:pathLst>
                  <a:path extrusionOk="0" h="406" w="832">
                    <a:moveTo>
                      <a:pt x="698" y="1"/>
                    </a:moveTo>
                    <a:cubicBezTo>
                      <a:pt x="482" y="51"/>
                      <a:pt x="267" y="117"/>
                      <a:pt x="67" y="217"/>
                    </a:cubicBezTo>
                    <a:cubicBezTo>
                      <a:pt x="17" y="250"/>
                      <a:pt x="1" y="300"/>
                      <a:pt x="34" y="350"/>
                    </a:cubicBezTo>
                    <a:cubicBezTo>
                      <a:pt x="59" y="387"/>
                      <a:pt x="102" y="406"/>
                      <a:pt x="144" y="406"/>
                    </a:cubicBezTo>
                    <a:cubicBezTo>
                      <a:pt x="157" y="406"/>
                      <a:pt x="171" y="404"/>
                      <a:pt x="183" y="400"/>
                    </a:cubicBezTo>
                    <a:cubicBezTo>
                      <a:pt x="267" y="350"/>
                      <a:pt x="350" y="317"/>
                      <a:pt x="449" y="283"/>
                    </a:cubicBezTo>
                    <a:cubicBezTo>
                      <a:pt x="549" y="267"/>
                      <a:pt x="632" y="234"/>
                      <a:pt x="732" y="217"/>
                    </a:cubicBezTo>
                    <a:cubicBezTo>
                      <a:pt x="798" y="200"/>
                      <a:pt x="831" y="134"/>
                      <a:pt x="815" y="84"/>
                    </a:cubicBezTo>
                    <a:cubicBezTo>
                      <a:pt x="801" y="43"/>
                      <a:pt x="754" y="13"/>
                      <a:pt x="710" y="13"/>
                    </a:cubicBezTo>
                    <a:cubicBezTo>
                      <a:pt x="700" y="13"/>
                      <a:pt x="691" y="15"/>
                      <a:pt x="682" y="18"/>
                    </a:cubicBezTo>
                    <a:lnTo>
                      <a:pt x="6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63"/>
              <p:cNvSpPr/>
              <p:nvPr/>
            </p:nvSpPr>
            <p:spPr>
              <a:xfrm>
                <a:off x="1227425" y="4224438"/>
                <a:ext cx="11250" cy="14625"/>
              </a:xfrm>
              <a:custGeom>
                <a:rect b="b" l="l" r="r" t="t"/>
                <a:pathLst>
                  <a:path extrusionOk="0" h="585" w="450">
                    <a:moveTo>
                      <a:pt x="101" y="0"/>
                    </a:moveTo>
                    <a:cubicBezTo>
                      <a:pt x="76" y="0"/>
                      <a:pt x="51" y="9"/>
                      <a:pt x="34" y="25"/>
                    </a:cubicBezTo>
                    <a:cubicBezTo>
                      <a:pt x="1" y="42"/>
                      <a:pt x="1" y="75"/>
                      <a:pt x="1" y="108"/>
                    </a:cubicBezTo>
                    <a:cubicBezTo>
                      <a:pt x="1" y="125"/>
                      <a:pt x="18" y="158"/>
                      <a:pt x="34" y="175"/>
                    </a:cubicBezTo>
                    <a:cubicBezTo>
                      <a:pt x="81" y="233"/>
                      <a:pt x="144" y="283"/>
                      <a:pt x="212" y="314"/>
                    </a:cubicBezTo>
                    <a:lnTo>
                      <a:pt x="212" y="314"/>
                    </a:lnTo>
                    <a:cubicBezTo>
                      <a:pt x="203" y="359"/>
                      <a:pt x="193" y="403"/>
                      <a:pt x="184" y="440"/>
                    </a:cubicBezTo>
                    <a:cubicBezTo>
                      <a:pt x="164" y="530"/>
                      <a:pt x="228" y="584"/>
                      <a:pt x="289" y="584"/>
                    </a:cubicBezTo>
                    <a:cubicBezTo>
                      <a:pt x="330" y="584"/>
                      <a:pt x="370" y="560"/>
                      <a:pt x="383" y="507"/>
                    </a:cubicBezTo>
                    <a:cubicBezTo>
                      <a:pt x="400" y="424"/>
                      <a:pt x="416" y="341"/>
                      <a:pt x="433" y="274"/>
                    </a:cubicBezTo>
                    <a:cubicBezTo>
                      <a:pt x="450" y="241"/>
                      <a:pt x="450" y="208"/>
                      <a:pt x="433" y="191"/>
                    </a:cubicBezTo>
                    <a:cubicBezTo>
                      <a:pt x="416" y="158"/>
                      <a:pt x="400" y="141"/>
                      <a:pt x="366" y="141"/>
                    </a:cubicBezTo>
                    <a:lnTo>
                      <a:pt x="317" y="125"/>
                    </a:lnTo>
                    <a:lnTo>
                      <a:pt x="300" y="125"/>
                    </a:lnTo>
                    <a:lnTo>
                      <a:pt x="267" y="108"/>
                    </a:lnTo>
                    <a:cubicBezTo>
                      <a:pt x="250" y="108"/>
                      <a:pt x="234" y="92"/>
                      <a:pt x="234" y="92"/>
                    </a:cubicBezTo>
                    <a:lnTo>
                      <a:pt x="217" y="75"/>
                    </a:lnTo>
                    <a:cubicBezTo>
                      <a:pt x="200" y="58"/>
                      <a:pt x="184" y="42"/>
                      <a:pt x="167" y="25"/>
                    </a:cubicBezTo>
                    <a:cubicBezTo>
                      <a:pt x="151" y="9"/>
                      <a:pt x="126" y="0"/>
                      <a:pt x="1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63"/>
              <p:cNvSpPr/>
              <p:nvPr/>
            </p:nvSpPr>
            <p:spPr>
              <a:xfrm>
                <a:off x="1219550" y="4227763"/>
                <a:ext cx="11225" cy="14050"/>
              </a:xfrm>
              <a:custGeom>
                <a:rect b="b" l="l" r="r" t="t"/>
                <a:pathLst>
                  <a:path extrusionOk="0" h="562" w="449">
                    <a:moveTo>
                      <a:pt x="100" y="0"/>
                    </a:moveTo>
                    <a:cubicBezTo>
                      <a:pt x="75" y="0"/>
                      <a:pt x="50" y="8"/>
                      <a:pt x="34" y="25"/>
                    </a:cubicBezTo>
                    <a:cubicBezTo>
                      <a:pt x="0" y="42"/>
                      <a:pt x="0" y="75"/>
                      <a:pt x="0" y="108"/>
                    </a:cubicBezTo>
                    <a:cubicBezTo>
                      <a:pt x="0" y="125"/>
                      <a:pt x="17" y="158"/>
                      <a:pt x="34" y="175"/>
                    </a:cubicBezTo>
                    <a:cubicBezTo>
                      <a:pt x="82" y="235"/>
                      <a:pt x="147" y="286"/>
                      <a:pt x="217" y="316"/>
                    </a:cubicBezTo>
                    <a:lnTo>
                      <a:pt x="217" y="316"/>
                    </a:lnTo>
                    <a:lnTo>
                      <a:pt x="200" y="440"/>
                    </a:lnTo>
                    <a:cubicBezTo>
                      <a:pt x="183" y="490"/>
                      <a:pt x="216" y="540"/>
                      <a:pt x="266" y="557"/>
                    </a:cubicBezTo>
                    <a:cubicBezTo>
                      <a:pt x="275" y="560"/>
                      <a:pt x="284" y="561"/>
                      <a:pt x="294" y="561"/>
                    </a:cubicBezTo>
                    <a:cubicBezTo>
                      <a:pt x="337" y="561"/>
                      <a:pt x="382" y="531"/>
                      <a:pt x="382" y="490"/>
                    </a:cubicBezTo>
                    <a:lnTo>
                      <a:pt x="432" y="258"/>
                    </a:lnTo>
                    <a:cubicBezTo>
                      <a:pt x="449" y="224"/>
                      <a:pt x="449" y="208"/>
                      <a:pt x="432" y="175"/>
                    </a:cubicBezTo>
                    <a:cubicBezTo>
                      <a:pt x="416" y="158"/>
                      <a:pt x="399" y="141"/>
                      <a:pt x="366" y="125"/>
                    </a:cubicBezTo>
                    <a:cubicBezTo>
                      <a:pt x="349" y="125"/>
                      <a:pt x="333" y="125"/>
                      <a:pt x="316" y="108"/>
                    </a:cubicBezTo>
                    <a:lnTo>
                      <a:pt x="299" y="108"/>
                    </a:lnTo>
                    <a:lnTo>
                      <a:pt x="266" y="91"/>
                    </a:lnTo>
                    <a:lnTo>
                      <a:pt x="233" y="75"/>
                    </a:lnTo>
                    <a:lnTo>
                      <a:pt x="216" y="75"/>
                    </a:lnTo>
                    <a:cubicBezTo>
                      <a:pt x="200" y="58"/>
                      <a:pt x="183" y="42"/>
                      <a:pt x="166" y="25"/>
                    </a:cubicBezTo>
                    <a:cubicBezTo>
                      <a:pt x="150" y="8"/>
                      <a:pt x="125" y="0"/>
                      <a:pt x="1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63"/>
              <p:cNvSpPr/>
              <p:nvPr/>
            </p:nvSpPr>
            <p:spPr>
              <a:xfrm>
                <a:off x="1241550" y="4230988"/>
                <a:ext cx="8825" cy="20250"/>
              </a:xfrm>
              <a:custGeom>
                <a:rect b="b" l="l" r="r" t="t"/>
                <a:pathLst>
                  <a:path extrusionOk="0" h="810" w="353">
                    <a:moveTo>
                      <a:pt x="220" y="1"/>
                    </a:moveTo>
                    <a:cubicBezTo>
                      <a:pt x="175" y="1"/>
                      <a:pt x="131" y="24"/>
                      <a:pt x="117" y="79"/>
                    </a:cubicBezTo>
                    <a:lnTo>
                      <a:pt x="134" y="79"/>
                    </a:lnTo>
                    <a:cubicBezTo>
                      <a:pt x="67" y="278"/>
                      <a:pt x="17" y="494"/>
                      <a:pt x="1" y="710"/>
                    </a:cubicBezTo>
                    <a:cubicBezTo>
                      <a:pt x="1" y="760"/>
                      <a:pt x="34" y="810"/>
                      <a:pt x="101" y="810"/>
                    </a:cubicBezTo>
                    <a:cubicBezTo>
                      <a:pt x="150" y="810"/>
                      <a:pt x="200" y="760"/>
                      <a:pt x="200" y="710"/>
                    </a:cubicBezTo>
                    <a:cubicBezTo>
                      <a:pt x="200" y="660"/>
                      <a:pt x="200" y="627"/>
                      <a:pt x="217" y="577"/>
                    </a:cubicBezTo>
                    <a:cubicBezTo>
                      <a:pt x="233" y="527"/>
                      <a:pt x="233" y="478"/>
                      <a:pt x="250" y="428"/>
                    </a:cubicBezTo>
                    <a:cubicBezTo>
                      <a:pt x="267" y="328"/>
                      <a:pt x="300" y="228"/>
                      <a:pt x="333" y="129"/>
                    </a:cubicBezTo>
                    <a:cubicBezTo>
                      <a:pt x="353" y="50"/>
                      <a:pt x="285" y="1"/>
                      <a:pt x="2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63"/>
              <p:cNvSpPr/>
              <p:nvPr/>
            </p:nvSpPr>
            <p:spPr>
              <a:xfrm>
                <a:off x="1236575" y="4237413"/>
                <a:ext cx="16600" cy="9500"/>
              </a:xfrm>
              <a:custGeom>
                <a:rect b="b" l="l" r="r" t="t"/>
                <a:pathLst>
                  <a:path extrusionOk="0" h="380" w="664">
                    <a:moveTo>
                      <a:pt x="341" y="0"/>
                    </a:moveTo>
                    <a:cubicBezTo>
                      <a:pt x="316" y="0"/>
                      <a:pt x="291" y="13"/>
                      <a:pt x="266" y="38"/>
                    </a:cubicBezTo>
                    <a:cubicBezTo>
                      <a:pt x="250" y="54"/>
                      <a:pt x="250" y="71"/>
                      <a:pt x="233" y="88"/>
                    </a:cubicBezTo>
                    <a:lnTo>
                      <a:pt x="216" y="104"/>
                    </a:lnTo>
                    <a:lnTo>
                      <a:pt x="183" y="121"/>
                    </a:lnTo>
                    <a:lnTo>
                      <a:pt x="150" y="137"/>
                    </a:lnTo>
                    <a:lnTo>
                      <a:pt x="133" y="137"/>
                    </a:lnTo>
                    <a:lnTo>
                      <a:pt x="67" y="154"/>
                    </a:lnTo>
                    <a:cubicBezTo>
                      <a:pt x="50" y="154"/>
                      <a:pt x="17" y="171"/>
                      <a:pt x="0" y="187"/>
                    </a:cubicBezTo>
                    <a:cubicBezTo>
                      <a:pt x="0" y="221"/>
                      <a:pt x="0" y="254"/>
                      <a:pt x="0" y="270"/>
                    </a:cubicBezTo>
                    <a:cubicBezTo>
                      <a:pt x="17" y="304"/>
                      <a:pt x="34" y="320"/>
                      <a:pt x="50" y="337"/>
                    </a:cubicBezTo>
                    <a:cubicBezTo>
                      <a:pt x="84" y="353"/>
                      <a:pt x="100" y="353"/>
                      <a:pt x="133" y="353"/>
                    </a:cubicBezTo>
                    <a:cubicBezTo>
                      <a:pt x="213" y="331"/>
                      <a:pt x="284" y="300"/>
                      <a:pt x="343" y="257"/>
                    </a:cubicBezTo>
                    <a:lnTo>
                      <a:pt x="343" y="257"/>
                    </a:lnTo>
                    <a:lnTo>
                      <a:pt x="449" y="353"/>
                    </a:lnTo>
                    <a:cubicBezTo>
                      <a:pt x="471" y="372"/>
                      <a:pt x="495" y="380"/>
                      <a:pt x="517" y="380"/>
                    </a:cubicBezTo>
                    <a:cubicBezTo>
                      <a:pt x="597" y="380"/>
                      <a:pt x="663" y="282"/>
                      <a:pt x="599" y="204"/>
                    </a:cubicBezTo>
                    <a:lnTo>
                      <a:pt x="416" y="38"/>
                    </a:lnTo>
                    <a:cubicBezTo>
                      <a:pt x="391" y="13"/>
                      <a:pt x="366"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63"/>
              <p:cNvSpPr/>
              <p:nvPr/>
            </p:nvSpPr>
            <p:spPr>
              <a:xfrm>
                <a:off x="1235325" y="4245713"/>
                <a:ext cx="16200" cy="8850"/>
              </a:xfrm>
              <a:custGeom>
                <a:rect b="b" l="l" r="r" t="t"/>
                <a:pathLst>
                  <a:path extrusionOk="0" h="354" w="648">
                    <a:moveTo>
                      <a:pt x="582" y="188"/>
                    </a:moveTo>
                    <a:lnTo>
                      <a:pt x="596" y="202"/>
                    </a:lnTo>
                    <a:lnTo>
                      <a:pt x="596" y="202"/>
                    </a:lnTo>
                    <a:cubicBezTo>
                      <a:pt x="592" y="197"/>
                      <a:pt x="588" y="192"/>
                      <a:pt x="582" y="188"/>
                    </a:cubicBezTo>
                    <a:close/>
                    <a:moveTo>
                      <a:pt x="335" y="1"/>
                    </a:moveTo>
                    <a:cubicBezTo>
                      <a:pt x="308" y="1"/>
                      <a:pt x="283" y="13"/>
                      <a:pt x="266" y="38"/>
                    </a:cubicBezTo>
                    <a:lnTo>
                      <a:pt x="217" y="71"/>
                    </a:lnTo>
                    <a:lnTo>
                      <a:pt x="200" y="88"/>
                    </a:lnTo>
                    <a:lnTo>
                      <a:pt x="183" y="105"/>
                    </a:lnTo>
                    <a:lnTo>
                      <a:pt x="150" y="121"/>
                    </a:lnTo>
                    <a:lnTo>
                      <a:pt x="134" y="121"/>
                    </a:lnTo>
                    <a:cubicBezTo>
                      <a:pt x="117" y="138"/>
                      <a:pt x="84" y="138"/>
                      <a:pt x="67" y="138"/>
                    </a:cubicBezTo>
                    <a:cubicBezTo>
                      <a:pt x="34" y="138"/>
                      <a:pt x="17" y="154"/>
                      <a:pt x="1" y="188"/>
                    </a:cubicBezTo>
                    <a:cubicBezTo>
                      <a:pt x="1" y="204"/>
                      <a:pt x="1" y="237"/>
                      <a:pt x="1" y="271"/>
                    </a:cubicBezTo>
                    <a:cubicBezTo>
                      <a:pt x="17" y="287"/>
                      <a:pt x="34" y="320"/>
                      <a:pt x="50" y="320"/>
                    </a:cubicBezTo>
                    <a:cubicBezTo>
                      <a:pt x="67" y="329"/>
                      <a:pt x="80" y="333"/>
                      <a:pt x="92" y="333"/>
                    </a:cubicBezTo>
                    <a:cubicBezTo>
                      <a:pt x="104" y="333"/>
                      <a:pt x="117" y="329"/>
                      <a:pt x="134" y="320"/>
                    </a:cubicBezTo>
                    <a:cubicBezTo>
                      <a:pt x="215" y="309"/>
                      <a:pt x="288" y="281"/>
                      <a:pt x="347" y="237"/>
                    </a:cubicBezTo>
                    <a:lnTo>
                      <a:pt x="347" y="237"/>
                    </a:lnTo>
                    <a:lnTo>
                      <a:pt x="449" y="320"/>
                    </a:lnTo>
                    <a:cubicBezTo>
                      <a:pt x="469" y="344"/>
                      <a:pt x="492" y="354"/>
                      <a:pt x="515" y="354"/>
                    </a:cubicBezTo>
                    <a:cubicBezTo>
                      <a:pt x="583" y="354"/>
                      <a:pt x="648" y="266"/>
                      <a:pt x="597" y="203"/>
                    </a:cubicBezTo>
                    <a:lnTo>
                      <a:pt x="597" y="203"/>
                    </a:lnTo>
                    <a:lnTo>
                      <a:pt x="599" y="204"/>
                    </a:lnTo>
                    <a:lnTo>
                      <a:pt x="596" y="202"/>
                    </a:lnTo>
                    <a:lnTo>
                      <a:pt x="596" y="202"/>
                    </a:lnTo>
                    <a:cubicBezTo>
                      <a:pt x="597" y="202"/>
                      <a:pt x="597" y="202"/>
                      <a:pt x="597" y="203"/>
                    </a:cubicBezTo>
                    <a:lnTo>
                      <a:pt x="597" y="203"/>
                    </a:lnTo>
                    <a:lnTo>
                      <a:pt x="416" y="38"/>
                    </a:lnTo>
                    <a:cubicBezTo>
                      <a:pt x="391" y="13"/>
                      <a:pt x="362" y="1"/>
                      <a:pt x="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63"/>
              <p:cNvSpPr/>
              <p:nvPr/>
            </p:nvSpPr>
            <p:spPr>
              <a:xfrm>
                <a:off x="1251100" y="4229413"/>
                <a:ext cx="18175" cy="15675"/>
              </a:xfrm>
              <a:custGeom>
                <a:rect b="b" l="l" r="r" t="t"/>
                <a:pathLst>
                  <a:path extrusionOk="0" h="627" w="727">
                    <a:moveTo>
                      <a:pt x="115" y="1"/>
                    </a:moveTo>
                    <a:cubicBezTo>
                      <a:pt x="88" y="1"/>
                      <a:pt x="59" y="9"/>
                      <a:pt x="34" y="25"/>
                    </a:cubicBezTo>
                    <a:cubicBezTo>
                      <a:pt x="1" y="75"/>
                      <a:pt x="1" y="142"/>
                      <a:pt x="34" y="175"/>
                    </a:cubicBezTo>
                    <a:cubicBezTo>
                      <a:pt x="167" y="325"/>
                      <a:pt x="333" y="474"/>
                      <a:pt x="516" y="607"/>
                    </a:cubicBezTo>
                    <a:cubicBezTo>
                      <a:pt x="536" y="621"/>
                      <a:pt x="555" y="627"/>
                      <a:pt x="573" y="627"/>
                    </a:cubicBezTo>
                    <a:cubicBezTo>
                      <a:pt x="664" y="627"/>
                      <a:pt x="726" y="480"/>
                      <a:pt x="616" y="424"/>
                    </a:cubicBezTo>
                    <a:lnTo>
                      <a:pt x="549" y="374"/>
                    </a:lnTo>
                    <a:lnTo>
                      <a:pt x="533" y="358"/>
                    </a:lnTo>
                    <a:lnTo>
                      <a:pt x="516" y="341"/>
                    </a:lnTo>
                    <a:cubicBezTo>
                      <a:pt x="466" y="308"/>
                      <a:pt x="433" y="275"/>
                      <a:pt x="400" y="241"/>
                    </a:cubicBezTo>
                    <a:cubicBezTo>
                      <a:pt x="317" y="175"/>
                      <a:pt x="250" y="109"/>
                      <a:pt x="184" y="25"/>
                    </a:cubicBezTo>
                    <a:cubicBezTo>
                      <a:pt x="167" y="9"/>
                      <a:pt x="142" y="1"/>
                      <a:pt x="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63"/>
              <p:cNvSpPr/>
              <p:nvPr/>
            </p:nvSpPr>
            <p:spPr>
              <a:xfrm>
                <a:off x="1255675" y="4232038"/>
                <a:ext cx="12225" cy="14250"/>
              </a:xfrm>
              <a:custGeom>
                <a:rect b="b" l="l" r="r" t="t"/>
                <a:pathLst>
                  <a:path extrusionOk="0" h="570" w="489">
                    <a:moveTo>
                      <a:pt x="330" y="0"/>
                    </a:moveTo>
                    <a:cubicBezTo>
                      <a:pt x="321" y="0"/>
                      <a:pt x="310" y="1"/>
                      <a:pt x="300" y="4"/>
                    </a:cubicBezTo>
                    <a:lnTo>
                      <a:pt x="300" y="20"/>
                    </a:lnTo>
                    <a:lnTo>
                      <a:pt x="67" y="103"/>
                    </a:lnTo>
                    <a:cubicBezTo>
                      <a:pt x="51" y="103"/>
                      <a:pt x="34" y="120"/>
                      <a:pt x="17" y="153"/>
                    </a:cubicBezTo>
                    <a:cubicBezTo>
                      <a:pt x="1" y="170"/>
                      <a:pt x="1" y="203"/>
                      <a:pt x="17" y="220"/>
                    </a:cubicBezTo>
                    <a:cubicBezTo>
                      <a:pt x="17" y="253"/>
                      <a:pt x="34" y="286"/>
                      <a:pt x="34" y="303"/>
                    </a:cubicBezTo>
                    <a:cubicBezTo>
                      <a:pt x="34" y="319"/>
                      <a:pt x="34" y="336"/>
                      <a:pt x="34" y="352"/>
                    </a:cubicBezTo>
                    <a:cubicBezTo>
                      <a:pt x="34" y="386"/>
                      <a:pt x="17" y="419"/>
                      <a:pt x="17" y="436"/>
                    </a:cubicBezTo>
                    <a:cubicBezTo>
                      <a:pt x="1" y="469"/>
                      <a:pt x="1" y="502"/>
                      <a:pt x="17" y="519"/>
                    </a:cubicBezTo>
                    <a:cubicBezTo>
                      <a:pt x="39" y="551"/>
                      <a:pt x="67" y="569"/>
                      <a:pt x="98" y="569"/>
                    </a:cubicBezTo>
                    <a:cubicBezTo>
                      <a:pt x="115" y="569"/>
                      <a:pt x="133" y="564"/>
                      <a:pt x="150" y="552"/>
                    </a:cubicBezTo>
                    <a:cubicBezTo>
                      <a:pt x="183" y="535"/>
                      <a:pt x="183" y="519"/>
                      <a:pt x="200" y="502"/>
                    </a:cubicBezTo>
                    <a:cubicBezTo>
                      <a:pt x="236" y="418"/>
                      <a:pt x="246" y="334"/>
                      <a:pt x="230" y="256"/>
                    </a:cubicBezTo>
                    <a:lnTo>
                      <a:pt x="230" y="256"/>
                    </a:lnTo>
                    <a:lnTo>
                      <a:pt x="350" y="220"/>
                    </a:lnTo>
                    <a:cubicBezTo>
                      <a:pt x="489" y="189"/>
                      <a:pt x="455" y="0"/>
                      <a:pt x="3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63"/>
              <p:cNvSpPr/>
              <p:nvPr/>
            </p:nvSpPr>
            <p:spPr>
              <a:xfrm>
                <a:off x="1262325" y="4237738"/>
                <a:ext cx="12100" cy="13925"/>
              </a:xfrm>
              <a:custGeom>
                <a:rect b="b" l="l" r="r" t="t"/>
                <a:pathLst>
                  <a:path extrusionOk="0" h="557" w="484">
                    <a:moveTo>
                      <a:pt x="338" y="1"/>
                    </a:moveTo>
                    <a:cubicBezTo>
                      <a:pt x="326" y="1"/>
                      <a:pt x="313" y="3"/>
                      <a:pt x="300" y="8"/>
                    </a:cubicBezTo>
                    <a:lnTo>
                      <a:pt x="67" y="75"/>
                    </a:lnTo>
                    <a:cubicBezTo>
                      <a:pt x="50" y="91"/>
                      <a:pt x="17" y="108"/>
                      <a:pt x="17" y="124"/>
                    </a:cubicBezTo>
                    <a:cubicBezTo>
                      <a:pt x="1" y="158"/>
                      <a:pt x="1" y="174"/>
                      <a:pt x="17" y="208"/>
                    </a:cubicBezTo>
                    <a:cubicBezTo>
                      <a:pt x="17" y="241"/>
                      <a:pt x="34" y="257"/>
                      <a:pt x="34" y="291"/>
                    </a:cubicBezTo>
                    <a:cubicBezTo>
                      <a:pt x="34" y="307"/>
                      <a:pt x="34" y="324"/>
                      <a:pt x="34" y="340"/>
                    </a:cubicBezTo>
                    <a:cubicBezTo>
                      <a:pt x="34" y="374"/>
                      <a:pt x="17" y="390"/>
                      <a:pt x="17" y="424"/>
                    </a:cubicBezTo>
                    <a:cubicBezTo>
                      <a:pt x="1" y="457"/>
                      <a:pt x="1" y="473"/>
                      <a:pt x="17" y="507"/>
                    </a:cubicBezTo>
                    <a:cubicBezTo>
                      <a:pt x="17" y="523"/>
                      <a:pt x="50" y="540"/>
                      <a:pt x="67" y="556"/>
                    </a:cubicBezTo>
                    <a:cubicBezTo>
                      <a:pt x="100" y="556"/>
                      <a:pt x="133" y="556"/>
                      <a:pt x="150" y="540"/>
                    </a:cubicBezTo>
                    <a:cubicBezTo>
                      <a:pt x="167" y="523"/>
                      <a:pt x="183" y="507"/>
                      <a:pt x="200" y="473"/>
                    </a:cubicBezTo>
                    <a:cubicBezTo>
                      <a:pt x="224" y="402"/>
                      <a:pt x="230" y="323"/>
                      <a:pt x="220" y="247"/>
                    </a:cubicBezTo>
                    <a:lnTo>
                      <a:pt x="220" y="247"/>
                    </a:lnTo>
                    <a:lnTo>
                      <a:pt x="349" y="208"/>
                    </a:lnTo>
                    <a:cubicBezTo>
                      <a:pt x="484" y="178"/>
                      <a:pt x="444" y="1"/>
                      <a:pt x="3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63"/>
              <p:cNvSpPr/>
              <p:nvPr/>
            </p:nvSpPr>
            <p:spPr>
              <a:xfrm>
                <a:off x="1251900" y="4217988"/>
                <a:ext cx="21250" cy="10000"/>
              </a:xfrm>
              <a:custGeom>
                <a:rect b="b" l="l" r="r" t="t"/>
                <a:pathLst>
                  <a:path extrusionOk="0" h="400" w="850">
                    <a:moveTo>
                      <a:pt x="740" y="0"/>
                    </a:moveTo>
                    <a:cubicBezTo>
                      <a:pt x="721" y="0"/>
                      <a:pt x="701" y="6"/>
                      <a:pt x="683" y="17"/>
                    </a:cubicBezTo>
                    <a:cubicBezTo>
                      <a:pt x="600" y="51"/>
                      <a:pt x="501" y="84"/>
                      <a:pt x="418" y="117"/>
                    </a:cubicBezTo>
                    <a:cubicBezTo>
                      <a:pt x="318" y="150"/>
                      <a:pt x="218" y="167"/>
                      <a:pt x="118" y="200"/>
                    </a:cubicBezTo>
                    <a:cubicBezTo>
                      <a:pt x="0" y="230"/>
                      <a:pt x="27" y="391"/>
                      <a:pt x="128" y="391"/>
                    </a:cubicBezTo>
                    <a:cubicBezTo>
                      <a:pt x="140" y="391"/>
                      <a:pt x="154" y="388"/>
                      <a:pt x="168" y="383"/>
                    </a:cubicBezTo>
                    <a:lnTo>
                      <a:pt x="168" y="399"/>
                    </a:lnTo>
                    <a:cubicBezTo>
                      <a:pt x="384" y="350"/>
                      <a:pt x="584" y="283"/>
                      <a:pt x="783" y="183"/>
                    </a:cubicBezTo>
                    <a:cubicBezTo>
                      <a:pt x="833" y="167"/>
                      <a:pt x="849" y="100"/>
                      <a:pt x="816" y="51"/>
                    </a:cubicBezTo>
                    <a:cubicBezTo>
                      <a:pt x="806" y="18"/>
                      <a:pt x="774" y="0"/>
                      <a:pt x="7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63"/>
              <p:cNvSpPr/>
              <p:nvPr/>
            </p:nvSpPr>
            <p:spPr>
              <a:xfrm>
                <a:off x="1259000" y="4215438"/>
                <a:ext cx="11250" cy="14625"/>
              </a:xfrm>
              <a:custGeom>
                <a:rect b="b" l="l" r="r" t="t"/>
                <a:pathLst>
                  <a:path extrusionOk="0" h="585" w="450">
                    <a:moveTo>
                      <a:pt x="151" y="1"/>
                    </a:moveTo>
                    <a:cubicBezTo>
                      <a:pt x="107" y="1"/>
                      <a:pt x="64" y="26"/>
                      <a:pt x="50" y="86"/>
                    </a:cubicBezTo>
                    <a:lnTo>
                      <a:pt x="67" y="86"/>
                    </a:lnTo>
                    <a:cubicBezTo>
                      <a:pt x="50" y="153"/>
                      <a:pt x="34" y="236"/>
                      <a:pt x="17" y="319"/>
                    </a:cubicBezTo>
                    <a:cubicBezTo>
                      <a:pt x="1" y="335"/>
                      <a:pt x="1" y="369"/>
                      <a:pt x="17" y="402"/>
                    </a:cubicBezTo>
                    <a:cubicBezTo>
                      <a:pt x="34" y="418"/>
                      <a:pt x="50" y="435"/>
                      <a:pt x="84" y="435"/>
                    </a:cubicBezTo>
                    <a:cubicBezTo>
                      <a:pt x="100" y="452"/>
                      <a:pt x="117" y="452"/>
                      <a:pt x="150" y="452"/>
                    </a:cubicBezTo>
                    <a:lnTo>
                      <a:pt x="183" y="468"/>
                    </a:lnTo>
                    <a:lnTo>
                      <a:pt x="217" y="485"/>
                    </a:lnTo>
                    <a:lnTo>
                      <a:pt x="233" y="501"/>
                    </a:lnTo>
                    <a:cubicBezTo>
                      <a:pt x="250" y="518"/>
                      <a:pt x="266" y="535"/>
                      <a:pt x="266" y="551"/>
                    </a:cubicBezTo>
                    <a:cubicBezTo>
                      <a:pt x="300" y="568"/>
                      <a:pt x="316" y="584"/>
                      <a:pt x="350" y="584"/>
                    </a:cubicBezTo>
                    <a:cubicBezTo>
                      <a:pt x="383" y="584"/>
                      <a:pt x="399" y="568"/>
                      <a:pt x="416" y="551"/>
                    </a:cubicBezTo>
                    <a:cubicBezTo>
                      <a:pt x="433" y="535"/>
                      <a:pt x="449" y="501"/>
                      <a:pt x="449" y="485"/>
                    </a:cubicBezTo>
                    <a:cubicBezTo>
                      <a:pt x="449" y="452"/>
                      <a:pt x="433" y="435"/>
                      <a:pt x="416" y="402"/>
                    </a:cubicBezTo>
                    <a:cubicBezTo>
                      <a:pt x="370" y="345"/>
                      <a:pt x="309" y="303"/>
                      <a:pt x="237" y="278"/>
                    </a:cubicBezTo>
                    <a:lnTo>
                      <a:pt x="237" y="278"/>
                    </a:lnTo>
                    <a:cubicBezTo>
                      <a:pt x="247" y="233"/>
                      <a:pt x="257" y="184"/>
                      <a:pt x="266" y="136"/>
                    </a:cubicBezTo>
                    <a:cubicBezTo>
                      <a:pt x="286" y="56"/>
                      <a:pt x="217" y="1"/>
                      <a:pt x="1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63"/>
              <p:cNvSpPr/>
              <p:nvPr/>
            </p:nvSpPr>
            <p:spPr>
              <a:xfrm>
                <a:off x="1267300" y="4212913"/>
                <a:ext cx="11250" cy="14250"/>
              </a:xfrm>
              <a:custGeom>
                <a:rect b="b" l="l" r="r" t="t"/>
                <a:pathLst>
                  <a:path extrusionOk="0" h="570" w="450">
                    <a:moveTo>
                      <a:pt x="156" y="0"/>
                    </a:moveTo>
                    <a:cubicBezTo>
                      <a:pt x="112" y="0"/>
                      <a:pt x="64" y="30"/>
                      <a:pt x="51" y="71"/>
                    </a:cubicBezTo>
                    <a:lnTo>
                      <a:pt x="51" y="54"/>
                    </a:lnTo>
                    <a:lnTo>
                      <a:pt x="1" y="303"/>
                    </a:lnTo>
                    <a:cubicBezTo>
                      <a:pt x="1" y="337"/>
                      <a:pt x="1" y="353"/>
                      <a:pt x="1" y="386"/>
                    </a:cubicBezTo>
                    <a:cubicBezTo>
                      <a:pt x="18" y="403"/>
                      <a:pt x="34" y="420"/>
                      <a:pt x="67" y="436"/>
                    </a:cubicBezTo>
                    <a:lnTo>
                      <a:pt x="134" y="453"/>
                    </a:lnTo>
                    <a:lnTo>
                      <a:pt x="150" y="453"/>
                    </a:lnTo>
                    <a:lnTo>
                      <a:pt x="184" y="470"/>
                    </a:lnTo>
                    <a:cubicBezTo>
                      <a:pt x="184" y="470"/>
                      <a:pt x="200" y="470"/>
                      <a:pt x="200" y="486"/>
                    </a:cubicBezTo>
                    <a:lnTo>
                      <a:pt x="217" y="486"/>
                    </a:lnTo>
                    <a:cubicBezTo>
                      <a:pt x="233" y="503"/>
                      <a:pt x="250" y="519"/>
                      <a:pt x="267" y="536"/>
                    </a:cubicBezTo>
                    <a:cubicBezTo>
                      <a:pt x="283" y="553"/>
                      <a:pt x="317" y="569"/>
                      <a:pt x="333" y="569"/>
                    </a:cubicBezTo>
                    <a:cubicBezTo>
                      <a:pt x="366" y="569"/>
                      <a:pt x="400" y="553"/>
                      <a:pt x="416" y="536"/>
                    </a:cubicBezTo>
                    <a:cubicBezTo>
                      <a:pt x="433" y="519"/>
                      <a:pt x="433" y="503"/>
                      <a:pt x="449" y="470"/>
                    </a:cubicBezTo>
                    <a:cubicBezTo>
                      <a:pt x="433" y="436"/>
                      <a:pt x="433" y="420"/>
                      <a:pt x="416" y="386"/>
                    </a:cubicBezTo>
                    <a:cubicBezTo>
                      <a:pt x="357" y="328"/>
                      <a:pt x="290" y="285"/>
                      <a:pt x="220" y="260"/>
                    </a:cubicBezTo>
                    <a:lnTo>
                      <a:pt x="220" y="260"/>
                    </a:lnTo>
                    <a:lnTo>
                      <a:pt x="250" y="121"/>
                    </a:lnTo>
                    <a:cubicBezTo>
                      <a:pt x="267" y="71"/>
                      <a:pt x="233" y="4"/>
                      <a:pt x="184" y="4"/>
                    </a:cubicBezTo>
                    <a:cubicBezTo>
                      <a:pt x="175" y="1"/>
                      <a:pt x="165" y="0"/>
                      <a:pt x="1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4" name="Google Shape;3334;p63"/>
            <p:cNvSpPr/>
            <p:nvPr/>
          </p:nvSpPr>
          <p:spPr>
            <a:xfrm>
              <a:off x="1291400" y="4110763"/>
              <a:ext cx="26550" cy="24475"/>
            </a:xfrm>
            <a:custGeom>
              <a:rect b="b" l="l" r="r" t="t"/>
              <a:pathLst>
                <a:path extrusionOk="0" h="979" w="1062">
                  <a:moveTo>
                    <a:pt x="546" y="0"/>
                  </a:moveTo>
                  <a:cubicBezTo>
                    <a:pt x="444" y="0"/>
                    <a:pt x="340" y="33"/>
                    <a:pt x="250" y="103"/>
                  </a:cubicBezTo>
                  <a:cubicBezTo>
                    <a:pt x="67" y="253"/>
                    <a:pt x="1" y="502"/>
                    <a:pt x="117" y="718"/>
                  </a:cubicBezTo>
                  <a:cubicBezTo>
                    <a:pt x="207" y="898"/>
                    <a:pt x="372" y="978"/>
                    <a:pt x="537" y="978"/>
                  </a:cubicBezTo>
                  <a:cubicBezTo>
                    <a:pt x="799" y="978"/>
                    <a:pt x="1061" y="778"/>
                    <a:pt x="1031" y="452"/>
                  </a:cubicBezTo>
                  <a:cubicBezTo>
                    <a:pt x="1007" y="174"/>
                    <a:pt x="782" y="0"/>
                    <a:pt x="5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63"/>
            <p:cNvSpPr/>
            <p:nvPr/>
          </p:nvSpPr>
          <p:spPr>
            <a:xfrm>
              <a:off x="1142700" y="4213763"/>
              <a:ext cx="26550" cy="24650"/>
            </a:xfrm>
            <a:custGeom>
              <a:rect b="b" l="l" r="r" t="t"/>
              <a:pathLst>
                <a:path extrusionOk="0" h="986" w="1062">
                  <a:moveTo>
                    <a:pt x="540" y="0"/>
                  </a:moveTo>
                  <a:cubicBezTo>
                    <a:pt x="436" y="0"/>
                    <a:pt x="329" y="33"/>
                    <a:pt x="233" y="103"/>
                  </a:cubicBezTo>
                  <a:cubicBezTo>
                    <a:pt x="51" y="253"/>
                    <a:pt x="1" y="502"/>
                    <a:pt x="100" y="718"/>
                  </a:cubicBezTo>
                  <a:cubicBezTo>
                    <a:pt x="196" y="903"/>
                    <a:pt x="363" y="985"/>
                    <a:pt x="529" y="985"/>
                  </a:cubicBezTo>
                  <a:cubicBezTo>
                    <a:pt x="796" y="985"/>
                    <a:pt x="1062" y="773"/>
                    <a:pt x="1031" y="436"/>
                  </a:cubicBezTo>
                  <a:cubicBezTo>
                    <a:pt x="996" y="170"/>
                    <a:pt x="776" y="0"/>
                    <a:pt x="5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63"/>
            <p:cNvSpPr/>
            <p:nvPr/>
          </p:nvSpPr>
          <p:spPr>
            <a:xfrm>
              <a:off x="1042200" y="4050513"/>
              <a:ext cx="28025" cy="24400"/>
            </a:xfrm>
            <a:custGeom>
              <a:rect b="b" l="l" r="r" t="t"/>
              <a:pathLst>
                <a:path extrusionOk="0" h="976" w="1121">
                  <a:moveTo>
                    <a:pt x="598" y="1"/>
                  </a:moveTo>
                  <a:cubicBezTo>
                    <a:pt x="495" y="1"/>
                    <a:pt x="390" y="33"/>
                    <a:pt x="299" y="104"/>
                  </a:cubicBezTo>
                  <a:cubicBezTo>
                    <a:pt x="0" y="320"/>
                    <a:pt x="67" y="785"/>
                    <a:pt x="399" y="935"/>
                  </a:cubicBezTo>
                  <a:cubicBezTo>
                    <a:pt x="464" y="963"/>
                    <a:pt x="531" y="976"/>
                    <a:pt x="595" y="976"/>
                  </a:cubicBezTo>
                  <a:cubicBezTo>
                    <a:pt x="876" y="976"/>
                    <a:pt x="1121" y="733"/>
                    <a:pt x="1080" y="436"/>
                  </a:cubicBezTo>
                  <a:cubicBezTo>
                    <a:pt x="1057" y="170"/>
                    <a:pt x="833" y="1"/>
                    <a:pt x="5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63"/>
            <p:cNvSpPr/>
            <p:nvPr/>
          </p:nvSpPr>
          <p:spPr>
            <a:xfrm>
              <a:off x="1410200" y="4005288"/>
              <a:ext cx="43950" cy="27925"/>
            </a:xfrm>
            <a:custGeom>
              <a:rect b="b" l="l" r="r" t="t"/>
              <a:pathLst>
                <a:path extrusionOk="0" h="1117" w="1758">
                  <a:moveTo>
                    <a:pt x="893" y="0"/>
                  </a:moveTo>
                  <a:cubicBezTo>
                    <a:pt x="805" y="0"/>
                    <a:pt x="716" y="13"/>
                    <a:pt x="631" y="36"/>
                  </a:cubicBezTo>
                  <a:cubicBezTo>
                    <a:pt x="0" y="185"/>
                    <a:pt x="349" y="783"/>
                    <a:pt x="731" y="999"/>
                  </a:cubicBezTo>
                  <a:cubicBezTo>
                    <a:pt x="847" y="1082"/>
                    <a:pt x="997" y="1116"/>
                    <a:pt x="1146" y="1116"/>
                  </a:cubicBezTo>
                  <a:cubicBezTo>
                    <a:pt x="1154" y="1116"/>
                    <a:pt x="1162" y="1116"/>
                    <a:pt x="1169" y="1116"/>
                  </a:cubicBezTo>
                  <a:cubicBezTo>
                    <a:pt x="1522" y="1116"/>
                    <a:pt x="1758" y="743"/>
                    <a:pt x="1612" y="418"/>
                  </a:cubicBezTo>
                  <a:cubicBezTo>
                    <a:pt x="1529" y="235"/>
                    <a:pt x="1379" y="102"/>
                    <a:pt x="1196" y="52"/>
                  </a:cubicBezTo>
                  <a:cubicBezTo>
                    <a:pt x="1098" y="17"/>
                    <a:pt x="996" y="0"/>
                    <a:pt x="8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63"/>
            <p:cNvSpPr/>
            <p:nvPr/>
          </p:nvSpPr>
          <p:spPr>
            <a:xfrm>
              <a:off x="958300" y="4154388"/>
              <a:ext cx="41975" cy="27900"/>
            </a:xfrm>
            <a:custGeom>
              <a:rect b="b" l="l" r="r" t="t"/>
              <a:pathLst>
                <a:path extrusionOk="0" h="1116" w="1679">
                  <a:moveTo>
                    <a:pt x="893" y="0"/>
                  </a:moveTo>
                  <a:cubicBezTo>
                    <a:pt x="805" y="0"/>
                    <a:pt x="716" y="13"/>
                    <a:pt x="632" y="36"/>
                  </a:cubicBezTo>
                  <a:cubicBezTo>
                    <a:pt x="0" y="186"/>
                    <a:pt x="349" y="784"/>
                    <a:pt x="731" y="1000"/>
                  </a:cubicBezTo>
                  <a:cubicBezTo>
                    <a:pt x="848" y="1083"/>
                    <a:pt x="997" y="1116"/>
                    <a:pt x="1147" y="1116"/>
                  </a:cubicBezTo>
                  <a:cubicBezTo>
                    <a:pt x="1280" y="1116"/>
                    <a:pt x="1429" y="1049"/>
                    <a:pt x="1529" y="950"/>
                  </a:cubicBezTo>
                  <a:cubicBezTo>
                    <a:pt x="1645" y="800"/>
                    <a:pt x="1678" y="584"/>
                    <a:pt x="1612" y="418"/>
                  </a:cubicBezTo>
                  <a:cubicBezTo>
                    <a:pt x="1529" y="235"/>
                    <a:pt x="1379" y="102"/>
                    <a:pt x="1196" y="53"/>
                  </a:cubicBezTo>
                  <a:cubicBezTo>
                    <a:pt x="1099" y="17"/>
                    <a:pt x="996" y="0"/>
                    <a:pt x="8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63"/>
            <p:cNvSpPr/>
            <p:nvPr/>
          </p:nvSpPr>
          <p:spPr>
            <a:xfrm>
              <a:off x="979525" y="4286363"/>
              <a:ext cx="41975" cy="27925"/>
            </a:xfrm>
            <a:custGeom>
              <a:rect b="b" l="l" r="r" t="t"/>
              <a:pathLst>
                <a:path extrusionOk="0" h="1117" w="1679">
                  <a:moveTo>
                    <a:pt x="877" y="1"/>
                  </a:moveTo>
                  <a:cubicBezTo>
                    <a:pt x="789" y="1"/>
                    <a:pt x="700" y="13"/>
                    <a:pt x="616" y="36"/>
                  </a:cubicBezTo>
                  <a:cubicBezTo>
                    <a:pt x="1" y="186"/>
                    <a:pt x="350" y="784"/>
                    <a:pt x="715" y="1000"/>
                  </a:cubicBezTo>
                  <a:cubicBezTo>
                    <a:pt x="848" y="1083"/>
                    <a:pt x="998" y="1116"/>
                    <a:pt x="1131" y="1116"/>
                  </a:cubicBezTo>
                  <a:cubicBezTo>
                    <a:pt x="1280" y="1116"/>
                    <a:pt x="1413" y="1050"/>
                    <a:pt x="1513" y="950"/>
                  </a:cubicBezTo>
                  <a:cubicBezTo>
                    <a:pt x="1646" y="800"/>
                    <a:pt x="1679" y="601"/>
                    <a:pt x="1596" y="418"/>
                  </a:cubicBezTo>
                  <a:cubicBezTo>
                    <a:pt x="1513" y="235"/>
                    <a:pt x="1363" y="103"/>
                    <a:pt x="1180" y="53"/>
                  </a:cubicBezTo>
                  <a:cubicBezTo>
                    <a:pt x="1083" y="17"/>
                    <a:pt x="980" y="1"/>
                    <a:pt x="8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63"/>
            <p:cNvSpPr/>
            <p:nvPr/>
          </p:nvSpPr>
          <p:spPr>
            <a:xfrm>
              <a:off x="1317225" y="4063813"/>
              <a:ext cx="12400" cy="9250"/>
            </a:xfrm>
            <a:custGeom>
              <a:rect b="b" l="l" r="r" t="t"/>
              <a:pathLst>
                <a:path extrusionOk="0" h="370" w="496">
                  <a:moveTo>
                    <a:pt x="339" y="0"/>
                  </a:moveTo>
                  <a:cubicBezTo>
                    <a:pt x="188" y="0"/>
                    <a:pt x="1" y="152"/>
                    <a:pt x="130" y="303"/>
                  </a:cubicBezTo>
                  <a:cubicBezTo>
                    <a:pt x="175" y="347"/>
                    <a:pt x="234" y="369"/>
                    <a:pt x="288" y="369"/>
                  </a:cubicBezTo>
                  <a:cubicBezTo>
                    <a:pt x="315" y="369"/>
                    <a:pt x="341" y="364"/>
                    <a:pt x="363" y="353"/>
                  </a:cubicBezTo>
                  <a:cubicBezTo>
                    <a:pt x="446" y="320"/>
                    <a:pt x="496" y="237"/>
                    <a:pt x="496" y="153"/>
                  </a:cubicBezTo>
                  <a:cubicBezTo>
                    <a:pt x="490" y="43"/>
                    <a:pt x="420" y="0"/>
                    <a:pt x="3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63"/>
            <p:cNvSpPr/>
            <p:nvPr/>
          </p:nvSpPr>
          <p:spPr>
            <a:xfrm>
              <a:off x="1176375" y="4068888"/>
              <a:ext cx="12050" cy="9575"/>
            </a:xfrm>
            <a:custGeom>
              <a:rect b="b" l="l" r="r" t="t"/>
              <a:pathLst>
                <a:path extrusionOk="0" h="383" w="482">
                  <a:moveTo>
                    <a:pt x="343" y="1"/>
                  </a:moveTo>
                  <a:cubicBezTo>
                    <a:pt x="196" y="1"/>
                    <a:pt x="0" y="162"/>
                    <a:pt x="132" y="316"/>
                  </a:cubicBezTo>
                  <a:cubicBezTo>
                    <a:pt x="166" y="360"/>
                    <a:pt x="221" y="382"/>
                    <a:pt x="279" y="382"/>
                  </a:cubicBezTo>
                  <a:cubicBezTo>
                    <a:pt x="308" y="382"/>
                    <a:pt x="337" y="377"/>
                    <a:pt x="365" y="366"/>
                  </a:cubicBezTo>
                  <a:cubicBezTo>
                    <a:pt x="448" y="316"/>
                    <a:pt x="481" y="250"/>
                    <a:pt x="481" y="150"/>
                  </a:cubicBezTo>
                  <a:cubicBezTo>
                    <a:pt x="481" y="43"/>
                    <a:pt x="419" y="1"/>
                    <a:pt x="3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63"/>
            <p:cNvSpPr/>
            <p:nvPr/>
          </p:nvSpPr>
          <p:spPr>
            <a:xfrm>
              <a:off x="931775" y="3979313"/>
              <a:ext cx="12000" cy="9425"/>
            </a:xfrm>
            <a:custGeom>
              <a:rect b="b" l="l" r="r" t="t"/>
              <a:pathLst>
                <a:path extrusionOk="0" h="377" w="480">
                  <a:moveTo>
                    <a:pt x="328" y="0"/>
                  </a:moveTo>
                  <a:cubicBezTo>
                    <a:pt x="182" y="0"/>
                    <a:pt x="1" y="159"/>
                    <a:pt x="131" y="310"/>
                  </a:cubicBezTo>
                  <a:cubicBezTo>
                    <a:pt x="164" y="355"/>
                    <a:pt x="219" y="377"/>
                    <a:pt x="277" y="377"/>
                  </a:cubicBezTo>
                  <a:cubicBezTo>
                    <a:pt x="306" y="377"/>
                    <a:pt x="336" y="371"/>
                    <a:pt x="363" y="360"/>
                  </a:cubicBezTo>
                  <a:cubicBezTo>
                    <a:pt x="430" y="327"/>
                    <a:pt x="480" y="244"/>
                    <a:pt x="480" y="161"/>
                  </a:cubicBezTo>
                  <a:cubicBezTo>
                    <a:pt x="474" y="45"/>
                    <a:pt x="406" y="0"/>
                    <a:pt x="3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63"/>
            <p:cNvSpPr/>
            <p:nvPr/>
          </p:nvSpPr>
          <p:spPr>
            <a:xfrm>
              <a:off x="1021500" y="4097263"/>
              <a:ext cx="12000" cy="9450"/>
            </a:xfrm>
            <a:custGeom>
              <a:rect b="b" l="l" r="r" t="t"/>
              <a:pathLst>
                <a:path extrusionOk="0" h="378" w="480">
                  <a:moveTo>
                    <a:pt x="335" y="0"/>
                  </a:moveTo>
                  <a:cubicBezTo>
                    <a:pt x="188" y="0"/>
                    <a:pt x="0" y="159"/>
                    <a:pt x="130" y="311"/>
                  </a:cubicBezTo>
                  <a:cubicBezTo>
                    <a:pt x="164" y="355"/>
                    <a:pt x="219" y="377"/>
                    <a:pt x="277" y="377"/>
                  </a:cubicBezTo>
                  <a:cubicBezTo>
                    <a:pt x="306" y="377"/>
                    <a:pt x="335" y="372"/>
                    <a:pt x="363" y="361"/>
                  </a:cubicBezTo>
                  <a:cubicBezTo>
                    <a:pt x="430" y="327"/>
                    <a:pt x="479" y="244"/>
                    <a:pt x="479" y="161"/>
                  </a:cubicBezTo>
                  <a:cubicBezTo>
                    <a:pt x="479" y="46"/>
                    <a:pt x="413" y="0"/>
                    <a:pt x="3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4" name="Google Shape;3344;p63"/>
          <p:cNvGrpSpPr/>
          <p:nvPr/>
        </p:nvGrpSpPr>
        <p:grpSpPr>
          <a:xfrm>
            <a:off x="7131788" y="3375284"/>
            <a:ext cx="1266430" cy="1377356"/>
            <a:chOff x="-1749275" y="543863"/>
            <a:chExt cx="617650" cy="671750"/>
          </a:xfrm>
        </p:grpSpPr>
        <p:sp>
          <p:nvSpPr>
            <p:cNvPr id="3345" name="Google Shape;3345;p63"/>
            <p:cNvSpPr/>
            <p:nvPr/>
          </p:nvSpPr>
          <p:spPr>
            <a:xfrm>
              <a:off x="-1591850" y="1107188"/>
              <a:ext cx="157850" cy="108425"/>
            </a:xfrm>
            <a:custGeom>
              <a:rect b="b" l="l" r="r" t="t"/>
              <a:pathLst>
                <a:path extrusionOk="0" h="4337" w="6314">
                  <a:moveTo>
                    <a:pt x="449" y="1"/>
                  </a:moveTo>
                  <a:cubicBezTo>
                    <a:pt x="382" y="67"/>
                    <a:pt x="316" y="150"/>
                    <a:pt x="266" y="233"/>
                  </a:cubicBezTo>
                  <a:cubicBezTo>
                    <a:pt x="50" y="566"/>
                    <a:pt x="0" y="981"/>
                    <a:pt x="116" y="1346"/>
                  </a:cubicBezTo>
                  <a:cubicBezTo>
                    <a:pt x="282" y="1812"/>
                    <a:pt x="698" y="2160"/>
                    <a:pt x="1196" y="2227"/>
                  </a:cubicBezTo>
                  <a:cubicBezTo>
                    <a:pt x="1246" y="2891"/>
                    <a:pt x="1562" y="3506"/>
                    <a:pt x="2093" y="3921"/>
                  </a:cubicBezTo>
                  <a:cubicBezTo>
                    <a:pt x="2359" y="4154"/>
                    <a:pt x="2708" y="4287"/>
                    <a:pt x="3057" y="4337"/>
                  </a:cubicBezTo>
                  <a:lnTo>
                    <a:pt x="3373" y="4337"/>
                  </a:lnTo>
                  <a:cubicBezTo>
                    <a:pt x="3622" y="4304"/>
                    <a:pt x="3871" y="4187"/>
                    <a:pt x="4054" y="4005"/>
                  </a:cubicBezTo>
                  <a:cubicBezTo>
                    <a:pt x="4320" y="3755"/>
                    <a:pt x="4403" y="3357"/>
                    <a:pt x="4286" y="3008"/>
                  </a:cubicBezTo>
                  <a:cubicBezTo>
                    <a:pt x="4868" y="2858"/>
                    <a:pt x="5466" y="2576"/>
                    <a:pt x="5848" y="2111"/>
                  </a:cubicBezTo>
                  <a:cubicBezTo>
                    <a:pt x="5865" y="2094"/>
                    <a:pt x="5881" y="2061"/>
                    <a:pt x="5915" y="2028"/>
                  </a:cubicBezTo>
                  <a:cubicBezTo>
                    <a:pt x="6230" y="1562"/>
                    <a:pt x="6313" y="914"/>
                    <a:pt x="5998" y="449"/>
                  </a:cubicBezTo>
                  <a:lnTo>
                    <a:pt x="44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63"/>
            <p:cNvSpPr/>
            <p:nvPr/>
          </p:nvSpPr>
          <p:spPr>
            <a:xfrm>
              <a:off x="-1590625" y="1106788"/>
              <a:ext cx="156625" cy="54500"/>
            </a:xfrm>
            <a:custGeom>
              <a:rect b="b" l="l" r="r" t="t"/>
              <a:pathLst>
                <a:path extrusionOk="0" h="2180" w="6265">
                  <a:moveTo>
                    <a:pt x="400" y="0"/>
                  </a:moveTo>
                  <a:cubicBezTo>
                    <a:pt x="150" y="233"/>
                    <a:pt x="17" y="548"/>
                    <a:pt x="1" y="881"/>
                  </a:cubicBezTo>
                  <a:cubicBezTo>
                    <a:pt x="317" y="1130"/>
                    <a:pt x="665" y="1346"/>
                    <a:pt x="1031" y="1495"/>
                  </a:cubicBezTo>
                  <a:cubicBezTo>
                    <a:pt x="2094" y="1946"/>
                    <a:pt x="3229" y="2179"/>
                    <a:pt x="4369" y="2179"/>
                  </a:cubicBezTo>
                  <a:cubicBezTo>
                    <a:pt x="4869" y="2179"/>
                    <a:pt x="5370" y="2135"/>
                    <a:pt x="5866" y="2044"/>
                  </a:cubicBezTo>
                  <a:cubicBezTo>
                    <a:pt x="6181" y="1578"/>
                    <a:pt x="6264" y="930"/>
                    <a:pt x="5949" y="465"/>
                  </a:cubicBezTo>
                  <a:lnTo>
                    <a:pt x="4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63"/>
            <p:cNvSpPr/>
            <p:nvPr/>
          </p:nvSpPr>
          <p:spPr>
            <a:xfrm>
              <a:off x="-1620525" y="997388"/>
              <a:ext cx="268750" cy="150775"/>
            </a:xfrm>
            <a:custGeom>
              <a:rect b="b" l="l" r="r" t="t"/>
              <a:pathLst>
                <a:path extrusionOk="0" h="6031" w="10750">
                  <a:moveTo>
                    <a:pt x="6042" y="0"/>
                  </a:moveTo>
                  <a:cubicBezTo>
                    <a:pt x="5728" y="0"/>
                    <a:pt x="5414" y="13"/>
                    <a:pt x="5101" y="40"/>
                  </a:cubicBezTo>
                  <a:cubicBezTo>
                    <a:pt x="4935" y="40"/>
                    <a:pt x="4769" y="56"/>
                    <a:pt x="4603" y="90"/>
                  </a:cubicBezTo>
                  <a:cubicBezTo>
                    <a:pt x="3639" y="189"/>
                    <a:pt x="2476" y="355"/>
                    <a:pt x="1645" y="887"/>
                  </a:cubicBezTo>
                  <a:cubicBezTo>
                    <a:pt x="1197" y="1186"/>
                    <a:pt x="715" y="1369"/>
                    <a:pt x="399" y="1834"/>
                  </a:cubicBezTo>
                  <a:cubicBezTo>
                    <a:pt x="233" y="2050"/>
                    <a:pt x="134" y="2299"/>
                    <a:pt x="67" y="2565"/>
                  </a:cubicBezTo>
                  <a:cubicBezTo>
                    <a:pt x="1" y="2848"/>
                    <a:pt x="1" y="3147"/>
                    <a:pt x="67" y="3429"/>
                  </a:cubicBezTo>
                  <a:cubicBezTo>
                    <a:pt x="217" y="3994"/>
                    <a:pt x="549" y="4492"/>
                    <a:pt x="1014" y="4841"/>
                  </a:cubicBezTo>
                  <a:cubicBezTo>
                    <a:pt x="1479" y="5190"/>
                    <a:pt x="1994" y="5439"/>
                    <a:pt x="2559" y="5605"/>
                  </a:cubicBezTo>
                  <a:cubicBezTo>
                    <a:pt x="3449" y="5889"/>
                    <a:pt x="4376" y="6030"/>
                    <a:pt x="5306" y="6030"/>
                  </a:cubicBezTo>
                  <a:cubicBezTo>
                    <a:pt x="5904" y="6030"/>
                    <a:pt x="6503" y="5972"/>
                    <a:pt x="7095" y="5855"/>
                  </a:cubicBezTo>
                  <a:cubicBezTo>
                    <a:pt x="7859" y="5705"/>
                    <a:pt x="8573" y="5423"/>
                    <a:pt x="9221" y="4991"/>
                  </a:cubicBezTo>
                  <a:cubicBezTo>
                    <a:pt x="9853" y="4575"/>
                    <a:pt x="10318" y="3927"/>
                    <a:pt x="10534" y="3196"/>
                  </a:cubicBezTo>
                  <a:lnTo>
                    <a:pt x="10534" y="3180"/>
                  </a:lnTo>
                  <a:cubicBezTo>
                    <a:pt x="10750" y="2416"/>
                    <a:pt x="10550" y="1618"/>
                    <a:pt x="10035" y="1037"/>
                  </a:cubicBezTo>
                  <a:cubicBezTo>
                    <a:pt x="9969" y="970"/>
                    <a:pt x="9919" y="920"/>
                    <a:pt x="9853" y="871"/>
                  </a:cubicBezTo>
                  <a:cubicBezTo>
                    <a:pt x="9354" y="455"/>
                    <a:pt x="8690" y="272"/>
                    <a:pt x="8042" y="173"/>
                  </a:cubicBezTo>
                  <a:cubicBezTo>
                    <a:pt x="7385" y="60"/>
                    <a:pt x="6714" y="0"/>
                    <a:pt x="60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63"/>
            <p:cNvSpPr/>
            <p:nvPr/>
          </p:nvSpPr>
          <p:spPr>
            <a:xfrm>
              <a:off x="-1618450" y="998363"/>
              <a:ext cx="266675" cy="96425"/>
            </a:xfrm>
            <a:custGeom>
              <a:rect b="b" l="l" r="r" t="t"/>
              <a:pathLst>
                <a:path extrusionOk="0" h="3857" w="10667">
                  <a:moveTo>
                    <a:pt x="5035" y="1"/>
                  </a:moveTo>
                  <a:cubicBezTo>
                    <a:pt x="4869" y="17"/>
                    <a:pt x="4702" y="34"/>
                    <a:pt x="4536" y="51"/>
                  </a:cubicBezTo>
                  <a:cubicBezTo>
                    <a:pt x="3573" y="167"/>
                    <a:pt x="2410" y="316"/>
                    <a:pt x="1579" y="865"/>
                  </a:cubicBezTo>
                  <a:cubicBezTo>
                    <a:pt x="1130" y="1147"/>
                    <a:pt x="649" y="1347"/>
                    <a:pt x="333" y="1795"/>
                  </a:cubicBezTo>
                  <a:cubicBezTo>
                    <a:pt x="167" y="2011"/>
                    <a:pt x="51" y="2260"/>
                    <a:pt x="1" y="2526"/>
                  </a:cubicBezTo>
                  <a:cubicBezTo>
                    <a:pt x="2087" y="3405"/>
                    <a:pt x="4333" y="3857"/>
                    <a:pt x="6595" y="3857"/>
                  </a:cubicBezTo>
                  <a:cubicBezTo>
                    <a:pt x="6856" y="3857"/>
                    <a:pt x="7117" y="3851"/>
                    <a:pt x="7377" y="3839"/>
                  </a:cubicBezTo>
                  <a:cubicBezTo>
                    <a:pt x="8441" y="3772"/>
                    <a:pt x="9520" y="3623"/>
                    <a:pt x="10451" y="3157"/>
                  </a:cubicBezTo>
                  <a:lnTo>
                    <a:pt x="10451" y="3141"/>
                  </a:lnTo>
                  <a:cubicBezTo>
                    <a:pt x="10667" y="2377"/>
                    <a:pt x="10484" y="1579"/>
                    <a:pt x="9952" y="998"/>
                  </a:cubicBezTo>
                  <a:cubicBezTo>
                    <a:pt x="9903" y="931"/>
                    <a:pt x="9853" y="881"/>
                    <a:pt x="9786" y="832"/>
                  </a:cubicBezTo>
                  <a:cubicBezTo>
                    <a:pt x="9570" y="748"/>
                    <a:pt x="9338" y="682"/>
                    <a:pt x="9105" y="632"/>
                  </a:cubicBezTo>
                  <a:cubicBezTo>
                    <a:pt x="7776" y="267"/>
                    <a:pt x="6414" y="67"/>
                    <a:pt x="50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63"/>
            <p:cNvSpPr/>
            <p:nvPr/>
          </p:nvSpPr>
          <p:spPr>
            <a:xfrm>
              <a:off x="-1673275" y="892538"/>
              <a:ext cx="366775" cy="191875"/>
            </a:xfrm>
            <a:custGeom>
              <a:rect b="b" l="l" r="r" t="t"/>
              <a:pathLst>
                <a:path extrusionOk="0" h="7675" w="14671">
                  <a:moveTo>
                    <a:pt x="6630" y="1"/>
                  </a:moveTo>
                  <a:cubicBezTo>
                    <a:pt x="6336" y="1"/>
                    <a:pt x="6043" y="11"/>
                    <a:pt x="5749" y="31"/>
                  </a:cubicBezTo>
                  <a:cubicBezTo>
                    <a:pt x="4536" y="97"/>
                    <a:pt x="3340" y="363"/>
                    <a:pt x="2227" y="811"/>
                  </a:cubicBezTo>
                  <a:cubicBezTo>
                    <a:pt x="1662" y="1044"/>
                    <a:pt x="1147" y="1343"/>
                    <a:pt x="682" y="1725"/>
                  </a:cubicBezTo>
                  <a:cubicBezTo>
                    <a:pt x="499" y="1875"/>
                    <a:pt x="366" y="2057"/>
                    <a:pt x="250" y="2257"/>
                  </a:cubicBezTo>
                  <a:cubicBezTo>
                    <a:pt x="217" y="2323"/>
                    <a:pt x="183" y="2406"/>
                    <a:pt x="150" y="2506"/>
                  </a:cubicBezTo>
                  <a:cubicBezTo>
                    <a:pt x="1" y="2921"/>
                    <a:pt x="1" y="3370"/>
                    <a:pt x="150" y="3785"/>
                  </a:cubicBezTo>
                  <a:cubicBezTo>
                    <a:pt x="499" y="4865"/>
                    <a:pt x="1479" y="5513"/>
                    <a:pt x="2426" y="6011"/>
                  </a:cubicBezTo>
                  <a:cubicBezTo>
                    <a:pt x="4553" y="7091"/>
                    <a:pt x="7095" y="7640"/>
                    <a:pt x="9471" y="7673"/>
                  </a:cubicBezTo>
                  <a:cubicBezTo>
                    <a:pt x="9527" y="7674"/>
                    <a:pt x="9583" y="7674"/>
                    <a:pt x="9641" y="7674"/>
                  </a:cubicBezTo>
                  <a:cubicBezTo>
                    <a:pt x="11549" y="7674"/>
                    <a:pt x="14299" y="7123"/>
                    <a:pt x="14637" y="4882"/>
                  </a:cubicBezTo>
                  <a:cubicBezTo>
                    <a:pt x="14671" y="4732"/>
                    <a:pt x="14671" y="4583"/>
                    <a:pt x="14671" y="4417"/>
                  </a:cubicBezTo>
                  <a:cubicBezTo>
                    <a:pt x="14621" y="3669"/>
                    <a:pt x="14305" y="2955"/>
                    <a:pt x="13790" y="2423"/>
                  </a:cubicBezTo>
                  <a:cubicBezTo>
                    <a:pt x="13159" y="1775"/>
                    <a:pt x="12395" y="1277"/>
                    <a:pt x="11547" y="961"/>
                  </a:cubicBezTo>
                  <a:cubicBezTo>
                    <a:pt x="9977" y="324"/>
                    <a:pt x="8311" y="1"/>
                    <a:pt x="663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63"/>
            <p:cNvSpPr/>
            <p:nvPr/>
          </p:nvSpPr>
          <p:spPr>
            <a:xfrm>
              <a:off x="-1669125" y="892138"/>
              <a:ext cx="362625" cy="148100"/>
            </a:xfrm>
            <a:custGeom>
              <a:rect b="b" l="l" r="r" t="t"/>
              <a:pathLst>
                <a:path extrusionOk="0" h="5924" w="14505">
                  <a:moveTo>
                    <a:pt x="6473" y="0"/>
                  </a:moveTo>
                  <a:cubicBezTo>
                    <a:pt x="6181" y="0"/>
                    <a:pt x="5890" y="10"/>
                    <a:pt x="5600" y="30"/>
                  </a:cubicBezTo>
                  <a:cubicBezTo>
                    <a:pt x="4387" y="96"/>
                    <a:pt x="3191" y="362"/>
                    <a:pt x="2061" y="811"/>
                  </a:cubicBezTo>
                  <a:cubicBezTo>
                    <a:pt x="1513" y="1043"/>
                    <a:pt x="998" y="1342"/>
                    <a:pt x="533" y="1725"/>
                  </a:cubicBezTo>
                  <a:cubicBezTo>
                    <a:pt x="350" y="1874"/>
                    <a:pt x="217" y="2057"/>
                    <a:pt x="101" y="2256"/>
                  </a:cubicBezTo>
                  <a:cubicBezTo>
                    <a:pt x="67" y="2339"/>
                    <a:pt x="17" y="2422"/>
                    <a:pt x="1" y="2505"/>
                  </a:cubicBezTo>
                  <a:cubicBezTo>
                    <a:pt x="998" y="4134"/>
                    <a:pt x="2792" y="5180"/>
                    <a:pt x="4653" y="5612"/>
                  </a:cubicBezTo>
                  <a:cubicBezTo>
                    <a:pt x="5626" y="5839"/>
                    <a:pt x="6615" y="5924"/>
                    <a:pt x="7609" y="5924"/>
                  </a:cubicBezTo>
                  <a:cubicBezTo>
                    <a:pt x="8650" y="5924"/>
                    <a:pt x="9696" y="5831"/>
                    <a:pt x="10733" y="5712"/>
                  </a:cubicBezTo>
                  <a:cubicBezTo>
                    <a:pt x="11481" y="5645"/>
                    <a:pt x="12229" y="5512"/>
                    <a:pt x="12960" y="5296"/>
                  </a:cubicBezTo>
                  <a:cubicBezTo>
                    <a:pt x="13524" y="5114"/>
                    <a:pt x="14056" y="4831"/>
                    <a:pt x="14505" y="4433"/>
                  </a:cubicBezTo>
                  <a:cubicBezTo>
                    <a:pt x="14455" y="3685"/>
                    <a:pt x="14139" y="2971"/>
                    <a:pt x="13624" y="2439"/>
                  </a:cubicBezTo>
                  <a:cubicBezTo>
                    <a:pt x="12993" y="1791"/>
                    <a:pt x="12229" y="1293"/>
                    <a:pt x="11381" y="977"/>
                  </a:cubicBezTo>
                  <a:cubicBezTo>
                    <a:pt x="9825" y="326"/>
                    <a:pt x="8147" y="0"/>
                    <a:pt x="64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63"/>
            <p:cNvSpPr/>
            <p:nvPr/>
          </p:nvSpPr>
          <p:spPr>
            <a:xfrm>
              <a:off x="-1690300" y="808638"/>
              <a:ext cx="431575" cy="223425"/>
            </a:xfrm>
            <a:custGeom>
              <a:rect b="b" l="l" r="r" t="t"/>
              <a:pathLst>
                <a:path extrusionOk="0" h="8937" w="17263">
                  <a:moveTo>
                    <a:pt x="4811" y="0"/>
                  </a:moveTo>
                  <a:cubicBezTo>
                    <a:pt x="4094" y="0"/>
                    <a:pt x="3379" y="90"/>
                    <a:pt x="2675" y="280"/>
                  </a:cubicBezTo>
                  <a:cubicBezTo>
                    <a:pt x="1413" y="645"/>
                    <a:pt x="383" y="1542"/>
                    <a:pt x="117" y="2722"/>
                  </a:cubicBezTo>
                  <a:cubicBezTo>
                    <a:pt x="1" y="3204"/>
                    <a:pt x="17" y="3702"/>
                    <a:pt x="150" y="4184"/>
                  </a:cubicBezTo>
                  <a:cubicBezTo>
                    <a:pt x="217" y="4383"/>
                    <a:pt x="283" y="4583"/>
                    <a:pt x="383" y="4782"/>
                  </a:cubicBezTo>
                  <a:cubicBezTo>
                    <a:pt x="665" y="5364"/>
                    <a:pt x="1064" y="5862"/>
                    <a:pt x="1529" y="6294"/>
                  </a:cubicBezTo>
                  <a:cubicBezTo>
                    <a:pt x="3695" y="8278"/>
                    <a:pt x="6759" y="8937"/>
                    <a:pt x="9638" y="8937"/>
                  </a:cubicBezTo>
                  <a:cubicBezTo>
                    <a:pt x="9916" y="8937"/>
                    <a:pt x="10193" y="8931"/>
                    <a:pt x="10467" y="8919"/>
                  </a:cubicBezTo>
                  <a:cubicBezTo>
                    <a:pt x="12212" y="8836"/>
                    <a:pt x="14139" y="8553"/>
                    <a:pt x="15551" y="7457"/>
                  </a:cubicBezTo>
                  <a:cubicBezTo>
                    <a:pt x="16564" y="6676"/>
                    <a:pt x="17262" y="5380"/>
                    <a:pt x="17030" y="4101"/>
                  </a:cubicBezTo>
                  <a:cubicBezTo>
                    <a:pt x="16980" y="3802"/>
                    <a:pt x="16880" y="3503"/>
                    <a:pt x="16731" y="3237"/>
                  </a:cubicBezTo>
                  <a:cubicBezTo>
                    <a:pt x="16432" y="2672"/>
                    <a:pt x="16000" y="2207"/>
                    <a:pt x="15485" y="1841"/>
                  </a:cubicBezTo>
                  <a:cubicBezTo>
                    <a:pt x="14687" y="1326"/>
                    <a:pt x="13823" y="961"/>
                    <a:pt x="12893" y="745"/>
                  </a:cubicBezTo>
                  <a:cubicBezTo>
                    <a:pt x="11198" y="296"/>
                    <a:pt x="9437" y="64"/>
                    <a:pt x="7693" y="64"/>
                  </a:cubicBezTo>
                  <a:cubicBezTo>
                    <a:pt x="6879" y="47"/>
                    <a:pt x="6098" y="31"/>
                    <a:pt x="5300" y="14"/>
                  </a:cubicBezTo>
                  <a:cubicBezTo>
                    <a:pt x="5137" y="5"/>
                    <a:pt x="4974" y="0"/>
                    <a:pt x="48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63"/>
            <p:cNvSpPr/>
            <p:nvPr/>
          </p:nvSpPr>
          <p:spPr>
            <a:xfrm>
              <a:off x="-1687400" y="808788"/>
              <a:ext cx="415375" cy="138125"/>
            </a:xfrm>
            <a:custGeom>
              <a:rect b="b" l="l" r="r" t="t"/>
              <a:pathLst>
                <a:path extrusionOk="0" h="5525" w="16615">
                  <a:moveTo>
                    <a:pt x="4811" y="1"/>
                  </a:moveTo>
                  <a:cubicBezTo>
                    <a:pt x="4055" y="1"/>
                    <a:pt x="3301" y="88"/>
                    <a:pt x="2559" y="274"/>
                  </a:cubicBezTo>
                  <a:cubicBezTo>
                    <a:pt x="1297" y="656"/>
                    <a:pt x="267" y="1536"/>
                    <a:pt x="1" y="2733"/>
                  </a:cubicBezTo>
                  <a:cubicBezTo>
                    <a:pt x="2730" y="4569"/>
                    <a:pt x="5931" y="5525"/>
                    <a:pt x="9183" y="5525"/>
                  </a:cubicBezTo>
                  <a:cubicBezTo>
                    <a:pt x="10287" y="5525"/>
                    <a:pt x="11396" y="5414"/>
                    <a:pt x="12494" y="5191"/>
                  </a:cubicBezTo>
                  <a:cubicBezTo>
                    <a:pt x="13990" y="4876"/>
                    <a:pt x="15518" y="4311"/>
                    <a:pt x="16615" y="3248"/>
                  </a:cubicBezTo>
                  <a:cubicBezTo>
                    <a:pt x="16316" y="2683"/>
                    <a:pt x="15884" y="2201"/>
                    <a:pt x="15369" y="1852"/>
                  </a:cubicBezTo>
                  <a:cubicBezTo>
                    <a:pt x="14571" y="1337"/>
                    <a:pt x="13707" y="972"/>
                    <a:pt x="12777" y="756"/>
                  </a:cubicBezTo>
                  <a:cubicBezTo>
                    <a:pt x="11082" y="307"/>
                    <a:pt x="9321" y="74"/>
                    <a:pt x="7577" y="58"/>
                  </a:cubicBezTo>
                  <a:cubicBezTo>
                    <a:pt x="6763" y="58"/>
                    <a:pt x="5982" y="25"/>
                    <a:pt x="5184" y="8"/>
                  </a:cubicBezTo>
                  <a:cubicBezTo>
                    <a:pt x="5060" y="3"/>
                    <a:pt x="4935" y="1"/>
                    <a:pt x="4811" y="1"/>
                  </a:cubicBezTo>
                  <a:close/>
                </a:path>
              </a:pathLst>
            </a:custGeom>
            <a:solidFill>
              <a:srgbClr val="C5E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63"/>
            <p:cNvSpPr/>
            <p:nvPr/>
          </p:nvSpPr>
          <p:spPr>
            <a:xfrm>
              <a:off x="-1737225" y="679313"/>
              <a:ext cx="523775" cy="256825"/>
            </a:xfrm>
            <a:custGeom>
              <a:rect b="b" l="l" r="r" t="t"/>
              <a:pathLst>
                <a:path extrusionOk="0" h="10273" w="20951">
                  <a:moveTo>
                    <a:pt x="10860" y="1"/>
                  </a:moveTo>
                  <a:cubicBezTo>
                    <a:pt x="9975" y="1"/>
                    <a:pt x="9096" y="58"/>
                    <a:pt x="8206" y="58"/>
                  </a:cubicBezTo>
                  <a:cubicBezTo>
                    <a:pt x="8068" y="58"/>
                    <a:pt x="7930" y="56"/>
                    <a:pt x="7792" y="53"/>
                  </a:cubicBezTo>
                  <a:cubicBezTo>
                    <a:pt x="7565" y="45"/>
                    <a:pt x="7337" y="41"/>
                    <a:pt x="7110" y="41"/>
                  </a:cubicBezTo>
                  <a:cubicBezTo>
                    <a:pt x="6374" y="41"/>
                    <a:pt x="5637" y="85"/>
                    <a:pt x="4901" y="186"/>
                  </a:cubicBezTo>
                  <a:cubicBezTo>
                    <a:pt x="3639" y="369"/>
                    <a:pt x="2393" y="801"/>
                    <a:pt x="1446" y="1632"/>
                  </a:cubicBezTo>
                  <a:cubicBezTo>
                    <a:pt x="1080" y="1947"/>
                    <a:pt x="781" y="2329"/>
                    <a:pt x="532" y="2761"/>
                  </a:cubicBezTo>
                  <a:cubicBezTo>
                    <a:pt x="150" y="3393"/>
                    <a:pt x="0" y="4157"/>
                    <a:pt x="83" y="4888"/>
                  </a:cubicBezTo>
                  <a:cubicBezTo>
                    <a:pt x="249" y="5752"/>
                    <a:pt x="681" y="6533"/>
                    <a:pt x="1329" y="7114"/>
                  </a:cubicBezTo>
                  <a:cubicBezTo>
                    <a:pt x="1994" y="7696"/>
                    <a:pt x="2741" y="8177"/>
                    <a:pt x="3539" y="8543"/>
                  </a:cubicBezTo>
                  <a:cubicBezTo>
                    <a:pt x="5990" y="9687"/>
                    <a:pt x="8645" y="10273"/>
                    <a:pt x="11322" y="10273"/>
                  </a:cubicBezTo>
                  <a:cubicBezTo>
                    <a:pt x="12455" y="10273"/>
                    <a:pt x="13593" y="10168"/>
                    <a:pt x="14720" y="9955"/>
                  </a:cubicBezTo>
                  <a:cubicBezTo>
                    <a:pt x="16464" y="9623"/>
                    <a:pt x="18242" y="8991"/>
                    <a:pt x="19438" y="7712"/>
                  </a:cubicBezTo>
                  <a:cubicBezTo>
                    <a:pt x="19505" y="7662"/>
                    <a:pt x="19555" y="7596"/>
                    <a:pt x="19604" y="7529"/>
                  </a:cubicBezTo>
                  <a:cubicBezTo>
                    <a:pt x="19754" y="7363"/>
                    <a:pt x="19870" y="7197"/>
                    <a:pt x="19987" y="7014"/>
                  </a:cubicBezTo>
                  <a:cubicBezTo>
                    <a:pt x="20767" y="5785"/>
                    <a:pt x="20950" y="4207"/>
                    <a:pt x="20169" y="3027"/>
                  </a:cubicBezTo>
                  <a:cubicBezTo>
                    <a:pt x="19455" y="1931"/>
                    <a:pt x="18142" y="1366"/>
                    <a:pt x="16863" y="967"/>
                  </a:cubicBezTo>
                  <a:cubicBezTo>
                    <a:pt x="16232" y="768"/>
                    <a:pt x="15601" y="602"/>
                    <a:pt x="14953" y="469"/>
                  </a:cubicBezTo>
                  <a:cubicBezTo>
                    <a:pt x="14022" y="269"/>
                    <a:pt x="13092" y="136"/>
                    <a:pt x="12145" y="53"/>
                  </a:cubicBezTo>
                  <a:cubicBezTo>
                    <a:pt x="11714" y="14"/>
                    <a:pt x="11287" y="1"/>
                    <a:pt x="108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63"/>
            <p:cNvSpPr/>
            <p:nvPr/>
          </p:nvSpPr>
          <p:spPr>
            <a:xfrm>
              <a:off x="-1723950" y="679313"/>
              <a:ext cx="486400" cy="209875"/>
            </a:xfrm>
            <a:custGeom>
              <a:rect b="b" l="l" r="r" t="t"/>
              <a:pathLst>
                <a:path extrusionOk="0" h="8395" w="19456">
                  <a:moveTo>
                    <a:pt x="10329" y="1"/>
                  </a:moveTo>
                  <a:cubicBezTo>
                    <a:pt x="9444" y="1"/>
                    <a:pt x="8565" y="58"/>
                    <a:pt x="7675" y="58"/>
                  </a:cubicBezTo>
                  <a:cubicBezTo>
                    <a:pt x="7537" y="58"/>
                    <a:pt x="7399" y="56"/>
                    <a:pt x="7261" y="53"/>
                  </a:cubicBezTo>
                  <a:cubicBezTo>
                    <a:pt x="7009" y="40"/>
                    <a:pt x="6757" y="34"/>
                    <a:pt x="6505" y="34"/>
                  </a:cubicBezTo>
                  <a:cubicBezTo>
                    <a:pt x="5794" y="34"/>
                    <a:pt x="5082" y="84"/>
                    <a:pt x="4370" y="170"/>
                  </a:cubicBezTo>
                  <a:cubicBezTo>
                    <a:pt x="3108" y="369"/>
                    <a:pt x="1862" y="801"/>
                    <a:pt x="915" y="1632"/>
                  </a:cubicBezTo>
                  <a:cubicBezTo>
                    <a:pt x="549" y="1947"/>
                    <a:pt x="233" y="2329"/>
                    <a:pt x="1" y="2745"/>
                  </a:cubicBezTo>
                  <a:cubicBezTo>
                    <a:pt x="998" y="4223"/>
                    <a:pt x="2360" y="5420"/>
                    <a:pt x="3938" y="6234"/>
                  </a:cubicBezTo>
                  <a:cubicBezTo>
                    <a:pt x="5782" y="7214"/>
                    <a:pt x="7826" y="7762"/>
                    <a:pt x="9886" y="8078"/>
                  </a:cubicBezTo>
                  <a:cubicBezTo>
                    <a:pt x="11139" y="8275"/>
                    <a:pt x="12420" y="8395"/>
                    <a:pt x="13695" y="8395"/>
                  </a:cubicBezTo>
                  <a:cubicBezTo>
                    <a:pt x="15532" y="8395"/>
                    <a:pt x="17358" y="8147"/>
                    <a:pt x="19073" y="7529"/>
                  </a:cubicBezTo>
                  <a:cubicBezTo>
                    <a:pt x="19223" y="7363"/>
                    <a:pt x="19339" y="7197"/>
                    <a:pt x="19456" y="7014"/>
                  </a:cubicBezTo>
                  <a:cubicBezTo>
                    <a:pt x="19356" y="6699"/>
                    <a:pt x="19223" y="6400"/>
                    <a:pt x="19073" y="6117"/>
                  </a:cubicBezTo>
                  <a:lnTo>
                    <a:pt x="17578" y="3725"/>
                  </a:lnTo>
                  <a:cubicBezTo>
                    <a:pt x="16930" y="2695"/>
                    <a:pt x="16266" y="1632"/>
                    <a:pt x="15269" y="934"/>
                  </a:cubicBezTo>
                  <a:cubicBezTo>
                    <a:pt x="15003" y="751"/>
                    <a:pt x="14721" y="602"/>
                    <a:pt x="14422" y="469"/>
                  </a:cubicBezTo>
                  <a:cubicBezTo>
                    <a:pt x="13491" y="269"/>
                    <a:pt x="12561" y="136"/>
                    <a:pt x="11614" y="53"/>
                  </a:cubicBezTo>
                  <a:cubicBezTo>
                    <a:pt x="11183" y="14"/>
                    <a:pt x="10756" y="1"/>
                    <a:pt x="103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63"/>
            <p:cNvSpPr/>
            <p:nvPr/>
          </p:nvSpPr>
          <p:spPr>
            <a:xfrm>
              <a:off x="-1749275" y="543863"/>
              <a:ext cx="617650" cy="334125"/>
            </a:xfrm>
            <a:custGeom>
              <a:rect b="b" l="l" r="r" t="t"/>
              <a:pathLst>
                <a:path extrusionOk="0" h="13365" w="24706">
                  <a:moveTo>
                    <a:pt x="4854" y="1"/>
                  </a:moveTo>
                  <a:cubicBezTo>
                    <a:pt x="3547" y="1"/>
                    <a:pt x="2151" y="356"/>
                    <a:pt x="1280" y="1368"/>
                  </a:cubicBezTo>
                  <a:cubicBezTo>
                    <a:pt x="449" y="2331"/>
                    <a:pt x="0" y="3577"/>
                    <a:pt x="250" y="4840"/>
                  </a:cubicBezTo>
                  <a:cubicBezTo>
                    <a:pt x="499" y="6119"/>
                    <a:pt x="1413" y="7282"/>
                    <a:pt x="2360" y="8146"/>
                  </a:cubicBezTo>
                  <a:cubicBezTo>
                    <a:pt x="5599" y="11153"/>
                    <a:pt x="9969" y="12914"/>
                    <a:pt x="14355" y="13280"/>
                  </a:cubicBezTo>
                  <a:cubicBezTo>
                    <a:pt x="14604" y="13313"/>
                    <a:pt x="14837" y="13330"/>
                    <a:pt x="15086" y="13330"/>
                  </a:cubicBezTo>
                  <a:cubicBezTo>
                    <a:pt x="15432" y="13353"/>
                    <a:pt x="15778" y="13364"/>
                    <a:pt x="16124" y="13364"/>
                  </a:cubicBezTo>
                  <a:cubicBezTo>
                    <a:pt x="17023" y="13364"/>
                    <a:pt x="17919" y="13286"/>
                    <a:pt x="18807" y="13130"/>
                  </a:cubicBezTo>
                  <a:cubicBezTo>
                    <a:pt x="21083" y="12648"/>
                    <a:pt x="23210" y="11253"/>
                    <a:pt x="24041" y="9010"/>
                  </a:cubicBezTo>
                  <a:cubicBezTo>
                    <a:pt x="24705" y="7216"/>
                    <a:pt x="24173" y="5255"/>
                    <a:pt x="23193" y="3677"/>
                  </a:cubicBezTo>
                  <a:cubicBezTo>
                    <a:pt x="22562" y="2647"/>
                    <a:pt x="21681" y="1766"/>
                    <a:pt x="20651" y="1135"/>
                  </a:cubicBezTo>
                  <a:cubicBezTo>
                    <a:pt x="19338" y="376"/>
                    <a:pt x="17769" y="53"/>
                    <a:pt x="16248" y="53"/>
                  </a:cubicBezTo>
                  <a:cubicBezTo>
                    <a:pt x="16036" y="53"/>
                    <a:pt x="15826" y="60"/>
                    <a:pt x="15617" y="72"/>
                  </a:cubicBezTo>
                  <a:cubicBezTo>
                    <a:pt x="13849" y="165"/>
                    <a:pt x="12138" y="678"/>
                    <a:pt x="10378" y="678"/>
                  </a:cubicBezTo>
                  <a:cubicBezTo>
                    <a:pt x="10253" y="678"/>
                    <a:pt x="10127" y="675"/>
                    <a:pt x="10002" y="670"/>
                  </a:cubicBezTo>
                  <a:cubicBezTo>
                    <a:pt x="8424" y="603"/>
                    <a:pt x="6879" y="122"/>
                    <a:pt x="5284" y="22"/>
                  </a:cubicBezTo>
                  <a:lnTo>
                    <a:pt x="5117" y="5"/>
                  </a:lnTo>
                  <a:cubicBezTo>
                    <a:pt x="5030" y="2"/>
                    <a:pt x="4942" y="1"/>
                    <a:pt x="48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63"/>
            <p:cNvSpPr/>
            <p:nvPr/>
          </p:nvSpPr>
          <p:spPr>
            <a:xfrm>
              <a:off x="-1709000" y="552013"/>
              <a:ext cx="500100" cy="210775"/>
            </a:xfrm>
            <a:custGeom>
              <a:rect b="b" l="l" r="r" t="t"/>
              <a:pathLst>
                <a:path extrusionOk="0" h="8431" w="20004">
                  <a:moveTo>
                    <a:pt x="3108" y="0"/>
                  </a:moveTo>
                  <a:cubicBezTo>
                    <a:pt x="2626" y="0"/>
                    <a:pt x="2150" y="63"/>
                    <a:pt x="1696" y="228"/>
                  </a:cubicBezTo>
                  <a:cubicBezTo>
                    <a:pt x="1430" y="311"/>
                    <a:pt x="1181" y="460"/>
                    <a:pt x="948" y="626"/>
                  </a:cubicBezTo>
                  <a:cubicBezTo>
                    <a:pt x="400" y="1025"/>
                    <a:pt x="67" y="1656"/>
                    <a:pt x="1" y="2338"/>
                  </a:cubicBezTo>
                  <a:cubicBezTo>
                    <a:pt x="1" y="2470"/>
                    <a:pt x="1" y="2603"/>
                    <a:pt x="18" y="2736"/>
                  </a:cubicBezTo>
                  <a:cubicBezTo>
                    <a:pt x="134" y="3584"/>
                    <a:pt x="782" y="4331"/>
                    <a:pt x="1496" y="4946"/>
                  </a:cubicBezTo>
                  <a:cubicBezTo>
                    <a:pt x="2958" y="6175"/>
                    <a:pt x="4802" y="7023"/>
                    <a:pt x="6763" y="7554"/>
                  </a:cubicBezTo>
                  <a:cubicBezTo>
                    <a:pt x="8740" y="8053"/>
                    <a:pt x="10750" y="8335"/>
                    <a:pt x="12794" y="8385"/>
                  </a:cubicBezTo>
                  <a:cubicBezTo>
                    <a:pt x="13159" y="8415"/>
                    <a:pt x="13527" y="8430"/>
                    <a:pt x="13895" y="8430"/>
                  </a:cubicBezTo>
                  <a:cubicBezTo>
                    <a:pt x="14531" y="8430"/>
                    <a:pt x="15169" y="8386"/>
                    <a:pt x="15801" y="8302"/>
                  </a:cubicBezTo>
                  <a:cubicBezTo>
                    <a:pt x="16781" y="8186"/>
                    <a:pt x="17711" y="7803"/>
                    <a:pt x="18525" y="7239"/>
                  </a:cubicBezTo>
                  <a:cubicBezTo>
                    <a:pt x="18625" y="7156"/>
                    <a:pt x="18708" y="7072"/>
                    <a:pt x="18808" y="6989"/>
                  </a:cubicBezTo>
                  <a:cubicBezTo>
                    <a:pt x="19373" y="6458"/>
                    <a:pt x="19755" y="5760"/>
                    <a:pt x="19888" y="4996"/>
                  </a:cubicBezTo>
                  <a:cubicBezTo>
                    <a:pt x="20004" y="4115"/>
                    <a:pt x="19755" y="3218"/>
                    <a:pt x="19206" y="2537"/>
                  </a:cubicBezTo>
                  <a:cubicBezTo>
                    <a:pt x="17948" y="930"/>
                    <a:pt x="15824" y="561"/>
                    <a:pt x="13796" y="561"/>
                  </a:cubicBezTo>
                  <a:cubicBezTo>
                    <a:pt x="13014" y="561"/>
                    <a:pt x="12246" y="616"/>
                    <a:pt x="11548" y="676"/>
                  </a:cubicBezTo>
                  <a:cubicBezTo>
                    <a:pt x="10661" y="778"/>
                    <a:pt x="9761" y="829"/>
                    <a:pt x="8871" y="829"/>
                  </a:cubicBezTo>
                  <a:cubicBezTo>
                    <a:pt x="8744" y="829"/>
                    <a:pt x="8617" y="828"/>
                    <a:pt x="8491" y="826"/>
                  </a:cubicBezTo>
                  <a:cubicBezTo>
                    <a:pt x="7461" y="759"/>
                    <a:pt x="6430" y="593"/>
                    <a:pt x="5434" y="344"/>
                  </a:cubicBezTo>
                  <a:cubicBezTo>
                    <a:pt x="4692" y="169"/>
                    <a:pt x="3893" y="0"/>
                    <a:pt x="3108" y="0"/>
                  </a:cubicBezTo>
                  <a:close/>
                </a:path>
              </a:pathLst>
            </a:custGeom>
            <a:solidFill>
              <a:srgbClr val="377A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63"/>
            <p:cNvSpPr/>
            <p:nvPr/>
          </p:nvSpPr>
          <p:spPr>
            <a:xfrm>
              <a:off x="-1709000" y="582888"/>
              <a:ext cx="472700" cy="179900"/>
            </a:xfrm>
            <a:custGeom>
              <a:rect b="b" l="l" r="r" t="t"/>
              <a:pathLst>
                <a:path extrusionOk="0" h="7196" w="18908">
                  <a:moveTo>
                    <a:pt x="2266" y="0"/>
                  </a:moveTo>
                  <a:cubicBezTo>
                    <a:pt x="2054" y="0"/>
                    <a:pt x="1842" y="18"/>
                    <a:pt x="1629" y="56"/>
                  </a:cubicBezTo>
                  <a:cubicBezTo>
                    <a:pt x="981" y="172"/>
                    <a:pt x="400" y="554"/>
                    <a:pt x="1" y="1103"/>
                  </a:cubicBezTo>
                  <a:cubicBezTo>
                    <a:pt x="1" y="1235"/>
                    <a:pt x="1" y="1368"/>
                    <a:pt x="18" y="1501"/>
                  </a:cubicBezTo>
                  <a:cubicBezTo>
                    <a:pt x="134" y="2349"/>
                    <a:pt x="782" y="3096"/>
                    <a:pt x="1496" y="3711"/>
                  </a:cubicBezTo>
                  <a:cubicBezTo>
                    <a:pt x="2958" y="4940"/>
                    <a:pt x="4802" y="5788"/>
                    <a:pt x="6763" y="6319"/>
                  </a:cubicBezTo>
                  <a:cubicBezTo>
                    <a:pt x="8740" y="6818"/>
                    <a:pt x="10750" y="7100"/>
                    <a:pt x="12794" y="7150"/>
                  </a:cubicBezTo>
                  <a:cubicBezTo>
                    <a:pt x="13159" y="7180"/>
                    <a:pt x="13527" y="7195"/>
                    <a:pt x="13895" y="7195"/>
                  </a:cubicBezTo>
                  <a:cubicBezTo>
                    <a:pt x="14531" y="7195"/>
                    <a:pt x="15169" y="7151"/>
                    <a:pt x="15801" y="7067"/>
                  </a:cubicBezTo>
                  <a:cubicBezTo>
                    <a:pt x="16781" y="6951"/>
                    <a:pt x="17711" y="6568"/>
                    <a:pt x="18525" y="6004"/>
                  </a:cubicBezTo>
                  <a:cubicBezTo>
                    <a:pt x="18625" y="5921"/>
                    <a:pt x="18708" y="5837"/>
                    <a:pt x="18808" y="5754"/>
                  </a:cubicBezTo>
                  <a:cubicBezTo>
                    <a:pt x="18891" y="5372"/>
                    <a:pt x="18907" y="4974"/>
                    <a:pt x="18841" y="4575"/>
                  </a:cubicBezTo>
                  <a:cubicBezTo>
                    <a:pt x="18575" y="3246"/>
                    <a:pt x="17329" y="2299"/>
                    <a:pt x="16017" y="1966"/>
                  </a:cubicBezTo>
                  <a:cubicBezTo>
                    <a:pt x="15468" y="1828"/>
                    <a:pt x="14909" y="1776"/>
                    <a:pt x="14346" y="1776"/>
                  </a:cubicBezTo>
                  <a:cubicBezTo>
                    <a:pt x="13561" y="1776"/>
                    <a:pt x="12770" y="1877"/>
                    <a:pt x="11996" y="1983"/>
                  </a:cubicBezTo>
                  <a:cubicBezTo>
                    <a:pt x="11204" y="2092"/>
                    <a:pt x="10389" y="2201"/>
                    <a:pt x="9582" y="2201"/>
                  </a:cubicBezTo>
                  <a:cubicBezTo>
                    <a:pt x="9034" y="2201"/>
                    <a:pt x="8490" y="2151"/>
                    <a:pt x="7959" y="2016"/>
                  </a:cubicBezTo>
                  <a:cubicBezTo>
                    <a:pt x="6862" y="1767"/>
                    <a:pt x="5899" y="1169"/>
                    <a:pt x="4885" y="704"/>
                  </a:cubicBezTo>
                  <a:cubicBezTo>
                    <a:pt x="4052" y="314"/>
                    <a:pt x="3164" y="0"/>
                    <a:pt x="2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8" name="Google Shape;3358;p63"/>
          <p:cNvGrpSpPr/>
          <p:nvPr/>
        </p:nvGrpSpPr>
        <p:grpSpPr>
          <a:xfrm>
            <a:off x="2740655" y="2102054"/>
            <a:ext cx="1419230" cy="1086410"/>
            <a:chOff x="2594541" y="1721054"/>
            <a:chExt cx="1419230" cy="1086410"/>
          </a:xfrm>
        </p:grpSpPr>
        <p:grpSp>
          <p:nvGrpSpPr>
            <p:cNvPr id="3359" name="Google Shape;3359;p63"/>
            <p:cNvGrpSpPr/>
            <p:nvPr/>
          </p:nvGrpSpPr>
          <p:grpSpPr>
            <a:xfrm>
              <a:off x="2594541" y="1721054"/>
              <a:ext cx="1419230" cy="1086410"/>
              <a:chOff x="2594541" y="1721054"/>
              <a:chExt cx="1419230" cy="1086410"/>
            </a:xfrm>
          </p:grpSpPr>
          <p:sp>
            <p:nvSpPr>
              <p:cNvPr id="3360" name="Google Shape;3360;p63"/>
              <p:cNvSpPr/>
              <p:nvPr/>
            </p:nvSpPr>
            <p:spPr>
              <a:xfrm>
                <a:off x="2594541" y="1721054"/>
                <a:ext cx="892701" cy="844139"/>
              </a:xfrm>
              <a:custGeom>
                <a:rect b="b" l="l" r="r" t="t"/>
                <a:pathLst>
                  <a:path extrusionOk="0" h="17313" w="18309">
                    <a:moveTo>
                      <a:pt x="10550" y="0"/>
                    </a:moveTo>
                    <a:cubicBezTo>
                      <a:pt x="10334" y="964"/>
                      <a:pt x="9520" y="1678"/>
                      <a:pt x="8523" y="1795"/>
                    </a:cubicBezTo>
                    <a:cubicBezTo>
                      <a:pt x="8481" y="1798"/>
                      <a:pt x="8438" y="1799"/>
                      <a:pt x="8396" y="1799"/>
                    </a:cubicBezTo>
                    <a:cubicBezTo>
                      <a:pt x="7501" y="1799"/>
                      <a:pt x="6713" y="1139"/>
                      <a:pt x="6380" y="266"/>
                    </a:cubicBezTo>
                    <a:cubicBezTo>
                      <a:pt x="5770" y="1659"/>
                      <a:pt x="4408" y="2536"/>
                      <a:pt x="2919" y="2536"/>
                    </a:cubicBezTo>
                    <a:cubicBezTo>
                      <a:pt x="2827" y="2536"/>
                      <a:pt x="2735" y="2533"/>
                      <a:pt x="2642" y="2526"/>
                    </a:cubicBezTo>
                    <a:lnTo>
                      <a:pt x="2642" y="2526"/>
                    </a:lnTo>
                    <a:cubicBezTo>
                      <a:pt x="2858" y="3157"/>
                      <a:pt x="2792" y="3838"/>
                      <a:pt x="2426" y="4403"/>
                    </a:cubicBezTo>
                    <a:cubicBezTo>
                      <a:pt x="2061" y="4935"/>
                      <a:pt x="1462" y="5267"/>
                      <a:pt x="798" y="5284"/>
                    </a:cubicBezTo>
                    <a:cubicBezTo>
                      <a:pt x="1097" y="5649"/>
                      <a:pt x="1213" y="6131"/>
                      <a:pt x="1080" y="6580"/>
                    </a:cubicBezTo>
                    <a:cubicBezTo>
                      <a:pt x="964" y="7028"/>
                      <a:pt x="615" y="7394"/>
                      <a:pt x="183" y="7543"/>
                    </a:cubicBezTo>
                    <a:cubicBezTo>
                      <a:pt x="781" y="8125"/>
                      <a:pt x="1114" y="8939"/>
                      <a:pt x="1080" y="9786"/>
                    </a:cubicBezTo>
                    <a:cubicBezTo>
                      <a:pt x="1047" y="10617"/>
                      <a:pt x="648" y="11398"/>
                      <a:pt x="0" y="11913"/>
                    </a:cubicBezTo>
                    <a:cubicBezTo>
                      <a:pt x="698" y="12045"/>
                      <a:pt x="1330" y="12444"/>
                      <a:pt x="1728" y="13042"/>
                    </a:cubicBezTo>
                    <a:cubicBezTo>
                      <a:pt x="2127" y="13640"/>
                      <a:pt x="2277" y="14388"/>
                      <a:pt x="2144" y="15119"/>
                    </a:cubicBezTo>
                    <a:cubicBezTo>
                      <a:pt x="2484" y="14953"/>
                      <a:pt x="2850" y="14870"/>
                      <a:pt x="3215" y="14870"/>
                    </a:cubicBezTo>
                    <a:cubicBezTo>
                      <a:pt x="3581" y="14870"/>
                      <a:pt x="3946" y="14953"/>
                      <a:pt x="4287" y="15119"/>
                    </a:cubicBezTo>
                    <a:cubicBezTo>
                      <a:pt x="4951" y="15451"/>
                      <a:pt x="5450" y="16066"/>
                      <a:pt x="5632" y="16797"/>
                    </a:cubicBezTo>
                    <a:cubicBezTo>
                      <a:pt x="5906" y="16411"/>
                      <a:pt x="6351" y="16165"/>
                      <a:pt x="6847" y="16165"/>
                    </a:cubicBezTo>
                    <a:cubicBezTo>
                      <a:pt x="6863" y="16165"/>
                      <a:pt x="6879" y="16165"/>
                      <a:pt x="6895" y="16166"/>
                    </a:cubicBezTo>
                    <a:cubicBezTo>
                      <a:pt x="7394" y="16182"/>
                      <a:pt x="7859" y="16465"/>
                      <a:pt x="8141" y="16897"/>
                    </a:cubicBezTo>
                    <a:cubicBezTo>
                      <a:pt x="8570" y="16240"/>
                      <a:pt x="9366" y="15930"/>
                      <a:pt x="10154" y="15930"/>
                    </a:cubicBezTo>
                    <a:cubicBezTo>
                      <a:pt x="10344" y="15930"/>
                      <a:pt x="10533" y="15948"/>
                      <a:pt x="10716" y="15983"/>
                    </a:cubicBezTo>
                    <a:cubicBezTo>
                      <a:pt x="11663" y="16166"/>
                      <a:pt x="12494" y="16731"/>
                      <a:pt x="13291" y="17312"/>
                    </a:cubicBezTo>
                    <a:cubicBezTo>
                      <a:pt x="13208" y="16681"/>
                      <a:pt x="13424" y="16049"/>
                      <a:pt x="13890" y="15601"/>
                    </a:cubicBezTo>
                    <a:cubicBezTo>
                      <a:pt x="14281" y="15237"/>
                      <a:pt x="14793" y="15037"/>
                      <a:pt x="15318" y="15037"/>
                    </a:cubicBezTo>
                    <a:cubicBezTo>
                      <a:pt x="15440" y="15037"/>
                      <a:pt x="15562" y="15047"/>
                      <a:pt x="15684" y="15069"/>
                    </a:cubicBezTo>
                    <a:cubicBezTo>
                      <a:pt x="15335" y="14886"/>
                      <a:pt x="15169" y="14504"/>
                      <a:pt x="15285" y="14139"/>
                    </a:cubicBezTo>
                    <a:cubicBezTo>
                      <a:pt x="15401" y="13820"/>
                      <a:pt x="15694" y="13628"/>
                      <a:pt x="16009" y="13628"/>
                    </a:cubicBezTo>
                    <a:cubicBezTo>
                      <a:pt x="16055" y="13628"/>
                      <a:pt x="16102" y="13632"/>
                      <a:pt x="16149" y="13640"/>
                    </a:cubicBezTo>
                    <a:cubicBezTo>
                      <a:pt x="15900" y="12843"/>
                      <a:pt x="15999" y="11979"/>
                      <a:pt x="16398" y="11248"/>
                    </a:cubicBezTo>
                    <a:cubicBezTo>
                      <a:pt x="16814" y="10534"/>
                      <a:pt x="17495" y="10035"/>
                      <a:pt x="18309" y="9852"/>
                    </a:cubicBezTo>
                    <a:cubicBezTo>
                      <a:pt x="16897" y="9205"/>
                      <a:pt x="16515" y="7377"/>
                      <a:pt x="17528" y="6214"/>
                    </a:cubicBezTo>
                    <a:lnTo>
                      <a:pt x="17528" y="6214"/>
                    </a:lnTo>
                    <a:cubicBezTo>
                      <a:pt x="17383" y="6302"/>
                      <a:pt x="17223" y="6345"/>
                      <a:pt x="17066" y="6345"/>
                    </a:cubicBezTo>
                    <a:cubicBezTo>
                      <a:pt x="16809" y="6345"/>
                      <a:pt x="16557" y="6231"/>
                      <a:pt x="16382" y="6015"/>
                    </a:cubicBezTo>
                    <a:cubicBezTo>
                      <a:pt x="16132" y="5666"/>
                      <a:pt x="16166" y="5167"/>
                      <a:pt x="16465" y="4852"/>
                    </a:cubicBezTo>
                    <a:lnTo>
                      <a:pt x="16465" y="4852"/>
                    </a:lnTo>
                    <a:cubicBezTo>
                      <a:pt x="16371" y="4865"/>
                      <a:pt x="16277" y="4872"/>
                      <a:pt x="16183" y="4872"/>
                    </a:cubicBezTo>
                    <a:cubicBezTo>
                      <a:pt x="15468" y="4872"/>
                      <a:pt x="14789" y="4487"/>
                      <a:pt x="14421" y="3855"/>
                    </a:cubicBezTo>
                    <a:cubicBezTo>
                      <a:pt x="14006" y="3107"/>
                      <a:pt x="14089" y="2193"/>
                      <a:pt x="14604" y="1529"/>
                    </a:cubicBezTo>
                    <a:lnTo>
                      <a:pt x="14604" y="1529"/>
                    </a:lnTo>
                    <a:cubicBezTo>
                      <a:pt x="14160" y="1829"/>
                      <a:pt x="13644" y="1980"/>
                      <a:pt x="13127" y="1980"/>
                    </a:cubicBezTo>
                    <a:cubicBezTo>
                      <a:pt x="12812" y="1980"/>
                      <a:pt x="12496" y="1924"/>
                      <a:pt x="12195" y="1811"/>
                    </a:cubicBezTo>
                    <a:cubicBezTo>
                      <a:pt x="11397" y="1496"/>
                      <a:pt x="10783" y="831"/>
                      <a:pt x="10550" y="0"/>
                    </a:cubicBezTo>
                    <a:close/>
                  </a:path>
                </a:pathLst>
              </a:custGeom>
              <a:solidFill>
                <a:srgbClr val="F794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63"/>
              <p:cNvSpPr/>
              <p:nvPr/>
            </p:nvSpPr>
            <p:spPr>
              <a:xfrm>
                <a:off x="2692542" y="1846846"/>
                <a:ext cx="666710" cy="606787"/>
              </a:xfrm>
              <a:custGeom>
                <a:rect b="b" l="l" r="r" t="t"/>
                <a:pathLst>
                  <a:path extrusionOk="0" h="12445" w="13674">
                    <a:moveTo>
                      <a:pt x="6608" y="0"/>
                    </a:moveTo>
                    <a:cubicBezTo>
                      <a:pt x="4563" y="0"/>
                      <a:pt x="2521" y="909"/>
                      <a:pt x="1313" y="2587"/>
                    </a:cubicBezTo>
                    <a:cubicBezTo>
                      <a:pt x="566" y="3584"/>
                      <a:pt x="117" y="4780"/>
                      <a:pt x="17" y="6026"/>
                    </a:cubicBezTo>
                    <a:cubicBezTo>
                      <a:pt x="1" y="6226"/>
                      <a:pt x="1" y="6425"/>
                      <a:pt x="1" y="6641"/>
                    </a:cubicBezTo>
                    <a:cubicBezTo>
                      <a:pt x="17" y="9133"/>
                      <a:pt x="1429" y="11094"/>
                      <a:pt x="3789" y="11908"/>
                    </a:cubicBezTo>
                    <a:cubicBezTo>
                      <a:pt x="4789" y="12249"/>
                      <a:pt x="5880" y="12445"/>
                      <a:pt x="6965" y="12445"/>
                    </a:cubicBezTo>
                    <a:cubicBezTo>
                      <a:pt x="8256" y="12445"/>
                      <a:pt x="9539" y="12167"/>
                      <a:pt x="10650" y="11526"/>
                    </a:cubicBezTo>
                    <a:cubicBezTo>
                      <a:pt x="12444" y="10496"/>
                      <a:pt x="13674" y="8668"/>
                      <a:pt x="13657" y="6558"/>
                    </a:cubicBezTo>
                    <a:cubicBezTo>
                      <a:pt x="13624" y="5246"/>
                      <a:pt x="13209" y="3966"/>
                      <a:pt x="12428" y="2903"/>
                    </a:cubicBezTo>
                    <a:cubicBezTo>
                      <a:pt x="11830" y="2056"/>
                      <a:pt x="11032" y="1375"/>
                      <a:pt x="10118" y="893"/>
                    </a:cubicBezTo>
                    <a:cubicBezTo>
                      <a:pt x="9936" y="793"/>
                      <a:pt x="9753" y="693"/>
                      <a:pt x="9570" y="627"/>
                    </a:cubicBezTo>
                    <a:cubicBezTo>
                      <a:pt x="8872" y="328"/>
                      <a:pt x="8141" y="129"/>
                      <a:pt x="7394" y="45"/>
                    </a:cubicBezTo>
                    <a:cubicBezTo>
                      <a:pt x="7133" y="15"/>
                      <a:pt x="6870" y="0"/>
                      <a:pt x="66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63"/>
              <p:cNvSpPr/>
              <p:nvPr/>
            </p:nvSpPr>
            <p:spPr>
              <a:xfrm>
                <a:off x="2715213" y="1923393"/>
                <a:ext cx="1298558" cy="884071"/>
              </a:xfrm>
              <a:custGeom>
                <a:rect b="b" l="l" r="r" t="t"/>
                <a:pathLst>
                  <a:path extrusionOk="0" h="18132" w="26633">
                    <a:moveTo>
                      <a:pt x="19875" y="0"/>
                    </a:moveTo>
                    <a:cubicBezTo>
                      <a:pt x="18777" y="0"/>
                      <a:pt x="17711" y="532"/>
                      <a:pt x="17047" y="1483"/>
                    </a:cubicBezTo>
                    <a:cubicBezTo>
                      <a:pt x="16754" y="711"/>
                      <a:pt x="15907" y="227"/>
                      <a:pt x="15078" y="227"/>
                    </a:cubicBezTo>
                    <a:cubicBezTo>
                      <a:pt x="14872" y="227"/>
                      <a:pt x="14667" y="257"/>
                      <a:pt x="14471" y="320"/>
                    </a:cubicBezTo>
                    <a:cubicBezTo>
                      <a:pt x="13475" y="619"/>
                      <a:pt x="12793" y="1665"/>
                      <a:pt x="12777" y="2695"/>
                    </a:cubicBezTo>
                    <a:cubicBezTo>
                      <a:pt x="12777" y="3210"/>
                      <a:pt x="12926" y="3709"/>
                      <a:pt x="13176" y="4157"/>
                    </a:cubicBezTo>
                    <a:cubicBezTo>
                      <a:pt x="13508" y="4755"/>
                      <a:pt x="13956" y="5254"/>
                      <a:pt x="14638" y="5437"/>
                    </a:cubicBezTo>
                    <a:cubicBezTo>
                      <a:pt x="14545" y="5412"/>
                      <a:pt x="14455" y="5401"/>
                      <a:pt x="14368" y="5401"/>
                    </a:cubicBezTo>
                    <a:cubicBezTo>
                      <a:pt x="13622" y="5401"/>
                      <a:pt x="13079" y="6236"/>
                      <a:pt x="13109" y="6965"/>
                    </a:cubicBezTo>
                    <a:cubicBezTo>
                      <a:pt x="13093" y="6633"/>
                      <a:pt x="12644" y="6251"/>
                      <a:pt x="12395" y="6101"/>
                    </a:cubicBezTo>
                    <a:cubicBezTo>
                      <a:pt x="12062" y="5918"/>
                      <a:pt x="11697" y="5786"/>
                      <a:pt x="11315" y="5752"/>
                    </a:cubicBezTo>
                    <a:cubicBezTo>
                      <a:pt x="11136" y="5731"/>
                      <a:pt x="10956" y="5720"/>
                      <a:pt x="10776" y="5720"/>
                    </a:cubicBezTo>
                    <a:cubicBezTo>
                      <a:pt x="9992" y="5720"/>
                      <a:pt x="9217" y="5925"/>
                      <a:pt x="8540" y="6317"/>
                    </a:cubicBezTo>
                    <a:cubicBezTo>
                      <a:pt x="6945" y="7264"/>
                      <a:pt x="6065" y="9058"/>
                      <a:pt x="6297" y="10903"/>
                    </a:cubicBezTo>
                    <a:cubicBezTo>
                      <a:pt x="5960" y="10671"/>
                      <a:pt x="5587" y="10566"/>
                      <a:pt x="5223" y="10566"/>
                    </a:cubicBezTo>
                    <a:cubicBezTo>
                      <a:pt x="4278" y="10566"/>
                      <a:pt x="3386" y="11272"/>
                      <a:pt x="3290" y="12315"/>
                    </a:cubicBezTo>
                    <a:cubicBezTo>
                      <a:pt x="3035" y="12178"/>
                      <a:pt x="2754" y="12116"/>
                      <a:pt x="2470" y="12116"/>
                    </a:cubicBezTo>
                    <a:cubicBezTo>
                      <a:pt x="1925" y="12116"/>
                      <a:pt x="1369" y="12347"/>
                      <a:pt x="964" y="12730"/>
                    </a:cubicBezTo>
                    <a:cubicBezTo>
                      <a:pt x="699" y="12963"/>
                      <a:pt x="483" y="13262"/>
                      <a:pt x="383" y="13594"/>
                    </a:cubicBezTo>
                    <a:cubicBezTo>
                      <a:pt x="1" y="14757"/>
                      <a:pt x="649" y="16103"/>
                      <a:pt x="1729" y="16651"/>
                    </a:cubicBezTo>
                    <a:cubicBezTo>
                      <a:pt x="2159" y="16869"/>
                      <a:pt x="2634" y="16972"/>
                      <a:pt x="3113" y="16972"/>
                    </a:cubicBezTo>
                    <a:cubicBezTo>
                      <a:pt x="3836" y="16972"/>
                      <a:pt x="4568" y="16738"/>
                      <a:pt x="5168" y="16319"/>
                    </a:cubicBezTo>
                    <a:lnTo>
                      <a:pt x="5168" y="16319"/>
                    </a:lnTo>
                    <a:cubicBezTo>
                      <a:pt x="5151" y="17316"/>
                      <a:pt x="6231" y="17963"/>
                      <a:pt x="7211" y="18096"/>
                    </a:cubicBezTo>
                    <a:cubicBezTo>
                      <a:pt x="7406" y="18120"/>
                      <a:pt x="7600" y="18132"/>
                      <a:pt x="7793" y="18132"/>
                    </a:cubicBezTo>
                    <a:cubicBezTo>
                      <a:pt x="9213" y="18132"/>
                      <a:pt x="10560" y="17497"/>
                      <a:pt x="11481" y="16385"/>
                    </a:cubicBezTo>
                    <a:cubicBezTo>
                      <a:pt x="12814" y="17508"/>
                      <a:pt x="14475" y="18082"/>
                      <a:pt x="16145" y="18082"/>
                    </a:cubicBezTo>
                    <a:cubicBezTo>
                      <a:pt x="17368" y="18082"/>
                      <a:pt x="18596" y="17774"/>
                      <a:pt x="19705" y="17149"/>
                    </a:cubicBezTo>
                    <a:cubicBezTo>
                      <a:pt x="20569" y="16634"/>
                      <a:pt x="21350" y="15903"/>
                      <a:pt x="21682" y="14956"/>
                    </a:cubicBezTo>
                    <a:cubicBezTo>
                      <a:pt x="21998" y="13993"/>
                      <a:pt x="21782" y="12813"/>
                      <a:pt x="20967" y="12232"/>
                    </a:cubicBezTo>
                    <a:cubicBezTo>
                      <a:pt x="21582" y="12099"/>
                      <a:pt x="21964" y="11451"/>
                      <a:pt x="21748" y="10853"/>
                    </a:cubicBezTo>
                    <a:lnTo>
                      <a:pt x="21748" y="10853"/>
                    </a:lnTo>
                    <a:cubicBezTo>
                      <a:pt x="22160" y="11020"/>
                      <a:pt x="22593" y="11101"/>
                      <a:pt x="23025" y="11101"/>
                    </a:cubicBezTo>
                    <a:cubicBezTo>
                      <a:pt x="23884" y="11101"/>
                      <a:pt x="24734" y="10780"/>
                      <a:pt x="25387" y="10172"/>
                    </a:cubicBezTo>
                    <a:cubicBezTo>
                      <a:pt x="26334" y="9208"/>
                      <a:pt x="26633" y="7796"/>
                      <a:pt x="26168" y="6550"/>
                    </a:cubicBezTo>
                    <a:cubicBezTo>
                      <a:pt x="26001" y="6134"/>
                      <a:pt x="25769" y="5752"/>
                      <a:pt x="25453" y="5437"/>
                    </a:cubicBezTo>
                    <a:cubicBezTo>
                      <a:pt x="24855" y="4822"/>
                      <a:pt x="24024" y="4440"/>
                      <a:pt x="23160" y="4407"/>
                    </a:cubicBezTo>
                    <a:cubicBezTo>
                      <a:pt x="23642" y="2778"/>
                      <a:pt x="22861" y="1067"/>
                      <a:pt x="21350" y="336"/>
                    </a:cubicBezTo>
                    <a:cubicBezTo>
                      <a:pt x="20874" y="109"/>
                      <a:pt x="20371" y="0"/>
                      <a:pt x="198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63"/>
              <p:cNvSpPr/>
              <p:nvPr/>
            </p:nvSpPr>
            <p:spPr>
              <a:xfrm>
                <a:off x="3272547" y="2279948"/>
                <a:ext cx="105316" cy="211803"/>
              </a:xfrm>
              <a:custGeom>
                <a:rect b="b" l="l" r="r" t="t"/>
                <a:pathLst>
                  <a:path extrusionOk="0" h="4344" w="2160">
                    <a:moveTo>
                      <a:pt x="1662" y="1"/>
                    </a:moveTo>
                    <a:cubicBezTo>
                      <a:pt x="2160" y="1264"/>
                      <a:pt x="1562" y="2709"/>
                      <a:pt x="316" y="3257"/>
                    </a:cubicBezTo>
                    <a:cubicBezTo>
                      <a:pt x="432" y="3423"/>
                      <a:pt x="465" y="3639"/>
                      <a:pt x="415" y="3855"/>
                    </a:cubicBezTo>
                    <a:cubicBezTo>
                      <a:pt x="349" y="4055"/>
                      <a:pt x="200" y="4238"/>
                      <a:pt x="0" y="4321"/>
                    </a:cubicBezTo>
                    <a:cubicBezTo>
                      <a:pt x="53" y="4336"/>
                      <a:pt x="108" y="4343"/>
                      <a:pt x="163" y="4343"/>
                    </a:cubicBezTo>
                    <a:cubicBezTo>
                      <a:pt x="349" y="4343"/>
                      <a:pt x="536" y="4259"/>
                      <a:pt x="665" y="4105"/>
                    </a:cubicBezTo>
                    <a:cubicBezTo>
                      <a:pt x="831" y="3922"/>
                      <a:pt x="881" y="3639"/>
                      <a:pt x="781" y="3407"/>
                    </a:cubicBezTo>
                    <a:cubicBezTo>
                      <a:pt x="1030" y="3357"/>
                      <a:pt x="1246" y="3224"/>
                      <a:pt x="1412" y="3041"/>
                    </a:cubicBezTo>
                    <a:cubicBezTo>
                      <a:pt x="1778" y="2643"/>
                      <a:pt x="2010" y="2128"/>
                      <a:pt x="2044" y="1579"/>
                    </a:cubicBezTo>
                    <a:cubicBezTo>
                      <a:pt x="2093" y="1014"/>
                      <a:pt x="1961" y="466"/>
                      <a:pt x="16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63"/>
              <p:cNvSpPr/>
              <p:nvPr/>
            </p:nvSpPr>
            <p:spPr>
              <a:xfrm>
                <a:off x="3514720" y="2027244"/>
                <a:ext cx="152367" cy="168798"/>
              </a:xfrm>
              <a:custGeom>
                <a:rect b="b" l="l" r="r" t="t"/>
                <a:pathLst>
                  <a:path extrusionOk="0" h="3462" w="3125">
                    <a:moveTo>
                      <a:pt x="482" y="0"/>
                    </a:moveTo>
                    <a:lnTo>
                      <a:pt x="482" y="0"/>
                    </a:lnTo>
                    <a:cubicBezTo>
                      <a:pt x="1" y="1080"/>
                      <a:pt x="732" y="2310"/>
                      <a:pt x="1911" y="2376"/>
                    </a:cubicBezTo>
                    <a:cubicBezTo>
                      <a:pt x="1812" y="2709"/>
                      <a:pt x="1928" y="3057"/>
                      <a:pt x="2177" y="3273"/>
                    </a:cubicBezTo>
                    <a:cubicBezTo>
                      <a:pt x="2340" y="3398"/>
                      <a:pt x="2530" y="3462"/>
                      <a:pt x="2719" y="3462"/>
                    </a:cubicBezTo>
                    <a:cubicBezTo>
                      <a:pt x="2858" y="3462"/>
                      <a:pt x="2997" y="3427"/>
                      <a:pt x="3124" y="3356"/>
                    </a:cubicBezTo>
                    <a:lnTo>
                      <a:pt x="3124" y="3356"/>
                    </a:lnTo>
                    <a:cubicBezTo>
                      <a:pt x="3082" y="3363"/>
                      <a:pt x="3041" y="3367"/>
                      <a:pt x="2999" y="3367"/>
                    </a:cubicBezTo>
                    <a:cubicBezTo>
                      <a:pt x="2740" y="3367"/>
                      <a:pt x="2484" y="3236"/>
                      <a:pt x="2327" y="3008"/>
                    </a:cubicBezTo>
                    <a:cubicBezTo>
                      <a:pt x="2160" y="2742"/>
                      <a:pt x="2144" y="2409"/>
                      <a:pt x="2310" y="2127"/>
                    </a:cubicBezTo>
                    <a:cubicBezTo>
                      <a:pt x="1778" y="2110"/>
                      <a:pt x="1280" y="1878"/>
                      <a:pt x="914" y="1479"/>
                    </a:cubicBezTo>
                    <a:cubicBezTo>
                      <a:pt x="582" y="1064"/>
                      <a:pt x="416" y="532"/>
                      <a:pt x="4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5" name="Google Shape;3365;p63"/>
            <p:cNvGrpSpPr/>
            <p:nvPr/>
          </p:nvGrpSpPr>
          <p:grpSpPr>
            <a:xfrm rot="-464811">
              <a:off x="2929970" y="2014217"/>
              <a:ext cx="168203" cy="238155"/>
              <a:chOff x="2082859" y="1901957"/>
              <a:chExt cx="168198" cy="238149"/>
            </a:xfrm>
          </p:grpSpPr>
          <p:grpSp>
            <p:nvGrpSpPr>
              <p:cNvPr id="3366" name="Google Shape;3366;p63"/>
              <p:cNvGrpSpPr/>
              <p:nvPr/>
            </p:nvGrpSpPr>
            <p:grpSpPr>
              <a:xfrm>
                <a:off x="2082859" y="1901957"/>
                <a:ext cx="168198" cy="238149"/>
                <a:chOff x="6083334" y="4589382"/>
                <a:chExt cx="168198" cy="238149"/>
              </a:xfrm>
            </p:grpSpPr>
            <p:sp>
              <p:nvSpPr>
                <p:cNvPr id="3367" name="Google Shape;3367;p63"/>
                <p:cNvSpPr/>
                <p:nvPr/>
              </p:nvSpPr>
              <p:spPr>
                <a:xfrm>
                  <a:off x="6083334" y="4706346"/>
                  <a:ext cx="168198" cy="121185"/>
                </a:xfrm>
                <a:custGeom>
                  <a:rect b="b" l="l" r="r" t="t"/>
                  <a:pathLst>
                    <a:path extrusionOk="0" h="1062" w="1474">
                      <a:moveTo>
                        <a:pt x="182" y="0"/>
                      </a:moveTo>
                      <a:cubicBezTo>
                        <a:pt x="154" y="0"/>
                        <a:pt x="126" y="14"/>
                        <a:pt x="113" y="44"/>
                      </a:cubicBezTo>
                      <a:cubicBezTo>
                        <a:pt x="0" y="393"/>
                        <a:pt x="124" y="775"/>
                        <a:pt x="428" y="977"/>
                      </a:cubicBezTo>
                      <a:cubicBezTo>
                        <a:pt x="534" y="1034"/>
                        <a:pt x="648" y="1062"/>
                        <a:pt x="761" y="1062"/>
                      </a:cubicBezTo>
                      <a:cubicBezTo>
                        <a:pt x="980" y="1062"/>
                        <a:pt x="1193" y="957"/>
                        <a:pt x="1327" y="764"/>
                      </a:cubicBezTo>
                      <a:cubicBezTo>
                        <a:pt x="1428" y="595"/>
                        <a:pt x="1473" y="393"/>
                        <a:pt x="1451" y="202"/>
                      </a:cubicBezTo>
                      <a:cubicBezTo>
                        <a:pt x="1445" y="157"/>
                        <a:pt x="1406" y="134"/>
                        <a:pt x="1370" y="134"/>
                      </a:cubicBezTo>
                      <a:cubicBezTo>
                        <a:pt x="1335" y="134"/>
                        <a:pt x="1304" y="157"/>
                        <a:pt x="1316" y="202"/>
                      </a:cubicBezTo>
                      <a:cubicBezTo>
                        <a:pt x="1348" y="551"/>
                        <a:pt x="1126" y="922"/>
                        <a:pt x="753" y="922"/>
                      </a:cubicBezTo>
                      <a:cubicBezTo>
                        <a:pt x="742" y="922"/>
                        <a:pt x="731" y="922"/>
                        <a:pt x="720" y="921"/>
                      </a:cubicBezTo>
                      <a:cubicBezTo>
                        <a:pt x="326" y="899"/>
                        <a:pt x="146" y="426"/>
                        <a:pt x="248" y="89"/>
                      </a:cubicBezTo>
                      <a:cubicBezTo>
                        <a:pt x="268" y="34"/>
                        <a:pt x="226" y="0"/>
                        <a:pt x="182" y="0"/>
                      </a:cubicBezTo>
                      <a:close/>
                    </a:path>
                  </a:pathLst>
                </a:custGeom>
                <a:solidFill>
                  <a:srgbClr val="3F9C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63"/>
                <p:cNvSpPr/>
                <p:nvPr/>
              </p:nvSpPr>
              <p:spPr>
                <a:xfrm>
                  <a:off x="6134570" y="4589382"/>
                  <a:ext cx="34804" cy="48269"/>
                </a:xfrm>
                <a:custGeom>
                  <a:rect b="b" l="l" r="r" t="t"/>
                  <a:pathLst>
                    <a:path extrusionOk="0" h="423" w="305">
                      <a:moveTo>
                        <a:pt x="109" y="1"/>
                      </a:moveTo>
                      <a:cubicBezTo>
                        <a:pt x="86" y="1"/>
                        <a:pt x="64" y="13"/>
                        <a:pt x="57" y="35"/>
                      </a:cubicBezTo>
                      <a:cubicBezTo>
                        <a:pt x="23" y="114"/>
                        <a:pt x="1" y="192"/>
                        <a:pt x="12" y="271"/>
                      </a:cubicBezTo>
                      <a:cubicBezTo>
                        <a:pt x="1" y="327"/>
                        <a:pt x="23" y="372"/>
                        <a:pt x="57" y="406"/>
                      </a:cubicBezTo>
                      <a:cubicBezTo>
                        <a:pt x="80" y="417"/>
                        <a:pt x="102" y="423"/>
                        <a:pt x="123" y="423"/>
                      </a:cubicBezTo>
                      <a:cubicBezTo>
                        <a:pt x="144" y="423"/>
                        <a:pt x="164" y="417"/>
                        <a:pt x="181" y="406"/>
                      </a:cubicBezTo>
                      <a:cubicBezTo>
                        <a:pt x="248" y="350"/>
                        <a:pt x="293" y="282"/>
                        <a:pt x="293" y="192"/>
                      </a:cubicBezTo>
                      <a:cubicBezTo>
                        <a:pt x="305" y="102"/>
                        <a:pt x="237" y="24"/>
                        <a:pt x="147" y="12"/>
                      </a:cubicBezTo>
                      <a:cubicBezTo>
                        <a:pt x="135" y="4"/>
                        <a:pt x="122" y="1"/>
                        <a:pt x="109" y="1"/>
                      </a:cubicBezTo>
                      <a:close/>
                    </a:path>
                  </a:pathLst>
                </a:custGeom>
                <a:solidFill>
                  <a:srgbClr val="3F9C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63"/>
                <p:cNvSpPr/>
                <p:nvPr/>
              </p:nvSpPr>
              <p:spPr>
                <a:xfrm>
                  <a:off x="6219354" y="4626696"/>
                  <a:ext cx="0" cy="114"/>
                </a:xfrm>
                <a:custGeom>
                  <a:rect b="b" l="l" r="r" t="t"/>
                  <a:pathLst>
                    <a:path extrusionOk="0" h="1" w="0">
                      <a:moveTo>
                        <a:pt x="0" y="0"/>
                      </a:moveTo>
                      <a:lnTo>
                        <a:pt x="0" y="0"/>
                      </a:lnTo>
                      <a:lnTo>
                        <a:pt x="0" y="0"/>
                      </a:lnTo>
                      <a:cubicBezTo>
                        <a:pt x="0" y="0"/>
                        <a:pt x="0" y="0"/>
                        <a:pt x="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0" name="Google Shape;3370;p63"/>
              <p:cNvSpPr/>
              <p:nvPr/>
            </p:nvSpPr>
            <p:spPr>
              <a:xfrm>
                <a:off x="2199770" y="1909782"/>
                <a:ext cx="34804" cy="48269"/>
              </a:xfrm>
              <a:custGeom>
                <a:rect b="b" l="l" r="r" t="t"/>
                <a:pathLst>
                  <a:path extrusionOk="0" h="423" w="305">
                    <a:moveTo>
                      <a:pt x="109" y="1"/>
                    </a:moveTo>
                    <a:cubicBezTo>
                      <a:pt x="86" y="1"/>
                      <a:pt x="64" y="13"/>
                      <a:pt x="57" y="35"/>
                    </a:cubicBezTo>
                    <a:cubicBezTo>
                      <a:pt x="23" y="114"/>
                      <a:pt x="1" y="192"/>
                      <a:pt x="12" y="271"/>
                    </a:cubicBezTo>
                    <a:cubicBezTo>
                      <a:pt x="1" y="327"/>
                      <a:pt x="23" y="372"/>
                      <a:pt x="57" y="406"/>
                    </a:cubicBezTo>
                    <a:cubicBezTo>
                      <a:pt x="80" y="417"/>
                      <a:pt x="102" y="423"/>
                      <a:pt x="123" y="423"/>
                    </a:cubicBezTo>
                    <a:cubicBezTo>
                      <a:pt x="144" y="423"/>
                      <a:pt x="164" y="417"/>
                      <a:pt x="181" y="406"/>
                    </a:cubicBezTo>
                    <a:cubicBezTo>
                      <a:pt x="248" y="350"/>
                      <a:pt x="293" y="282"/>
                      <a:pt x="293" y="192"/>
                    </a:cubicBezTo>
                    <a:cubicBezTo>
                      <a:pt x="305" y="102"/>
                      <a:pt x="237" y="24"/>
                      <a:pt x="147" y="12"/>
                    </a:cubicBezTo>
                    <a:cubicBezTo>
                      <a:pt x="135" y="4"/>
                      <a:pt x="122" y="1"/>
                      <a:pt x="109" y="1"/>
                    </a:cubicBezTo>
                    <a:close/>
                  </a:path>
                </a:pathLst>
              </a:custGeom>
              <a:solidFill>
                <a:srgbClr val="3F9C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71" name="Google Shape;3371;p63"/>
          <p:cNvGrpSpPr/>
          <p:nvPr/>
        </p:nvGrpSpPr>
        <p:grpSpPr>
          <a:xfrm>
            <a:off x="753243" y="3477938"/>
            <a:ext cx="1328496" cy="1282956"/>
            <a:chOff x="675070" y="3325538"/>
            <a:chExt cx="1328496" cy="1282956"/>
          </a:xfrm>
        </p:grpSpPr>
        <p:grpSp>
          <p:nvGrpSpPr>
            <p:cNvPr id="3372" name="Google Shape;3372;p63"/>
            <p:cNvGrpSpPr/>
            <p:nvPr/>
          </p:nvGrpSpPr>
          <p:grpSpPr>
            <a:xfrm>
              <a:off x="675070" y="3325538"/>
              <a:ext cx="1328496" cy="1282956"/>
              <a:chOff x="894750" y="1863388"/>
              <a:chExt cx="681175" cy="657825"/>
            </a:xfrm>
          </p:grpSpPr>
          <p:sp>
            <p:nvSpPr>
              <p:cNvPr id="3373" name="Google Shape;3373;p63"/>
              <p:cNvSpPr/>
              <p:nvPr/>
            </p:nvSpPr>
            <p:spPr>
              <a:xfrm>
                <a:off x="1144375" y="2001963"/>
                <a:ext cx="431550" cy="270425"/>
              </a:xfrm>
              <a:custGeom>
                <a:rect b="b" l="l" r="r" t="t"/>
                <a:pathLst>
                  <a:path extrusionOk="0" h="10817" w="17262">
                    <a:moveTo>
                      <a:pt x="10121" y="1"/>
                    </a:moveTo>
                    <a:cubicBezTo>
                      <a:pt x="9731" y="1"/>
                      <a:pt x="9341" y="74"/>
                      <a:pt x="8972" y="223"/>
                    </a:cubicBezTo>
                    <a:cubicBezTo>
                      <a:pt x="8041" y="588"/>
                      <a:pt x="7360" y="1353"/>
                      <a:pt x="7078" y="2300"/>
                    </a:cubicBezTo>
                    <a:cubicBezTo>
                      <a:pt x="6769" y="1955"/>
                      <a:pt x="6383" y="1805"/>
                      <a:pt x="6005" y="1805"/>
                    </a:cubicBezTo>
                    <a:cubicBezTo>
                      <a:pt x="5162" y="1805"/>
                      <a:pt x="4363" y="2553"/>
                      <a:pt x="4569" y="3562"/>
                    </a:cubicBezTo>
                    <a:cubicBezTo>
                      <a:pt x="3948" y="3368"/>
                      <a:pt x="3286" y="3204"/>
                      <a:pt x="2631" y="3204"/>
                    </a:cubicBezTo>
                    <a:cubicBezTo>
                      <a:pt x="2445" y="3204"/>
                      <a:pt x="2260" y="3217"/>
                      <a:pt x="2077" y="3247"/>
                    </a:cubicBezTo>
                    <a:lnTo>
                      <a:pt x="2010" y="3263"/>
                    </a:lnTo>
                    <a:cubicBezTo>
                      <a:pt x="1196" y="3413"/>
                      <a:pt x="416" y="3961"/>
                      <a:pt x="216" y="4759"/>
                    </a:cubicBezTo>
                    <a:cubicBezTo>
                      <a:pt x="0" y="5639"/>
                      <a:pt x="565" y="6569"/>
                      <a:pt x="1346" y="7018"/>
                    </a:cubicBezTo>
                    <a:cubicBezTo>
                      <a:pt x="1871" y="7303"/>
                      <a:pt x="2462" y="7407"/>
                      <a:pt x="3060" y="7407"/>
                    </a:cubicBezTo>
                    <a:cubicBezTo>
                      <a:pt x="3370" y="7407"/>
                      <a:pt x="3682" y="7379"/>
                      <a:pt x="3988" y="7334"/>
                    </a:cubicBezTo>
                    <a:cubicBezTo>
                      <a:pt x="3988" y="7792"/>
                      <a:pt x="4366" y="8081"/>
                      <a:pt x="4747" y="8081"/>
                    </a:cubicBezTo>
                    <a:cubicBezTo>
                      <a:pt x="4974" y="8081"/>
                      <a:pt x="5201" y="7978"/>
                      <a:pt x="5350" y="7749"/>
                    </a:cubicBezTo>
                    <a:cubicBezTo>
                      <a:pt x="5632" y="8679"/>
                      <a:pt x="6181" y="9494"/>
                      <a:pt x="6945" y="10092"/>
                    </a:cubicBezTo>
                    <a:cubicBezTo>
                      <a:pt x="7526" y="10570"/>
                      <a:pt x="8259" y="10817"/>
                      <a:pt x="9002" y="10817"/>
                    </a:cubicBezTo>
                    <a:cubicBezTo>
                      <a:pt x="9213" y="10817"/>
                      <a:pt x="9426" y="10797"/>
                      <a:pt x="9636" y="10756"/>
                    </a:cubicBezTo>
                    <a:cubicBezTo>
                      <a:pt x="10583" y="10557"/>
                      <a:pt x="11347" y="9826"/>
                      <a:pt x="11580" y="8879"/>
                    </a:cubicBezTo>
                    <a:cubicBezTo>
                      <a:pt x="11685" y="8998"/>
                      <a:pt x="11815" y="9049"/>
                      <a:pt x="11940" y="9049"/>
                    </a:cubicBezTo>
                    <a:cubicBezTo>
                      <a:pt x="12253" y="9049"/>
                      <a:pt x="12543" y="8736"/>
                      <a:pt x="12377" y="8380"/>
                    </a:cubicBezTo>
                    <a:lnTo>
                      <a:pt x="12377" y="8380"/>
                    </a:lnTo>
                    <a:cubicBezTo>
                      <a:pt x="12913" y="8827"/>
                      <a:pt x="13573" y="9052"/>
                      <a:pt x="14234" y="9052"/>
                    </a:cubicBezTo>
                    <a:cubicBezTo>
                      <a:pt x="14804" y="9052"/>
                      <a:pt x="15374" y="8885"/>
                      <a:pt x="15866" y="8547"/>
                    </a:cubicBezTo>
                    <a:cubicBezTo>
                      <a:pt x="16896" y="7766"/>
                      <a:pt x="17262" y="6387"/>
                      <a:pt x="16797" y="5191"/>
                    </a:cubicBezTo>
                    <a:cubicBezTo>
                      <a:pt x="16631" y="4825"/>
                      <a:pt x="16398" y="4509"/>
                      <a:pt x="16099" y="4244"/>
                    </a:cubicBezTo>
                    <a:cubicBezTo>
                      <a:pt x="15584" y="3769"/>
                      <a:pt x="14903" y="3505"/>
                      <a:pt x="14200" y="3505"/>
                    </a:cubicBezTo>
                    <a:cubicBezTo>
                      <a:pt x="14042" y="3505"/>
                      <a:pt x="13882" y="3518"/>
                      <a:pt x="13723" y="3546"/>
                    </a:cubicBezTo>
                    <a:cubicBezTo>
                      <a:pt x="13942" y="2793"/>
                      <a:pt x="13360" y="2119"/>
                      <a:pt x="12675" y="2119"/>
                    </a:cubicBezTo>
                    <a:cubicBezTo>
                      <a:pt x="12529" y="2119"/>
                      <a:pt x="12379" y="2149"/>
                      <a:pt x="12231" y="2215"/>
                    </a:cubicBezTo>
                    <a:lnTo>
                      <a:pt x="12231" y="2215"/>
                    </a:lnTo>
                    <a:cubicBezTo>
                      <a:pt x="12493" y="2095"/>
                      <a:pt x="12377" y="1369"/>
                      <a:pt x="12311" y="1187"/>
                    </a:cubicBezTo>
                    <a:cubicBezTo>
                      <a:pt x="12178" y="854"/>
                      <a:pt x="11946" y="572"/>
                      <a:pt x="11630" y="389"/>
                    </a:cubicBezTo>
                    <a:cubicBezTo>
                      <a:pt x="11164" y="132"/>
                      <a:pt x="10643" y="1"/>
                      <a:pt x="101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63"/>
              <p:cNvSpPr/>
              <p:nvPr/>
            </p:nvSpPr>
            <p:spPr>
              <a:xfrm>
                <a:off x="1416825" y="2103063"/>
                <a:ext cx="66900" cy="43375"/>
              </a:xfrm>
              <a:custGeom>
                <a:rect b="b" l="l" r="r" t="t"/>
                <a:pathLst>
                  <a:path extrusionOk="0" h="1735" w="2676">
                    <a:moveTo>
                      <a:pt x="2676" y="0"/>
                    </a:moveTo>
                    <a:lnTo>
                      <a:pt x="2676" y="0"/>
                    </a:lnTo>
                    <a:cubicBezTo>
                      <a:pt x="2559" y="83"/>
                      <a:pt x="2526" y="266"/>
                      <a:pt x="2426" y="382"/>
                    </a:cubicBezTo>
                    <a:cubicBezTo>
                      <a:pt x="2327" y="515"/>
                      <a:pt x="2194" y="631"/>
                      <a:pt x="2044" y="715"/>
                    </a:cubicBezTo>
                    <a:cubicBezTo>
                      <a:pt x="1838" y="823"/>
                      <a:pt x="1614" y="878"/>
                      <a:pt x="1390" y="878"/>
                    </a:cubicBezTo>
                    <a:cubicBezTo>
                      <a:pt x="1235" y="878"/>
                      <a:pt x="1080" y="852"/>
                      <a:pt x="931" y="798"/>
                    </a:cubicBezTo>
                    <a:lnTo>
                      <a:pt x="931" y="798"/>
                    </a:lnTo>
                    <a:cubicBezTo>
                      <a:pt x="981" y="1014"/>
                      <a:pt x="865" y="1246"/>
                      <a:pt x="649" y="1329"/>
                    </a:cubicBezTo>
                    <a:cubicBezTo>
                      <a:pt x="503" y="1378"/>
                      <a:pt x="339" y="1409"/>
                      <a:pt x="177" y="1409"/>
                    </a:cubicBezTo>
                    <a:cubicBezTo>
                      <a:pt x="118" y="1409"/>
                      <a:pt x="59" y="1405"/>
                      <a:pt x="1" y="1396"/>
                    </a:cubicBezTo>
                    <a:lnTo>
                      <a:pt x="1" y="1396"/>
                    </a:lnTo>
                    <a:cubicBezTo>
                      <a:pt x="120" y="1627"/>
                      <a:pt x="338" y="1735"/>
                      <a:pt x="554" y="1735"/>
                    </a:cubicBezTo>
                    <a:cubicBezTo>
                      <a:pt x="849" y="1735"/>
                      <a:pt x="1142" y="1535"/>
                      <a:pt x="1180" y="1180"/>
                    </a:cubicBezTo>
                    <a:cubicBezTo>
                      <a:pt x="1271" y="1201"/>
                      <a:pt x="1361" y="1212"/>
                      <a:pt x="1450" y="1212"/>
                    </a:cubicBezTo>
                    <a:cubicBezTo>
                      <a:pt x="1770" y="1212"/>
                      <a:pt x="2069" y="1074"/>
                      <a:pt x="2277" y="814"/>
                    </a:cubicBezTo>
                    <a:cubicBezTo>
                      <a:pt x="2493" y="582"/>
                      <a:pt x="2626" y="299"/>
                      <a:pt x="26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63"/>
              <p:cNvSpPr/>
              <p:nvPr/>
            </p:nvSpPr>
            <p:spPr>
              <a:xfrm>
                <a:off x="1318825" y="2070238"/>
                <a:ext cx="81425" cy="45150"/>
              </a:xfrm>
              <a:custGeom>
                <a:rect b="b" l="l" r="r" t="t"/>
                <a:pathLst>
                  <a:path extrusionOk="0" h="1806" w="3257">
                    <a:moveTo>
                      <a:pt x="66" y="1"/>
                    </a:moveTo>
                    <a:lnTo>
                      <a:pt x="66" y="1"/>
                    </a:lnTo>
                    <a:cubicBezTo>
                      <a:pt x="1" y="960"/>
                      <a:pt x="777" y="1691"/>
                      <a:pt x="1648" y="1691"/>
                    </a:cubicBezTo>
                    <a:cubicBezTo>
                      <a:pt x="1877" y="1691"/>
                      <a:pt x="2114" y="1640"/>
                      <a:pt x="2343" y="1529"/>
                    </a:cubicBezTo>
                    <a:cubicBezTo>
                      <a:pt x="2431" y="1714"/>
                      <a:pt x="2609" y="1806"/>
                      <a:pt x="2788" y="1806"/>
                    </a:cubicBezTo>
                    <a:cubicBezTo>
                      <a:pt x="2979" y="1806"/>
                      <a:pt x="3171" y="1702"/>
                      <a:pt x="3256" y="1496"/>
                    </a:cubicBezTo>
                    <a:lnTo>
                      <a:pt x="3256" y="1496"/>
                    </a:lnTo>
                    <a:cubicBezTo>
                      <a:pt x="3186" y="1527"/>
                      <a:pt x="3111" y="1544"/>
                      <a:pt x="3039" y="1544"/>
                    </a:cubicBezTo>
                    <a:cubicBezTo>
                      <a:pt x="2957" y="1544"/>
                      <a:pt x="2878" y="1523"/>
                      <a:pt x="2808" y="1479"/>
                    </a:cubicBezTo>
                    <a:cubicBezTo>
                      <a:pt x="2675" y="1396"/>
                      <a:pt x="2592" y="1247"/>
                      <a:pt x="2608" y="1097"/>
                    </a:cubicBezTo>
                    <a:lnTo>
                      <a:pt x="2608" y="1097"/>
                    </a:lnTo>
                    <a:cubicBezTo>
                      <a:pt x="2335" y="1273"/>
                      <a:pt x="2021" y="1363"/>
                      <a:pt x="1704" y="1363"/>
                    </a:cubicBezTo>
                    <a:cubicBezTo>
                      <a:pt x="1482" y="1363"/>
                      <a:pt x="1259" y="1319"/>
                      <a:pt x="1047" y="1230"/>
                    </a:cubicBezTo>
                    <a:cubicBezTo>
                      <a:pt x="532" y="1014"/>
                      <a:pt x="166" y="549"/>
                      <a:pt x="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63"/>
              <p:cNvSpPr/>
              <p:nvPr/>
            </p:nvSpPr>
            <p:spPr>
              <a:xfrm>
                <a:off x="980300" y="1863388"/>
                <a:ext cx="511725" cy="493225"/>
              </a:xfrm>
              <a:custGeom>
                <a:rect b="b" l="l" r="r" t="t"/>
                <a:pathLst>
                  <a:path extrusionOk="0" h="19729" w="20469">
                    <a:moveTo>
                      <a:pt x="6561" y="0"/>
                    </a:moveTo>
                    <a:cubicBezTo>
                      <a:pt x="6527" y="0"/>
                      <a:pt x="6493" y="6"/>
                      <a:pt x="6464" y="18"/>
                    </a:cubicBezTo>
                    <a:cubicBezTo>
                      <a:pt x="4071" y="948"/>
                      <a:pt x="2127" y="2792"/>
                      <a:pt x="1097" y="5135"/>
                    </a:cubicBezTo>
                    <a:cubicBezTo>
                      <a:pt x="1" y="7610"/>
                      <a:pt x="34" y="10501"/>
                      <a:pt x="1047" y="13010"/>
                    </a:cubicBezTo>
                    <a:cubicBezTo>
                      <a:pt x="2655" y="17097"/>
                      <a:pt x="6838" y="19728"/>
                      <a:pt x="11142" y="19728"/>
                    </a:cubicBezTo>
                    <a:cubicBezTo>
                      <a:pt x="11999" y="19728"/>
                      <a:pt x="12860" y="19624"/>
                      <a:pt x="13707" y="19406"/>
                    </a:cubicBezTo>
                    <a:cubicBezTo>
                      <a:pt x="16465" y="18675"/>
                      <a:pt x="18841" y="16947"/>
                      <a:pt x="20369" y="14538"/>
                    </a:cubicBezTo>
                    <a:cubicBezTo>
                      <a:pt x="20402" y="14505"/>
                      <a:pt x="20402" y="14472"/>
                      <a:pt x="20419" y="14422"/>
                    </a:cubicBezTo>
                    <a:cubicBezTo>
                      <a:pt x="20469" y="14239"/>
                      <a:pt x="20336" y="14056"/>
                      <a:pt x="20153" y="14040"/>
                    </a:cubicBezTo>
                    <a:cubicBezTo>
                      <a:pt x="16864" y="13907"/>
                      <a:pt x="13475" y="13741"/>
                      <a:pt x="10484" y="12279"/>
                    </a:cubicBezTo>
                    <a:cubicBezTo>
                      <a:pt x="8524" y="11332"/>
                      <a:pt x="6796" y="9620"/>
                      <a:pt x="6032" y="7527"/>
                    </a:cubicBezTo>
                    <a:cubicBezTo>
                      <a:pt x="5085" y="4985"/>
                      <a:pt x="6115" y="2925"/>
                      <a:pt x="6995" y="549"/>
                    </a:cubicBezTo>
                    <a:cubicBezTo>
                      <a:pt x="7062" y="416"/>
                      <a:pt x="6995" y="250"/>
                      <a:pt x="6879" y="184"/>
                    </a:cubicBezTo>
                    <a:cubicBezTo>
                      <a:pt x="6846" y="134"/>
                      <a:pt x="6796" y="84"/>
                      <a:pt x="6746" y="51"/>
                    </a:cubicBezTo>
                    <a:cubicBezTo>
                      <a:pt x="6692" y="19"/>
                      <a:pt x="6625" y="0"/>
                      <a:pt x="656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63"/>
              <p:cNvSpPr/>
              <p:nvPr/>
            </p:nvSpPr>
            <p:spPr>
              <a:xfrm>
                <a:off x="1171375" y="2232113"/>
                <a:ext cx="89325" cy="51950"/>
              </a:xfrm>
              <a:custGeom>
                <a:rect b="b" l="l" r="r" t="t"/>
                <a:pathLst>
                  <a:path extrusionOk="0" h="2078" w="3573">
                    <a:moveTo>
                      <a:pt x="1222" y="0"/>
                    </a:moveTo>
                    <a:cubicBezTo>
                      <a:pt x="1152" y="0"/>
                      <a:pt x="1083" y="2"/>
                      <a:pt x="1014" y="5"/>
                    </a:cubicBezTo>
                    <a:cubicBezTo>
                      <a:pt x="814" y="5"/>
                      <a:pt x="615" y="55"/>
                      <a:pt x="432" y="138"/>
                    </a:cubicBezTo>
                    <a:cubicBezTo>
                      <a:pt x="233" y="221"/>
                      <a:pt x="100" y="387"/>
                      <a:pt x="50" y="587"/>
                    </a:cubicBezTo>
                    <a:cubicBezTo>
                      <a:pt x="0" y="919"/>
                      <a:pt x="249" y="1218"/>
                      <a:pt x="515" y="1417"/>
                    </a:cubicBezTo>
                    <a:cubicBezTo>
                      <a:pt x="947" y="1750"/>
                      <a:pt x="1462" y="1965"/>
                      <a:pt x="1994" y="2049"/>
                    </a:cubicBezTo>
                    <a:cubicBezTo>
                      <a:pt x="2100" y="2068"/>
                      <a:pt x="2207" y="2077"/>
                      <a:pt x="2312" y="2077"/>
                    </a:cubicBezTo>
                    <a:cubicBezTo>
                      <a:pt x="2568" y="2077"/>
                      <a:pt x="2817" y="2022"/>
                      <a:pt x="3040" y="1916"/>
                    </a:cubicBezTo>
                    <a:cubicBezTo>
                      <a:pt x="3373" y="1750"/>
                      <a:pt x="3572" y="1401"/>
                      <a:pt x="3539" y="1035"/>
                    </a:cubicBezTo>
                    <a:cubicBezTo>
                      <a:pt x="3472" y="769"/>
                      <a:pt x="3290" y="537"/>
                      <a:pt x="3040" y="420"/>
                    </a:cubicBezTo>
                    <a:cubicBezTo>
                      <a:pt x="2472" y="136"/>
                      <a:pt x="1850" y="0"/>
                      <a:pt x="1222" y="0"/>
                    </a:cubicBezTo>
                    <a:close/>
                  </a:path>
                </a:pathLst>
              </a:custGeom>
              <a:solidFill>
                <a:srgbClr val="FCD8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63"/>
              <p:cNvSpPr/>
              <p:nvPr/>
            </p:nvSpPr>
            <p:spPr>
              <a:xfrm>
                <a:off x="1258175" y="2249638"/>
                <a:ext cx="45500" cy="31375"/>
              </a:xfrm>
              <a:custGeom>
                <a:rect b="b" l="l" r="r" t="t"/>
                <a:pathLst>
                  <a:path extrusionOk="0" h="1255" w="1820">
                    <a:moveTo>
                      <a:pt x="995" y="1"/>
                    </a:moveTo>
                    <a:cubicBezTo>
                      <a:pt x="984" y="1"/>
                      <a:pt x="974" y="1"/>
                      <a:pt x="964" y="2"/>
                    </a:cubicBezTo>
                    <a:cubicBezTo>
                      <a:pt x="482" y="35"/>
                      <a:pt x="0" y="799"/>
                      <a:pt x="499" y="1148"/>
                    </a:cubicBezTo>
                    <a:cubicBezTo>
                      <a:pt x="632" y="1215"/>
                      <a:pt x="781" y="1248"/>
                      <a:pt x="947" y="1248"/>
                    </a:cubicBezTo>
                    <a:cubicBezTo>
                      <a:pt x="976" y="1252"/>
                      <a:pt x="1007" y="1254"/>
                      <a:pt x="1037" y="1254"/>
                    </a:cubicBezTo>
                    <a:cubicBezTo>
                      <a:pt x="1129" y="1254"/>
                      <a:pt x="1226" y="1235"/>
                      <a:pt x="1313" y="1198"/>
                    </a:cubicBezTo>
                    <a:cubicBezTo>
                      <a:pt x="1819" y="920"/>
                      <a:pt x="1571" y="1"/>
                      <a:pt x="995" y="1"/>
                    </a:cubicBezTo>
                    <a:close/>
                  </a:path>
                </a:pathLst>
              </a:custGeom>
              <a:solidFill>
                <a:srgbClr val="FCD8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63"/>
              <p:cNvSpPr/>
              <p:nvPr/>
            </p:nvSpPr>
            <p:spPr>
              <a:xfrm>
                <a:off x="1247800" y="2292013"/>
                <a:ext cx="27675" cy="19975"/>
              </a:xfrm>
              <a:custGeom>
                <a:rect b="b" l="l" r="r" t="t"/>
                <a:pathLst>
                  <a:path extrusionOk="0" h="799" w="1107">
                    <a:moveTo>
                      <a:pt x="540" y="1"/>
                    </a:moveTo>
                    <a:cubicBezTo>
                      <a:pt x="532" y="1"/>
                      <a:pt x="524" y="1"/>
                      <a:pt x="515" y="1"/>
                    </a:cubicBezTo>
                    <a:cubicBezTo>
                      <a:pt x="116" y="35"/>
                      <a:pt x="0" y="583"/>
                      <a:pt x="366" y="766"/>
                    </a:cubicBezTo>
                    <a:cubicBezTo>
                      <a:pt x="415" y="782"/>
                      <a:pt x="449" y="799"/>
                      <a:pt x="498" y="799"/>
                    </a:cubicBezTo>
                    <a:cubicBezTo>
                      <a:pt x="631" y="799"/>
                      <a:pt x="748" y="749"/>
                      <a:pt x="831" y="649"/>
                    </a:cubicBezTo>
                    <a:cubicBezTo>
                      <a:pt x="1107" y="357"/>
                      <a:pt x="906" y="1"/>
                      <a:pt x="540" y="1"/>
                    </a:cubicBezTo>
                    <a:close/>
                  </a:path>
                </a:pathLst>
              </a:custGeom>
              <a:solidFill>
                <a:srgbClr val="FCD8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63"/>
              <p:cNvSpPr/>
              <p:nvPr/>
            </p:nvSpPr>
            <p:spPr>
              <a:xfrm>
                <a:off x="894750" y="2171288"/>
                <a:ext cx="566550" cy="349925"/>
              </a:xfrm>
              <a:custGeom>
                <a:rect b="b" l="l" r="r" t="t"/>
                <a:pathLst>
                  <a:path extrusionOk="0" h="13997" w="22662">
                    <a:moveTo>
                      <a:pt x="10456" y="1"/>
                    </a:moveTo>
                    <a:cubicBezTo>
                      <a:pt x="9966" y="1"/>
                      <a:pt x="9473" y="97"/>
                      <a:pt x="9005" y="295"/>
                    </a:cubicBezTo>
                    <a:cubicBezTo>
                      <a:pt x="7609" y="943"/>
                      <a:pt x="6746" y="2372"/>
                      <a:pt x="6829" y="3917"/>
                    </a:cubicBezTo>
                    <a:cubicBezTo>
                      <a:pt x="6701" y="3847"/>
                      <a:pt x="6566" y="3815"/>
                      <a:pt x="6433" y="3815"/>
                    </a:cubicBezTo>
                    <a:cubicBezTo>
                      <a:pt x="5994" y="3815"/>
                      <a:pt x="5576" y="4160"/>
                      <a:pt x="5500" y="4631"/>
                    </a:cubicBezTo>
                    <a:cubicBezTo>
                      <a:pt x="4826" y="4236"/>
                      <a:pt x="4062" y="4021"/>
                      <a:pt x="3277" y="4021"/>
                    </a:cubicBezTo>
                    <a:cubicBezTo>
                      <a:pt x="3171" y="4021"/>
                      <a:pt x="3064" y="4025"/>
                      <a:pt x="2958" y="4033"/>
                    </a:cubicBezTo>
                    <a:cubicBezTo>
                      <a:pt x="2526" y="4066"/>
                      <a:pt x="2110" y="4199"/>
                      <a:pt x="1728" y="4382"/>
                    </a:cubicBezTo>
                    <a:cubicBezTo>
                      <a:pt x="1329" y="4581"/>
                      <a:pt x="981" y="4880"/>
                      <a:pt x="698" y="5246"/>
                    </a:cubicBezTo>
                    <a:cubicBezTo>
                      <a:pt x="150" y="5944"/>
                      <a:pt x="0" y="6891"/>
                      <a:pt x="316" y="7738"/>
                    </a:cubicBezTo>
                    <a:cubicBezTo>
                      <a:pt x="643" y="8556"/>
                      <a:pt x="1455" y="9101"/>
                      <a:pt x="2352" y="9101"/>
                    </a:cubicBezTo>
                    <a:cubicBezTo>
                      <a:pt x="2366" y="9101"/>
                      <a:pt x="2379" y="9100"/>
                      <a:pt x="2393" y="9100"/>
                    </a:cubicBezTo>
                    <a:cubicBezTo>
                      <a:pt x="2459" y="9798"/>
                      <a:pt x="2991" y="10346"/>
                      <a:pt x="3689" y="10413"/>
                    </a:cubicBezTo>
                    <a:cubicBezTo>
                      <a:pt x="4270" y="12041"/>
                      <a:pt x="5682" y="13470"/>
                      <a:pt x="7377" y="13868"/>
                    </a:cubicBezTo>
                    <a:cubicBezTo>
                      <a:pt x="7762" y="13954"/>
                      <a:pt x="8152" y="13997"/>
                      <a:pt x="8540" y="13997"/>
                    </a:cubicBezTo>
                    <a:cubicBezTo>
                      <a:pt x="9876" y="13997"/>
                      <a:pt x="11187" y="13496"/>
                      <a:pt x="12178" y="12556"/>
                    </a:cubicBezTo>
                    <a:cubicBezTo>
                      <a:pt x="12466" y="12733"/>
                      <a:pt x="12798" y="12829"/>
                      <a:pt x="13131" y="12829"/>
                    </a:cubicBezTo>
                    <a:cubicBezTo>
                      <a:pt x="13297" y="12829"/>
                      <a:pt x="13463" y="12805"/>
                      <a:pt x="13624" y="12755"/>
                    </a:cubicBezTo>
                    <a:cubicBezTo>
                      <a:pt x="14122" y="12622"/>
                      <a:pt x="14537" y="12273"/>
                      <a:pt x="14753" y="11808"/>
                    </a:cubicBezTo>
                    <a:cubicBezTo>
                      <a:pt x="15665" y="12164"/>
                      <a:pt x="16687" y="12484"/>
                      <a:pt x="17682" y="12484"/>
                    </a:cubicBezTo>
                    <a:cubicBezTo>
                      <a:pt x="17848" y="12484"/>
                      <a:pt x="18013" y="12475"/>
                      <a:pt x="18176" y="12456"/>
                    </a:cubicBezTo>
                    <a:cubicBezTo>
                      <a:pt x="19322" y="12340"/>
                      <a:pt x="20402" y="11841"/>
                      <a:pt x="21233" y="11044"/>
                    </a:cubicBezTo>
                    <a:cubicBezTo>
                      <a:pt x="22180" y="10097"/>
                      <a:pt x="22662" y="8785"/>
                      <a:pt x="22545" y="7439"/>
                    </a:cubicBezTo>
                    <a:cubicBezTo>
                      <a:pt x="22479" y="6841"/>
                      <a:pt x="22279" y="6243"/>
                      <a:pt x="21980" y="5711"/>
                    </a:cubicBezTo>
                    <a:cubicBezTo>
                      <a:pt x="21216" y="4352"/>
                      <a:pt x="19796" y="3569"/>
                      <a:pt x="18316" y="3569"/>
                    </a:cubicBezTo>
                    <a:cubicBezTo>
                      <a:pt x="17769" y="3569"/>
                      <a:pt x="17214" y="3676"/>
                      <a:pt x="16681" y="3900"/>
                    </a:cubicBezTo>
                    <a:cubicBezTo>
                      <a:pt x="16498" y="3319"/>
                      <a:pt x="16066" y="2853"/>
                      <a:pt x="15518" y="2621"/>
                    </a:cubicBezTo>
                    <a:cubicBezTo>
                      <a:pt x="15292" y="2541"/>
                      <a:pt x="15058" y="2501"/>
                      <a:pt x="14825" y="2501"/>
                    </a:cubicBezTo>
                    <a:cubicBezTo>
                      <a:pt x="14477" y="2501"/>
                      <a:pt x="14132" y="2591"/>
                      <a:pt x="13823" y="2770"/>
                    </a:cubicBezTo>
                    <a:cubicBezTo>
                      <a:pt x="13923" y="2139"/>
                      <a:pt x="13590" y="1591"/>
                      <a:pt x="13142" y="1126"/>
                    </a:cubicBezTo>
                    <a:cubicBezTo>
                      <a:pt x="12420" y="392"/>
                      <a:pt x="11445" y="1"/>
                      <a:pt x="104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63"/>
              <p:cNvSpPr/>
              <p:nvPr/>
            </p:nvSpPr>
            <p:spPr>
              <a:xfrm>
                <a:off x="1070025" y="2278338"/>
                <a:ext cx="119225" cy="57400"/>
              </a:xfrm>
              <a:custGeom>
                <a:rect b="b" l="l" r="r" t="t"/>
                <a:pathLst>
                  <a:path extrusionOk="0" h="2296" w="4769">
                    <a:moveTo>
                      <a:pt x="0" y="0"/>
                    </a:moveTo>
                    <a:cubicBezTo>
                      <a:pt x="315" y="1086"/>
                      <a:pt x="1317" y="1803"/>
                      <a:pt x="2416" y="1803"/>
                    </a:cubicBezTo>
                    <a:cubicBezTo>
                      <a:pt x="2595" y="1803"/>
                      <a:pt x="2776" y="1784"/>
                      <a:pt x="2958" y="1745"/>
                    </a:cubicBezTo>
                    <a:cubicBezTo>
                      <a:pt x="3192" y="2106"/>
                      <a:pt x="3581" y="2295"/>
                      <a:pt x="3977" y="2295"/>
                    </a:cubicBezTo>
                    <a:cubicBezTo>
                      <a:pt x="4255" y="2295"/>
                      <a:pt x="4536" y="2202"/>
                      <a:pt x="4769" y="2010"/>
                    </a:cubicBezTo>
                    <a:cubicBezTo>
                      <a:pt x="4187" y="1977"/>
                      <a:pt x="3722" y="1579"/>
                      <a:pt x="3589" y="1030"/>
                    </a:cubicBezTo>
                    <a:cubicBezTo>
                      <a:pt x="3235" y="1157"/>
                      <a:pt x="2869" y="1219"/>
                      <a:pt x="2508" y="1219"/>
                    </a:cubicBezTo>
                    <a:cubicBezTo>
                      <a:pt x="1548" y="1219"/>
                      <a:pt x="616" y="785"/>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63"/>
              <p:cNvSpPr/>
              <p:nvPr/>
            </p:nvSpPr>
            <p:spPr>
              <a:xfrm>
                <a:off x="1263150" y="2293288"/>
                <a:ext cx="43225" cy="53625"/>
              </a:xfrm>
              <a:custGeom>
                <a:rect b="b" l="l" r="r" t="t"/>
                <a:pathLst>
                  <a:path extrusionOk="0" h="2145" w="1729">
                    <a:moveTo>
                      <a:pt x="1496" y="0"/>
                    </a:moveTo>
                    <a:cubicBezTo>
                      <a:pt x="1413" y="931"/>
                      <a:pt x="848" y="1745"/>
                      <a:pt x="1" y="2143"/>
                    </a:cubicBezTo>
                    <a:cubicBezTo>
                      <a:pt x="17" y="2144"/>
                      <a:pt x="33" y="2144"/>
                      <a:pt x="49" y="2144"/>
                    </a:cubicBezTo>
                    <a:cubicBezTo>
                      <a:pt x="580" y="2144"/>
                      <a:pt x="1090" y="1881"/>
                      <a:pt x="1380" y="1446"/>
                    </a:cubicBezTo>
                    <a:cubicBezTo>
                      <a:pt x="1679" y="1014"/>
                      <a:pt x="1729" y="465"/>
                      <a:pt x="14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63"/>
              <p:cNvSpPr/>
              <p:nvPr/>
            </p:nvSpPr>
            <p:spPr>
              <a:xfrm>
                <a:off x="979900" y="2216238"/>
                <a:ext cx="40300" cy="39325"/>
              </a:xfrm>
              <a:custGeom>
                <a:rect b="b" l="l" r="r" t="t"/>
                <a:pathLst>
                  <a:path extrusionOk="0" h="1573" w="1612">
                    <a:moveTo>
                      <a:pt x="759" y="0"/>
                    </a:moveTo>
                    <a:cubicBezTo>
                      <a:pt x="606" y="0"/>
                      <a:pt x="451" y="46"/>
                      <a:pt x="316" y="142"/>
                    </a:cubicBezTo>
                    <a:cubicBezTo>
                      <a:pt x="116" y="291"/>
                      <a:pt x="0" y="540"/>
                      <a:pt x="17" y="790"/>
                    </a:cubicBezTo>
                    <a:cubicBezTo>
                      <a:pt x="33" y="1039"/>
                      <a:pt x="166" y="1271"/>
                      <a:pt x="366" y="1421"/>
                    </a:cubicBezTo>
                    <a:cubicBezTo>
                      <a:pt x="519" y="1523"/>
                      <a:pt x="692" y="1573"/>
                      <a:pt x="858" y="1573"/>
                    </a:cubicBezTo>
                    <a:cubicBezTo>
                      <a:pt x="1176" y="1573"/>
                      <a:pt x="1469" y="1389"/>
                      <a:pt x="1545" y="1039"/>
                    </a:cubicBezTo>
                    <a:cubicBezTo>
                      <a:pt x="1612" y="707"/>
                      <a:pt x="1495" y="374"/>
                      <a:pt x="1230" y="158"/>
                    </a:cubicBezTo>
                    <a:cubicBezTo>
                      <a:pt x="1091" y="54"/>
                      <a:pt x="926" y="0"/>
                      <a:pt x="7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63"/>
              <p:cNvSpPr/>
              <p:nvPr/>
            </p:nvSpPr>
            <p:spPr>
              <a:xfrm>
                <a:off x="1022200" y="2238263"/>
                <a:ext cx="27900" cy="22275"/>
              </a:xfrm>
              <a:custGeom>
                <a:rect b="b" l="l" r="r" t="t"/>
                <a:pathLst>
                  <a:path extrusionOk="0" h="891" w="1116">
                    <a:moveTo>
                      <a:pt x="675" y="1"/>
                    </a:moveTo>
                    <a:cubicBezTo>
                      <a:pt x="354" y="1"/>
                      <a:pt x="1" y="320"/>
                      <a:pt x="169" y="656"/>
                    </a:cubicBezTo>
                    <a:cubicBezTo>
                      <a:pt x="219" y="756"/>
                      <a:pt x="318" y="839"/>
                      <a:pt x="418" y="872"/>
                    </a:cubicBezTo>
                    <a:cubicBezTo>
                      <a:pt x="468" y="885"/>
                      <a:pt x="519" y="891"/>
                      <a:pt x="569" y="891"/>
                    </a:cubicBezTo>
                    <a:cubicBezTo>
                      <a:pt x="721" y="891"/>
                      <a:pt x="871" y="835"/>
                      <a:pt x="983" y="723"/>
                    </a:cubicBezTo>
                    <a:cubicBezTo>
                      <a:pt x="1116" y="557"/>
                      <a:pt x="1116" y="341"/>
                      <a:pt x="1000" y="158"/>
                    </a:cubicBezTo>
                    <a:cubicBezTo>
                      <a:pt x="917" y="47"/>
                      <a:pt x="798" y="1"/>
                      <a:pt x="6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63"/>
              <p:cNvSpPr/>
              <p:nvPr/>
            </p:nvSpPr>
            <p:spPr>
              <a:xfrm>
                <a:off x="1191300" y="2021538"/>
                <a:ext cx="47800" cy="46025"/>
              </a:xfrm>
              <a:custGeom>
                <a:rect b="b" l="l" r="r" t="t"/>
                <a:pathLst>
                  <a:path extrusionOk="0" h="1841" w="1912">
                    <a:moveTo>
                      <a:pt x="814" y="1"/>
                    </a:moveTo>
                    <a:cubicBezTo>
                      <a:pt x="664" y="1"/>
                      <a:pt x="520" y="40"/>
                      <a:pt x="416" y="138"/>
                    </a:cubicBezTo>
                    <a:cubicBezTo>
                      <a:pt x="100" y="437"/>
                      <a:pt x="1" y="919"/>
                      <a:pt x="200" y="1334"/>
                    </a:cubicBezTo>
                    <a:cubicBezTo>
                      <a:pt x="384" y="1649"/>
                      <a:pt x="724" y="1840"/>
                      <a:pt x="1080" y="1840"/>
                    </a:cubicBezTo>
                    <a:cubicBezTo>
                      <a:pt x="1174" y="1840"/>
                      <a:pt x="1269" y="1827"/>
                      <a:pt x="1363" y="1799"/>
                    </a:cubicBezTo>
                    <a:cubicBezTo>
                      <a:pt x="1546" y="1749"/>
                      <a:pt x="1695" y="1633"/>
                      <a:pt x="1778" y="1483"/>
                    </a:cubicBezTo>
                    <a:cubicBezTo>
                      <a:pt x="1878" y="1334"/>
                      <a:pt x="1911" y="1151"/>
                      <a:pt x="1895" y="968"/>
                    </a:cubicBezTo>
                    <a:cubicBezTo>
                      <a:pt x="1861" y="669"/>
                      <a:pt x="1695" y="387"/>
                      <a:pt x="1446" y="204"/>
                    </a:cubicBezTo>
                    <a:cubicBezTo>
                      <a:pt x="1295" y="93"/>
                      <a:pt x="1046" y="1"/>
                      <a:pt x="8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6" name="Google Shape;3386;p63"/>
            <p:cNvGrpSpPr/>
            <p:nvPr/>
          </p:nvGrpSpPr>
          <p:grpSpPr>
            <a:xfrm rot="-464811">
              <a:off x="932445" y="3642992"/>
              <a:ext cx="168203" cy="238155"/>
              <a:chOff x="2082859" y="1901957"/>
              <a:chExt cx="168198" cy="238149"/>
            </a:xfrm>
          </p:grpSpPr>
          <p:grpSp>
            <p:nvGrpSpPr>
              <p:cNvPr id="3387" name="Google Shape;3387;p63"/>
              <p:cNvGrpSpPr/>
              <p:nvPr/>
            </p:nvGrpSpPr>
            <p:grpSpPr>
              <a:xfrm>
                <a:off x="2082859" y="1901957"/>
                <a:ext cx="168198" cy="238149"/>
                <a:chOff x="6083334" y="4589382"/>
                <a:chExt cx="168198" cy="238149"/>
              </a:xfrm>
            </p:grpSpPr>
            <p:sp>
              <p:nvSpPr>
                <p:cNvPr id="3388" name="Google Shape;3388;p63"/>
                <p:cNvSpPr/>
                <p:nvPr/>
              </p:nvSpPr>
              <p:spPr>
                <a:xfrm>
                  <a:off x="6083334" y="4706346"/>
                  <a:ext cx="168198" cy="121185"/>
                </a:xfrm>
                <a:custGeom>
                  <a:rect b="b" l="l" r="r" t="t"/>
                  <a:pathLst>
                    <a:path extrusionOk="0" h="1062" w="1474">
                      <a:moveTo>
                        <a:pt x="182" y="0"/>
                      </a:moveTo>
                      <a:cubicBezTo>
                        <a:pt x="154" y="0"/>
                        <a:pt x="126" y="14"/>
                        <a:pt x="113" y="44"/>
                      </a:cubicBezTo>
                      <a:cubicBezTo>
                        <a:pt x="0" y="393"/>
                        <a:pt x="124" y="775"/>
                        <a:pt x="428" y="977"/>
                      </a:cubicBezTo>
                      <a:cubicBezTo>
                        <a:pt x="534" y="1034"/>
                        <a:pt x="648" y="1062"/>
                        <a:pt x="761" y="1062"/>
                      </a:cubicBezTo>
                      <a:cubicBezTo>
                        <a:pt x="980" y="1062"/>
                        <a:pt x="1193" y="957"/>
                        <a:pt x="1327" y="764"/>
                      </a:cubicBezTo>
                      <a:cubicBezTo>
                        <a:pt x="1428" y="595"/>
                        <a:pt x="1473" y="393"/>
                        <a:pt x="1451" y="202"/>
                      </a:cubicBezTo>
                      <a:cubicBezTo>
                        <a:pt x="1445" y="157"/>
                        <a:pt x="1406" y="134"/>
                        <a:pt x="1370" y="134"/>
                      </a:cubicBezTo>
                      <a:cubicBezTo>
                        <a:pt x="1335" y="134"/>
                        <a:pt x="1304" y="157"/>
                        <a:pt x="1316" y="202"/>
                      </a:cubicBezTo>
                      <a:cubicBezTo>
                        <a:pt x="1348" y="551"/>
                        <a:pt x="1126" y="922"/>
                        <a:pt x="753" y="922"/>
                      </a:cubicBezTo>
                      <a:cubicBezTo>
                        <a:pt x="742" y="922"/>
                        <a:pt x="731" y="922"/>
                        <a:pt x="720" y="921"/>
                      </a:cubicBezTo>
                      <a:cubicBezTo>
                        <a:pt x="326" y="899"/>
                        <a:pt x="146" y="426"/>
                        <a:pt x="248" y="89"/>
                      </a:cubicBezTo>
                      <a:cubicBezTo>
                        <a:pt x="268" y="34"/>
                        <a:pt x="226" y="0"/>
                        <a:pt x="182" y="0"/>
                      </a:cubicBezTo>
                      <a:close/>
                    </a:path>
                  </a:pathLst>
                </a:custGeom>
                <a:solidFill>
                  <a:srgbClr val="3F9C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63"/>
                <p:cNvSpPr/>
                <p:nvPr/>
              </p:nvSpPr>
              <p:spPr>
                <a:xfrm>
                  <a:off x="6134570" y="4589382"/>
                  <a:ext cx="34804" cy="48269"/>
                </a:xfrm>
                <a:custGeom>
                  <a:rect b="b" l="l" r="r" t="t"/>
                  <a:pathLst>
                    <a:path extrusionOk="0" h="423" w="305">
                      <a:moveTo>
                        <a:pt x="109" y="1"/>
                      </a:moveTo>
                      <a:cubicBezTo>
                        <a:pt x="86" y="1"/>
                        <a:pt x="64" y="13"/>
                        <a:pt x="57" y="35"/>
                      </a:cubicBezTo>
                      <a:cubicBezTo>
                        <a:pt x="23" y="114"/>
                        <a:pt x="1" y="192"/>
                        <a:pt x="12" y="271"/>
                      </a:cubicBezTo>
                      <a:cubicBezTo>
                        <a:pt x="1" y="327"/>
                        <a:pt x="23" y="372"/>
                        <a:pt x="57" y="406"/>
                      </a:cubicBezTo>
                      <a:cubicBezTo>
                        <a:pt x="80" y="417"/>
                        <a:pt x="102" y="423"/>
                        <a:pt x="123" y="423"/>
                      </a:cubicBezTo>
                      <a:cubicBezTo>
                        <a:pt x="144" y="423"/>
                        <a:pt x="164" y="417"/>
                        <a:pt x="181" y="406"/>
                      </a:cubicBezTo>
                      <a:cubicBezTo>
                        <a:pt x="248" y="350"/>
                        <a:pt x="293" y="282"/>
                        <a:pt x="293" y="192"/>
                      </a:cubicBezTo>
                      <a:cubicBezTo>
                        <a:pt x="305" y="102"/>
                        <a:pt x="237" y="24"/>
                        <a:pt x="147" y="12"/>
                      </a:cubicBezTo>
                      <a:cubicBezTo>
                        <a:pt x="135" y="4"/>
                        <a:pt x="122" y="1"/>
                        <a:pt x="109" y="1"/>
                      </a:cubicBezTo>
                      <a:close/>
                    </a:path>
                  </a:pathLst>
                </a:custGeom>
                <a:solidFill>
                  <a:srgbClr val="3F9C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63"/>
                <p:cNvSpPr/>
                <p:nvPr/>
              </p:nvSpPr>
              <p:spPr>
                <a:xfrm>
                  <a:off x="6219354" y="4626696"/>
                  <a:ext cx="0" cy="114"/>
                </a:xfrm>
                <a:custGeom>
                  <a:rect b="b" l="l" r="r" t="t"/>
                  <a:pathLst>
                    <a:path extrusionOk="0" h="1" w="0">
                      <a:moveTo>
                        <a:pt x="0" y="0"/>
                      </a:moveTo>
                      <a:lnTo>
                        <a:pt x="0" y="0"/>
                      </a:lnTo>
                      <a:lnTo>
                        <a:pt x="0" y="0"/>
                      </a:lnTo>
                      <a:cubicBezTo>
                        <a:pt x="0" y="0"/>
                        <a:pt x="0" y="0"/>
                        <a:pt x="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1" name="Google Shape;3391;p63"/>
              <p:cNvSpPr/>
              <p:nvPr/>
            </p:nvSpPr>
            <p:spPr>
              <a:xfrm>
                <a:off x="2199770" y="1909782"/>
                <a:ext cx="34804" cy="48269"/>
              </a:xfrm>
              <a:custGeom>
                <a:rect b="b" l="l" r="r" t="t"/>
                <a:pathLst>
                  <a:path extrusionOk="0" h="423" w="305">
                    <a:moveTo>
                      <a:pt x="109" y="1"/>
                    </a:moveTo>
                    <a:cubicBezTo>
                      <a:pt x="86" y="1"/>
                      <a:pt x="64" y="13"/>
                      <a:pt x="57" y="35"/>
                    </a:cubicBezTo>
                    <a:cubicBezTo>
                      <a:pt x="23" y="114"/>
                      <a:pt x="1" y="192"/>
                      <a:pt x="12" y="271"/>
                    </a:cubicBezTo>
                    <a:cubicBezTo>
                      <a:pt x="1" y="327"/>
                      <a:pt x="23" y="372"/>
                      <a:pt x="57" y="406"/>
                    </a:cubicBezTo>
                    <a:cubicBezTo>
                      <a:pt x="80" y="417"/>
                      <a:pt x="102" y="423"/>
                      <a:pt x="123" y="423"/>
                    </a:cubicBezTo>
                    <a:cubicBezTo>
                      <a:pt x="144" y="423"/>
                      <a:pt x="164" y="417"/>
                      <a:pt x="181" y="406"/>
                    </a:cubicBezTo>
                    <a:cubicBezTo>
                      <a:pt x="248" y="350"/>
                      <a:pt x="293" y="282"/>
                      <a:pt x="293" y="192"/>
                    </a:cubicBezTo>
                    <a:cubicBezTo>
                      <a:pt x="305" y="102"/>
                      <a:pt x="237" y="24"/>
                      <a:pt x="147" y="12"/>
                    </a:cubicBezTo>
                    <a:cubicBezTo>
                      <a:pt x="135" y="4"/>
                      <a:pt x="122" y="1"/>
                      <a:pt x="109" y="1"/>
                    </a:cubicBezTo>
                    <a:close/>
                  </a:path>
                </a:pathLst>
              </a:custGeom>
              <a:solidFill>
                <a:srgbClr val="3F9C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92" name="Google Shape;3392;p63"/>
          <p:cNvGrpSpPr/>
          <p:nvPr/>
        </p:nvGrpSpPr>
        <p:grpSpPr>
          <a:xfrm>
            <a:off x="4728262" y="3385161"/>
            <a:ext cx="1559411" cy="1357604"/>
            <a:chOff x="4604763" y="3232761"/>
            <a:chExt cx="1559411" cy="1357604"/>
          </a:xfrm>
        </p:grpSpPr>
        <p:grpSp>
          <p:nvGrpSpPr>
            <p:cNvPr id="3393" name="Google Shape;3393;p63"/>
            <p:cNvGrpSpPr/>
            <p:nvPr/>
          </p:nvGrpSpPr>
          <p:grpSpPr>
            <a:xfrm>
              <a:off x="4604763" y="3232761"/>
              <a:ext cx="1559411" cy="1357604"/>
              <a:chOff x="2476375" y="3553063"/>
              <a:chExt cx="799575" cy="696100"/>
            </a:xfrm>
          </p:grpSpPr>
          <p:grpSp>
            <p:nvGrpSpPr>
              <p:cNvPr id="3394" name="Google Shape;3394;p63"/>
              <p:cNvGrpSpPr/>
              <p:nvPr/>
            </p:nvGrpSpPr>
            <p:grpSpPr>
              <a:xfrm>
                <a:off x="2667425" y="3916038"/>
                <a:ext cx="361800" cy="333125"/>
                <a:chOff x="2667425" y="3916038"/>
                <a:chExt cx="361800" cy="333125"/>
              </a:xfrm>
            </p:grpSpPr>
            <p:sp>
              <p:nvSpPr>
                <p:cNvPr id="3395" name="Google Shape;3395;p63"/>
                <p:cNvSpPr/>
                <p:nvPr/>
              </p:nvSpPr>
              <p:spPr>
                <a:xfrm>
                  <a:off x="2806150" y="3916038"/>
                  <a:ext cx="132950" cy="333125"/>
                </a:xfrm>
                <a:custGeom>
                  <a:rect b="b" l="l" r="r" t="t"/>
                  <a:pathLst>
                    <a:path extrusionOk="0" h="13325" w="5318">
                      <a:moveTo>
                        <a:pt x="632" y="0"/>
                      </a:moveTo>
                      <a:lnTo>
                        <a:pt x="1" y="5201"/>
                      </a:lnTo>
                      <a:lnTo>
                        <a:pt x="1995" y="5367"/>
                      </a:lnTo>
                      <a:lnTo>
                        <a:pt x="616" y="9636"/>
                      </a:lnTo>
                      <a:lnTo>
                        <a:pt x="1995" y="9936"/>
                      </a:lnTo>
                      <a:lnTo>
                        <a:pt x="1247" y="13325"/>
                      </a:lnTo>
                      <a:lnTo>
                        <a:pt x="1247" y="13325"/>
                      </a:lnTo>
                      <a:lnTo>
                        <a:pt x="4337" y="9121"/>
                      </a:lnTo>
                      <a:lnTo>
                        <a:pt x="2526" y="8640"/>
                      </a:lnTo>
                      <a:lnTo>
                        <a:pt x="5317" y="4303"/>
                      </a:lnTo>
                      <a:lnTo>
                        <a:pt x="3839" y="3921"/>
                      </a:lnTo>
                      <a:lnTo>
                        <a:pt x="4919" y="798"/>
                      </a:lnTo>
                      <a:lnTo>
                        <a:pt x="6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63"/>
                <p:cNvSpPr/>
                <p:nvPr/>
              </p:nvSpPr>
              <p:spPr>
                <a:xfrm>
                  <a:off x="2667425" y="3918938"/>
                  <a:ext cx="120900" cy="254225"/>
                </a:xfrm>
                <a:custGeom>
                  <a:rect b="b" l="l" r="r" t="t"/>
                  <a:pathLst>
                    <a:path extrusionOk="0" h="10169" w="4836">
                      <a:moveTo>
                        <a:pt x="2211" y="1"/>
                      </a:moveTo>
                      <a:lnTo>
                        <a:pt x="616" y="4470"/>
                      </a:lnTo>
                      <a:lnTo>
                        <a:pt x="1978" y="5217"/>
                      </a:lnTo>
                      <a:lnTo>
                        <a:pt x="1" y="10168"/>
                      </a:lnTo>
                      <a:lnTo>
                        <a:pt x="4221" y="5085"/>
                      </a:lnTo>
                      <a:lnTo>
                        <a:pt x="2825" y="3855"/>
                      </a:lnTo>
                      <a:lnTo>
                        <a:pt x="4836" y="1114"/>
                      </a:lnTo>
                      <a:lnTo>
                        <a:pt x="22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63"/>
                <p:cNvSpPr/>
                <p:nvPr/>
              </p:nvSpPr>
              <p:spPr>
                <a:xfrm>
                  <a:off x="2944875" y="3968363"/>
                  <a:ext cx="84350" cy="174475"/>
                </a:xfrm>
                <a:custGeom>
                  <a:rect b="b" l="l" r="r" t="t"/>
                  <a:pathLst>
                    <a:path extrusionOk="0" h="6979" w="3374">
                      <a:moveTo>
                        <a:pt x="1895" y="1"/>
                      </a:moveTo>
                      <a:lnTo>
                        <a:pt x="1" y="582"/>
                      </a:lnTo>
                      <a:lnTo>
                        <a:pt x="1147" y="3672"/>
                      </a:lnTo>
                      <a:lnTo>
                        <a:pt x="2211" y="3456"/>
                      </a:lnTo>
                      <a:lnTo>
                        <a:pt x="3374" y="6979"/>
                      </a:lnTo>
                      <a:lnTo>
                        <a:pt x="3340" y="2393"/>
                      </a:lnTo>
                      <a:lnTo>
                        <a:pt x="2044" y="2360"/>
                      </a:lnTo>
                      <a:lnTo>
                        <a:pt x="189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8" name="Google Shape;3398;p63"/>
              <p:cNvGrpSpPr/>
              <p:nvPr/>
            </p:nvGrpSpPr>
            <p:grpSpPr>
              <a:xfrm>
                <a:off x="2476375" y="3553063"/>
                <a:ext cx="799575" cy="487250"/>
                <a:chOff x="2476375" y="3553063"/>
                <a:chExt cx="799575" cy="487250"/>
              </a:xfrm>
            </p:grpSpPr>
            <p:sp>
              <p:nvSpPr>
                <p:cNvPr id="3399" name="Google Shape;3399;p63"/>
                <p:cNvSpPr/>
                <p:nvPr/>
              </p:nvSpPr>
              <p:spPr>
                <a:xfrm>
                  <a:off x="2476375" y="3553063"/>
                  <a:ext cx="799575" cy="487250"/>
                </a:xfrm>
                <a:custGeom>
                  <a:rect b="b" l="l" r="r" t="t"/>
                  <a:pathLst>
                    <a:path extrusionOk="0" h="19490" w="31983">
                      <a:moveTo>
                        <a:pt x="16355" y="1"/>
                      </a:moveTo>
                      <a:cubicBezTo>
                        <a:pt x="16181" y="1"/>
                        <a:pt x="16007" y="11"/>
                        <a:pt x="15834" y="32"/>
                      </a:cubicBezTo>
                      <a:cubicBezTo>
                        <a:pt x="13524" y="315"/>
                        <a:pt x="11614" y="2491"/>
                        <a:pt x="11614" y="4817"/>
                      </a:cubicBezTo>
                      <a:cubicBezTo>
                        <a:pt x="11421" y="4498"/>
                        <a:pt x="11132" y="4363"/>
                        <a:pt x="10845" y="4363"/>
                      </a:cubicBezTo>
                      <a:cubicBezTo>
                        <a:pt x="10264" y="4363"/>
                        <a:pt x="9691" y="4914"/>
                        <a:pt x="9936" y="5614"/>
                      </a:cubicBezTo>
                      <a:cubicBezTo>
                        <a:pt x="9211" y="5037"/>
                        <a:pt x="8313" y="4731"/>
                        <a:pt x="7390" y="4731"/>
                      </a:cubicBezTo>
                      <a:cubicBezTo>
                        <a:pt x="7170" y="4731"/>
                        <a:pt x="6950" y="4749"/>
                        <a:pt x="6729" y="4784"/>
                      </a:cubicBezTo>
                      <a:cubicBezTo>
                        <a:pt x="5616" y="5000"/>
                        <a:pt x="4603" y="5847"/>
                        <a:pt x="4337" y="6960"/>
                      </a:cubicBezTo>
                      <a:cubicBezTo>
                        <a:pt x="4054" y="8057"/>
                        <a:pt x="4603" y="9353"/>
                        <a:pt x="5649" y="9818"/>
                      </a:cubicBezTo>
                      <a:cubicBezTo>
                        <a:pt x="5179" y="9611"/>
                        <a:pt x="4683" y="9510"/>
                        <a:pt x="4191" y="9510"/>
                      </a:cubicBezTo>
                      <a:cubicBezTo>
                        <a:pt x="3416" y="9510"/>
                        <a:pt x="2651" y="9762"/>
                        <a:pt x="2011" y="10250"/>
                      </a:cubicBezTo>
                      <a:cubicBezTo>
                        <a:pt x="1662" y="10532"/>
                        <a:pt x="1363" y="10881"/>
                        <a:pt x="1147" y="11263"/>
                      </a:cubicBezTo>
                      <a:cubicBezTo>
                        <a:pt x="1" y="13240"/>
                        <a:pt x="997" y="15765"/>
                        <a:pt x="3190" y="16413"/>
                      </a:cubicBezTo>
                      <a:cubicBezTo>
                        <a:pt x="3527" y="16516"/>
                        <a:pt x="3876" y="16564"/>
                        <a:pt x="4227" y="16564"/>
                      </a:cubicBezTo>
                      <a:cubicBezTo>
                        <a:pt x="5121" y="16564"/>
                        <a:pt x="6027" y="16255"/>
                        <a:pt x="6779" y="15765"/>
                      </a:cubicBezTo>
                      <a:cubicBezTo>
                        <a:pt x="7091" y="16156"/>
                        <a:pt x="7558" y="16363"/>
                        <a:pt x="8032" y="16363"/>
                      </a:cubicBezTo>
                      <a:cubicBezTo>
                        <a:pt x="8365" y="16363"/>
                        <a:pt x="8701" y="16260"/>
                        <a:pt x="8989" y="16048"/>
                      </a:cubicBezTo>
                      <a:lnTo>
                        <a:pt x="8989" y="16048"/>
                      </a:lnTo>
                      <a:cubicBezTo>
                        <a:pt x="8872" y="17410"/>
                        <a:pt x="9769" y="18673"/>
                        <a:pt x="11115" y="19005"/>
                      </a:cubicBezTo>
                      <a:cubicBezTo>
                        <a:pt x="11335" y="19057"/>
                        <a:pt x="11557" y="19082"/>
                        <a:pt x="11775" y="19082"/>
                      </a:cubicBezTo>
                      <a:cubicBezTo>
                        <a:pt x="12890" y="19082"/>
                        <a:pt x="13930" y="18430"/>
                        <a:pt x="14388" y="17360"/>
                      </a:cubicBezTo>
                      <a:cubicBezTo>
                        <a:pt x="14654" y="17875"/>
                        <a:pt x="15202" y="18191"/>
                        <a:pt x="15784" y="18191"/>
                      </a:cubicBezTo>
                      <a:cubicBezTo>
                        <a:pt x="16365" y="18191"/>
                        <a:pt x="16880" y="17875"/>
                        <a:pt x="17163" y="17360"/>
                      </a:cubicBezTo>
                      <a:lnTo>
                        <a:pt x="17163" y="17360"/>
                      </a:lnTo>
                      <a:cubicBezTo>
                        <a:pt x="17046" y="17593"/>
                        <a:pt x="17678" y="18208"/>
                        <a:pt x="17811" y="18324"/>
                      </a:cubicBezTo>
                      <a:cubicBezTo>
                        <a:pt x="18788" y="19191"/>
                        <a:pt x="20109" y="19490"/>
                        <a:pt x="21377" y="19490"/>
                      </a:cubicBezTo>
                      <a:cubicBezTo>
                        <a:pt x="21445" y="19490"/>
                        <a:pt x="21514" y="19489"/>
                        <a:pt x="21582" y="19487"/>
                      </a:cubicBezTo>
                      <a:cubicBezTo>
                        <a:pt x="22845" y="19454"/>
                        <a:pt x="24223" y="19205"/>
                        <a:pt x="25254" y="18424"/>
                      </a:cubicBezTo>
                      <a:cubicBezTo>
                        <a:pt x="26500" y="17460"/>
                        <a:pt x="27048" y="15865"/>
                        <a:pt x="27031" y="14320"/>
                      </a:cubicBezTo>
                      <a:cubicBezTo>
                        <a:pt x="27031" y="13739"/>
                        <a:pt x="26832" y="12725"/>
                        <a:pt x="26300" y="12360"/>
                      </a:cubicBezTo>
                      <a:lnTo>
                        <a:pt x="26300" y="12360"/>
                      </a:lnTo>
                      <a:cubicBezTo>
                        <a:pt x="26475" y="12463"/>
                        <a:pt x="26666" y="12511"/>
                        <a:pt x="26854" y="12511"/>
                      </a:cubicBezTo>
                      <a:cubicBezTo>
                        <a:pt x="27273" y="12511"/>
                        <a:pt x="27678" y="12269"/>
                        <a:pt x="27862" y="11845"/>
                      </a:cubicBezTo>
                      <a:cubicBezTo>
                        <a:pt x="28011" y="11313"/>
                        <a:pt x="27746" y="10732"/>
                        <a:pt x="27214" y="10516"/>
                      </a:cubicBezTo>
                      <a:lnTo>
                        <a:pt x="27214" y="10516"/>
                      </a:lnTo>
                      <a:cubicBezTo>
                        <a:pt x="27479" y="10568"/>
                        <a:pt x="27749" y="10595"/>
                        <a:pt x="28019" y="10595"/>
                      </a:cubicBezTo>
                      <a:cubicBezTo>
                        <a:pt x="29188" y="10595"/>
                        <a:pt x="30356" y="10104"/>
                        <a:pt x="31085" y="9186"/>
                      </a:cubicBezTo>
                      <a:cubicBezTo>
                        <a:pt x="31866" y="8156"/>
                        <a:pt x="31982" y="6744"/>
                        <a:pt x="31384" y="5581"/>
                      </a:cubicBezTo>
                      <a:cubicBezTo>
                        <a:pt x="31284" y="5382"/>
                        <a:pt x="31135" y="5182"/>
                        <a:pt x="30969" y="5016"/>
                      </a:cubicBezTo>
                      <a:cubicBezTo>
                        <a:pt x="30310" y="4307"/>
                        <a:pt x="29332" y="3974"/>
                        <a:pt x="28352" y="3974"/>
                      </a:cubicBezTo>
                      <a:cubicBezTo>
                        <a:pt x="28047" y="3974"/>
                        <a:pt x="27742" y="4006"/>
                        <a:pt x="27447" y="4069"/>
                      </a:cubicBezTo>
                      <a:cubicBezTo>
                        <a:pt x="26201" y="4319"/>
                        <a:pt x="25087" y="5016"/>
                        <a:pt x="24091" y="5814"/>
                      </a:cubicBezTo>
                      <a:cubicBezTo>
                        <a:pt x="24057" y="5116"/>
                        <a:pt x="23692" y="4468"/>
                        <a:pt x="23110" y="4086"/>
                      </a:cubicBezTo>
                      <a:cubicBezTo>
                        <a:pt x="22679" y="3802"/>
                        <a:pt x="22119" y="3556"/>
                        <a:pt x="21602" y="3556"/>
                      </a:cubicBezTo>
                      <a:cubicBezTo>
                        <a:pt x="21421" y="3556"/>
                        <a:pt x="21246" y="3585"/>
                        <a:pt x="21083" y="3654"/>
                      </a:cubicBezTo>
                      <a:cubicBezTo>
                        <a:pt x="20576" y="1564"/>
                        <a:pt x="18492" y="1"/>
                        <a:pt x="1635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63"/>
                <p:cNvSpPr/>
                <p:nvPr/>
              </p:nvSpPr>
              <p:spPr>
                <a:xfrm>
                  <a:off x="2768775" y="3682613"/>
                  <a:ext cx="125050" cy="76550"/>
                </a:xfrm>
                <a:custGeom>
                  <a:rect b="b" l="l" r="r" t="t"/>
                  <a:pathLst>
                    <a:path extrusionOk="0" h="3062" w="5002">
                      <a:moveTo>
                        <a:pt x="1" y="0"/>
                      </a:moveTo>
                      <a:cubicBezTo>
                        <a:pt x="1" y="1441"/>
                        <a:pt x="1175" y="2557"/>
                        <a:pt x="2538" y="2557"/>
                      </a:cubicBezTo>
                      <a:cubicBezTo>
                        <a:pt x="2747" y="2557"/>
                        <a:pt x="2960" y="2531"/>
                        <a:pt x="3174" y="2476"/>
                      </a:cubicBezTo>
                      <a:cubicBezTo>
                        <a:pt x="3399" y="2858"/>
                        <a:pt x="3798" y="3061"/>
                        <a:pt x="4203" y="3061"/>
                      </a:cubicBezTo>
                      <a:cubicBezTo>
                        <a:pt x="4485" y="3061"/>
                        <a:pt x="4770" y="2963"/>
                        <a:pt x="5001" y="2758"/>
                      </a:cubicBezTo>
                      <a:lnTo>
                        <a:pt x="5001" y="2758"/>
                      </a:lnTo>
                      <a:cubicBezTo>
                        <a:pt x="4938" y="2768"/>
                        <a:pt x="4875" y="2773"/>
                        <a:pt x="4813" y="2773"/>
                      </a:cubicBezTo>
                      <a:cubicBezTo>
                        <a:pt x="4545" y="2773"/>
                        <a:pt x="4283" y="2687"/>
                        <a:pt x="4054" y="2526"/>
                      </a:cubicBezTo>
                      <a:cubicBezTo>
                        <a:pt x="3772" y="2343"/>
                        <a:pt x="3589" y="2061"/>
                        <a:pt x="3506" y="1745"/>
                      </a:cubicBezTo>
                      <a:cubicBezTo>
                        <a:pt x="3254" y="1821"/>
                        <a:pt x="2992" y="1858"/>
                        <a:pt x="2731" y="1858"/>
                      </a:cubicBezTo>
                      <a:cubicBezTo>
                        <a:pt x="2304" y="1858"/>
                        <a:pt x="1877" y="1758"/>
                        <a:pt x="1496" y="1562"/>
                      </a:cubicBezTo>
                      <a:cubicBezTo>
                        <a:pt x="881" y="1247"/>
                        <a:pt x="233" y="665"/>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63"/>
                <p:cNvSpPr/>
                <p:nvPr/>
              </p:nvSpPr>
              <p:spPr>
                <a:xfrm>
                  <a:off x="3071575" y="3706713"/>
                  <a:ext cx="32825" cy="34950"/>
                </a:xfrm>
                <a:custGeom>
                  <a:rect b="b" l="l" r="r" t="t"/>
                  <a:pathLst>
                    <a:path extrusionOk="0" h="1398" w="1313">
                      <a:moveTo>
                        <a:pt x="249" y="0"/>
                      </a:moveTo>
                      <a:lnTo>
                        <a:pt x="249" y="0"/>
                      </a:lnTo>
                      <a:cubicBezTo>
                        <a:pt x="83" y="216"/>
                        <a:pt x="0" y="482"/>
                        <a:pt x="50" y="764"/>
                      </a:cubicBezTo>
                      <a:cubicBezTo>
                        <a:pt x="67" y="897"/>
                        <a:pt x="116" y="1030"/>
                        <a:pt x="216" y="1146"/>
                      </a:cubicBezTo>
                      <a:cubicBezTo>
                        <a:pt x="316" y="1246"/>
                        <a:pt x="449" y="1313"/>
                        <a:pt x="582" y="1346"/>
                      </a:cubicBezTo>
                      <a:cubicBezTo>
                        <a:pt x="685" y="1380"/>
                        <a:pt x="792" y="1398"/>
                        <a:pt x="897" y="1398"/>
                      </a:cubicBezTo>
                      <a:cubicBezTo>
                        <a:pt x="1044" y="1398"/>
                        <a:pt x="1187" y="1364"/>
                        <a:pt x="1313" y="1296"/>
                      </a:cubicBezTo>
                      <a:cubicBezTo>
                        <a:pt x="665" y="1213"/>
                        <a:pt x="199" y="631"/>
                        <a:pt x="2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63"/>
                <p:cNvSpPr/>
                <p:nvPr/>
              </p:nvSpPr>
              <p:spPr>
                <a:xfrm>
                  <a:off x="2709375" y="3719163"/>
                  <a:ext cx="57100" cy="42675"/>
                </a:xfrm>
                <a:custGeom>
                  <a:rect b="b" l="l" r="r" t="t"/>
                  <a:pathLst>
                    <a:path extrusionOk="0" h="1707" w="2284">
                      <a:moveTo>
                        <a:pt x="2161" y="1"/>
                      </a:moveTo>
                      <a:cubicBezTo>
                        <a:pt x="1973" y="579"/>
                        <a:pt x="1432" y="956"/>
                        <a:pt x="834" y="956"/>
                      </a:cubicBezTo>
                      <a:cubicBezTo>
                        <a:pt x="746" y="956"/>
                        <a:pt x="656" y="948"/>
                        <a:pt x="566" y="931"/>
                      </a:cubicBezTo>
                      <a:lnTo>
                        <a:pt x="566" y="931"/>
                      </a:lnTo>
                      <a:cubicBezTo>
                        <a:pt x="599" y="1097"/>
                        <a:pt x="566" y="1280"/>
                        <a:pt x="466" y="1413"/>
                      </a:cubicBezTo>
                      <a:cubicBezTo>
                        <a:pt x="350" y="1562"/>
                        <a:pt x="184" y="1645"/>
                        <a:pt x="1" y="1679"/>
                      </a:cubicBezTo>
                      <a:cubicBezTo>
                        <a:pt x="63" y="1697"/>
                        <a:pt x="130" y="1707"/>
                        <a:pt x="199" y="1707"/>
                      </a:cubicBezTo>
                      <a:cubicBezTo>
                        <a:pt x="314" y="1707"/>
                        <a:pt x="435" y="1681"/>
                        <a:pt x="549" y="1629"/>
                      </a:cubicBezTo>
                      <a:cubicBezTo>
                        <a:pt x="715" y="1562"/>
                        <a:pt x="848" y="1413"/>
                        <a:pt x="931" y="1247"/>
                      </a:cubicBezTo>
                      <a:cubicBezTo>
                        <a:pt x="989" y="1256"/>
                        <a:pt x="1046" y="1260"/>
                        <a:pt x="1102" y="1260"/>
                      </a:cubicBezTo>
                      <a:cubicBezTo>
                        <a:pt x="1757" y="1260"/>
                        <a:pt x="2283" y="659"/>
                        <a:pt x="2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03" name="Google Shape;3403;p63"/>
            <p:cNvGrpSpPr/>
            <p:nvPr/>
          </p:nvGrpSpPr>
          <p:grpSpPr>
            <a:xfrm rot="-464811">
              <a:off x="5507695" y="3734167"/>
              <a:ext cx="168203" cy="238155"/>
              <a:chOff x="2082859" y="1901957"/>
              <a:chExt cx="168198" cy="238149"/>
            </a:xfrm>
          </p:grpSpPr>
          <p:grpSp>
            <p:nvGrpSpPr>
              <p:cNvPr id="3404" name="Google Shape;3404;p63"/>
              <p:cNvGrpSpPr/>
              <p:nvPr/>
            </p:nvGrpSpPr>
            <p:grpSpPr>
              <a:xfrm>
                <a:off x="2082859" y="1901957"/>
                <a:ext cx="168198" cy="238149"/>
                <a:chOff x="6083334" y="4589382"/>
                <a:chExt cx="168198" cy="238149"/>
              </a:xfrm>
            </p:grpSpPr>
            <p:sp>
              <p:nvSpPr>
                <p:cNvPr id="3405" name="Google Shape;3405;p63"/>
                <p:cNvSpPr/>
                <p:nvPr/>
              </p:nvSpPr>
              <p:spPr>
                <a:xfrm>
                  <a:off x="6083334" y="4706346"/>
                  <a:ext cx="168198" cy="121185"/>
                </a:xfrm>
                <a:custGeom>
                  <a:rect b="b" l="l" r="r" t="t"/>
                  <a:pathLst>
                    <a:path extrusionOk="0" h="1062" w="1474">
                      <a:moveTo>
                        <a:pt x="182" y="0"/>
                      </a:moveTo>
                      <a:cubicBezTo>
                        <a:pt x="154" y="0"/>
                        <a:pt x="126" y="14"/>
                        <a:pt x="113" y="44"/>
                      </a:cubicBezTo>
                      <a:cubicBezTo>
                        <a:pt x="0" y="393"/>
                        <a:pt x="124" y="775"/>
                        <a:pt x="428" y="977"/>
                      </a:cubicBezTo>
                      <a:cubicBezTo>
                        <a:pt x="534" y="1034"/>
                        <a:pt x="648" y="1062"/>
                        <a:pt x="761" y="1062"/>
                      </a:cubicBezTo>
                      <a:cubicBezTo>
                        <a:pt x="980" y="1062"/>
                        <a:pt x="1193" y="957"/>
                        <a:pt x="1327" y="764"/>
                      </a:cubicBezTo>
                      <a:cubicBezTo>
                        <a:pt x="1428" y="595"/>
                        <a:pt x="1473" y="393"/>
                        <a:pt x="1451" y="202"/>
                      </a:cubicBezTo>
                      <a:cubicBezTo>
                        <a:pt x="1445" y="157"/>
                        <a:pt x="1406" y="134"/>
                        <a:pt x="1370" y="134"/>
                      </a:cubicBezTo>
                      <a:cubicBezTo>
                        <a:pt x="1335" y="134"/>
                        <a:pt x="1304" y="157"/>
                        <a:pt x="1316" y="202"/>
                      </a:cubicBezTo>
                      <a:cubicBezTo>
                        <a:pt x="1348" y="551"/>
                        <a:pt x="1126" y="922"/>
                        <a:pt x="753" y="922"/>
                      </a:cubicBezTo>
                      <a:cubicBezTo>
                        <a:pt x="742" y="922"/>
                        <a:pt x="731" y="922"/>
                        <a:pt x="720" y="921"/>
                      </a:cubicBezTo>
                      <a:cubicBezTo>
                        <a:pt x="326" y="899"/>
                        <a:pt x="146" y="426"/>
                        <a:pt x="248" y="89"/>
                      </a:cubicBezTo>
                      <a:cubicBezTo>
                        <a:pt x="268" y="34"/>
                        <a:pt x="226" y="0"/>
                        <a:pt x="1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63"/>
                <p:cNvSpPr/>
                <p:nvPr/>
              </p:nvSpPr>
              <p:spPr>
                <a:xfrm>
                  <a:off x="6134570" y="4589382"/>
                  <a:ext cx="34804" cy="48269"/>
                </a:xfrm>
                <a:custGeom>
                  <a:rect b="b" l="l" r="r" t="t"/>
                  <a:pathLst>
                    <a:path extrusionOk="0" h="423" w="305">
                      <a:moveTo>
                        <a:pt x="109" y="1"/>
                      </a:moveTo>
                      <a:cubicBezTo>
                        <a:pt x="86" y="1"/>
                        <a:pt x="64" y="13"/>
                        <a:pt x="57" y="35"/>
                      </a:cubicBezTo>
                      <a:cubicBezTo>
                        <a:pt x="23" y="114"/>
                        <a:pt x="1" y="192"/>
                        <a:pt x="12" y="271"/>
                      </a:cubicBezTo>
                      <a:cubicBezTo>
                        <a:pt x="1" y="327"/>
                        <a:pt x="23" y="372"/>
                        <a:pt x="57" y="406"/>
                      </a:cubicBezTo>
                      <a:cubicBezTo>
                        <a:pt x="80" y="417"/>
                        <a:pt x="102" y="423"/>
                        <a:pt x="123" y="423"/>
                      </a:cubicBezTo>
                      <a:cubicBezTo>
                        <a:pt x="144" y="423"/>
                        <a:pt x="164" y="417"/>
                        <a:pt x="181" y="406"/>
                      </a:cubicBezTo>
                      <a:cubicBezTo>
                        <a:pt x="248" y="350"/>
                        <a:pt x="293" y="282"/>
                        <a:pt x="293" y="192"/>
                      </a:cubicBezTo>
                      <a:cubicBezTo>
                        <a:pt x="305" y="102"/>
                        <a:pt x="237" y="24"/>
                        <a:pt x="147" y="12"/>
                      </a:cubicBezTo>
                      <a:cubicBezTo>
                        <a:pt x="135" y="4"/>
                        <a:pt x="122" y="1"/>
                        <a:pt x="1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63"/>
                <p:cNvSpPr/>
                <p:nvPr/>
              </p:nvSpPr>
              <p:spPr>
                <a:xfrm>
                  <a:off x="6219354" y="4626696"/>
                  <a:ext cx="0" cy="114"/>
                </a:xfrm>
                <a:custGeom>
                  <a:rect b="b" l="l" r="r" t="t"/>
                  <a:pathLst>
                    <a:path extrusionOk="0" h="1" w="0">
                      <a:moveTo>
                        <a:pt x="0" y="0"/>
                      </a:moveTo>
                      <a:lnTo>
                        <a:pt x="0" y="0"/>
                      </a:lnTo>
                      <a:lnTo>
                        <a:pt x="0" y="0"/>
                      </a:lnTo>
                      <a:cubicBezTo>
                        <a:pt x="0" y="0"/>
                        <a:pt x="0" y="0"/>
                        <a:pt x="0"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8" name="Google Shape;3408;p63"/>
              <p:cNvSpPr/>
              <p:nvPr/>
            </p:nvSpPr>
            <p:spPr>
              <a:xfrm>
                <a:off x="2199770" y="1909782"/>
                <a:ext cx="34804" cy="48269"/>
              </a:xfrm>
              <a:custGeom>
                <a:rect b="b" l="l" r="r" t="t"/>
                <a:pathLst>
                  <a:path extrusionOk="0" h="423" w="305">
                    <a:moveTo>
                      <a:pt x="109" y="1"/>
                    </a:moveTo>
                    <a:cubicBezTo>
                      <a:pt x="86" y="1"/>
                      <a:pt x="64" y="13"/>
                      <a:pt x="57" y="35"/>
                    </a:cubicBezTo>
                    <a:cubicBezTo>
                      <a:pt x="23" y="114"/>
                      <a:pt x="1" y="192"/>
                      <a:pt x="12" y="271"/>
                    </a:cubicBezTo>
                    <a:cubicBezTo>
                      <a:pt x="1" y="327"/>
                      <a:pt x="23" y="372"/>
                      <a:pt x="57" y="406"/>
                    </a:cubicBezTo>
                    <a:cubicBezTo>
                      <a:pt x="80" y="417"/>
                      <a:pt x="102" y="423"/>
                      <a:pt x="123" y="423"/>
                    </a:cubicBezTo>
                    <a:cubicBezTo>
                      <a:pt x="144" y="423"/>
                      <a:pt x="164" y="417"/>
                      <a:pt x="181" y="406"/>
                    </a:cubicBezTo>
                    <a:cubicBezTo>
                      <a:pt x="248" y="350"/>
                      <a:pt x="293" y="282"/>
                      <a:pt x="293" y="192"/>
                    </a:cubicBezTo>
                    <a:cubicBezTo>
                      <a:pt x="305" y="102"/>
                      <a:pt x="237" y="24"/>
                      <a:pt x="147" y="12"/>
                    </a:cubicBezTo>
                    <a:cubicBezTo>
                      <a:pt x="135" y="4"/>
                      <a:pt x="122" y="1"/>
                      <a:pt x="1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09" name="Google Shape;3409;p63"/>
          <p:cNvGrpSpPr/>
          <p:nvPr/>
        </p:nvGrpSpPr>
        <p:grpSpPr>
          <a:xfrm>
            <a:off x="7077254" y="2161222"/>
            <a:ext cx="1375498" cy="1150677"/>
            <a:chOff x="7077254" y="2161222"/>
            <a:chExt cx="1375498" cy="1150677"/>
          </a:xfrm>
        </p:grpSpPr>
        <p:sp>
          <p:nvSpPr>
            <p:cNvPr id="3410" name="Google Shape;3410;p63"/>
            <p:cNvSpPr/>
            <p:nvPr/>
          </p:nvSpPr>
          <p:spPr>
            <a:xfrm>
              <a:off x="7077254" y="2161222"/>
              <a:ext cx="1375498" cy="842822"/>
            </a:xfrm>
            <a:custGeom>
              <a:rect b="b" l="l" r="r" t="t"/>
              <a:pathLst>
                <a:path extrusionOk="0" h="17286" w="28211">
                  <a:moveTo>
                    <a:pt x="13400" y="0"/>
                  </a:moveTo>
                  <a:cubicBezTo>
                    <a:pt x="13276" y="0"/>
                    <a:pt x="13151" y="6"/>
                    <a:pt x="13025" y="18"/>
                  </a:cubicBezTo>
                  <a:cubicBezTo>
                    <a:pt x="10932" y="234"/>
                    <a:pt x="9387" y="2078"/>
                    <a:pt x="9537" y="4172"/>
                  </a:cubicBezTo>
                  <a:cubicBezTo>
                    <a:pt x="9273" y="3997"/>
                    <a:pt x="8990" y="3919"/>
                    <a:pt x="8715" y="3919"/>
                  </a:cubicBezTo>
                  <a:cubicBezTo>
                    <a:pt x="7863" y="3919"/>
                    <a:pt x="7093" y="4671"/>
                    <a:pt x="7244" y="5650"/>
                  </a:cubicBezTo>
                  <a:cubicBezTo>
                    <a:pt x="6655" y="5367"/>
                    <a:pt x="6005" y="5223"/>
                    <a:pt x="5350" y="5223"/>
                  </a:cubicBezTo>
                  <a:cubicBezTo>
                    <a:pt x="5044" y="5223"/>
                    <a:pt x="4738" y="5255"/>
                    <a:pt x="4436" y="5318"/>
                  </a:cubicBezTo>
                  <a:cubicBezTo>
                    <a:pt x="3871" y="5468"/>
                    <a:pt x="3356" y="5750"/>
                    <a:pt x="2941" y="6149"/>
                  </a:cubicBezTo>
                  <a:cubicBezTo>
                    <a:pt x="2658" y="6415"/>
                    <a:pt x="2442" y="6730"/>
                    <a:pt x="2310" y="7096"/>
                  </a:cubicBezTo>
                  <a:cubicBezTo>
                    <a:pt x="1927" y="7993"/>
                    <a:pt x="2143" y="9039"/>
                    <a:pt x="2858" y="9737"/>
                  </a:cubicBezTo>
                  <a:cubicBezTo>
                    <a:pt x="2027" y="9887"/>
                    <a:pt x="1147" y="10136"/>
                    <a:pt x="648" y="10817"/>
                  </a:cubicBezTo>
                  <a:cubicBezTo>
                    <a:pt x="0" y="11631"/>
                    <a:pt x="150" y="12827"/>
                    <a:pt x="964" y="13475"/>
                  </a:cubicBezTo>
                  <a:cubicBezTo>
                    <a:pt x="1314" y="13748"/>
                    <a:pt x="1728" y="13880"/>
                    <a:pt x="2139" y="13880"/>
                  </a:cubicBezTo>
                  <a:cubicBezTo>
                    <a:pt x="2705" y="13880"/>
                    <a:pt x="3264" y="13631"/>
                    <a:pt x="3639" y="13160"/>
                  </a:cubicBezTo>
                  <a:lnTo>
                    <a:pt x="3639" y="13160"/>
                  </a:lnTo>
                  <a:cubicBezTo>
                    <a:pt x="3539" y="14306"/>
                    <a:pt x="4336" y="15353"/>
                    <a:pt x="5466" y="15585"/>
                  </a:cubicBezTo>
                  <a:cubicBezTo>
                    <a:pt x="5621" y="15617"/>
                    <a:pt x="5775" y="15632"/>
                    <a:pt x="5927" y="15632"/>
                  </a:cubicBezTo>
                  <a:cubicBezTo>
                    <a:pt x="6891" y="15632"/>
                    <a:pt x="7778" y="15020"/>
                    <a:pt x="8108" y="14073"/>
                  </a:cubicBezTo>
                  <a:cubicBezTo>
                    <a:pt x="8257" y="14505"/>
                    <a:pt x="8789" y="14871"/>
                    <a:pt x="9238" y="14954"/>
                  </a:cubicBezTo>
                  <a:cubicBezTo>
                    <a:pt x="9319" y="14969"/>
                    <a:pt x="9400" y="14976"/>
                    <a:pt x="9480" y="14976"/>
                  </a:cubicBezTo>
                  <a:cubicBezTo>
                    <a:pt x="9844" y="14976"/>
                    <a:pt x="10192" y="14824"/>
                    <a:pt x="10450" y="14539"/>
                  </a:cubicBezTo>
                  <a:cubicBezTo>
                    <a:pt x="10666" y="15403"/>
                    <a:pt x="11231" y="16134"/>
                    <a:pt x="11995" y="16566"/>
                  </a:cubicBezTo>
                  <a:cubicBezTo>
                    <a:pt x="12760" y="16998"/>
                    <a:pt x="13607" y="17230"/>
                    <a:pt x="14487" y="17263"/>
                  </a:cubicBezTo>
                  <a:cubicBezTo>
                    <a:pt x="14658" y="17278"/>
                    <a:pt x="14828" y="17286"/>
                    <a:pt x="14999" y="17286"/>
                  </a:cubicBezTo>
                  <a:cubicBezTo>
                    <a:pt x="15778" y="17286"/>
                    <a:pt x="16556" y="17131"/>
                    <a:pt x="17279" y="16831"/>
                  </a:cubicBezTo>
                  <a:cubicBezTo>
                    <a:pt x="18857" y="16067"/>
                    <a:pt x="19870" y="14489"/>
                    <a:pt x="19870" y="12744"/>
                  </a:cubicBezTo>
                  <a:cubicBezTo>
                    <a:pt x="20120" y="12879"/>
                    <a:pt x="20395" y="12946"/>
                    <a:pt x="20670" y="12946"/>
                  </a:cubicBezTo>
                  <a:cubicBezTo>
                    <a:pt x="21071" y="12946"/>
                    <a:pt x="21472" y="12804"/>
                    <a:pt x="21798" y="12528"/>
                  </a:cubicBezTo>
                  <a:cubicBezTo>
                    <a:pt x="22313" y="12063"/>
                    <a:pt x="22479" y="11332"/>
                    <a:pt x="22213" y="10684"/>
                  </a:cubicBezTo>
                  <a:lnTo>
                    <a:pt x="22213" y="10684"/>
                  </a:lnTo>
                  <a:cubicBezTo>
                    <a:pt x="22612" y="10857"/>
                    <a:pt x="23039" y="10945"/>
                    <a:pt x="23467" y="10945"/>
                  </a:cubicBezTo>
                  <a:cubicBezTo>
                    <a:pt x="23698" y="10945"/>
                    <a:pt x="23929" y="10919"/>
                    <a:pt x="24157" y="10867"/>
                  </a:cubicBezTo>
                  <a:cubicBezTo>
                    <a:pt x="24805" y="10734"/>
                    <a:pt x="25436" y="10485"/>
                    <a:pt x="26001" y="10136"/>
                  </a:cubicBezTo>
                  <a:cubicBezTo>
                    <a:pt x="26682" y="9737"/>
                    <a:pt x="27347" y="9239"/>
                    <a:pt x="27745" y="8558"/>
                  </a:cubicBezTo>
                  <a:cubicBezTo>
                    <a:pt x="28111" y="7877"/>
                    <a:pt x="28210" y="7079"/>
                    <a:pt x="28011" y="6331"/>
                  </a:cubicBezTo>
                  <a:cubicBezTo>
                    <a:pt x="27878" y="5733"/>
                    <a:pt x="27546" y="5185"/>
                    <a:pt x="27081" y="4786"/>
                  </a:cubicBezTo>
                  <a:cubicBezTo>
                    <a:pt x="26516" y="4331"/>
                    <a:pt x="25832" y="4103"/>
                    <a:pt x="25148" y="4103"/>
                  </a:cubicBezTo>
                  <a:cubicBezTo>
                    <a:pt x="24482" y="4103"/>
                    <a:pt x="23816" y="4319"/>
                    <a:pt x="23260" y="4753"/>
                  </a:cubicBezTo>
                  <a:cubicBezTo>
                    <a:pt x="23210" y="4155"/>
                    <a:pt x="23027" y="3574"/>
                    <a:pt x="22745" y="3059"/>
                  </a:cubicBezTo>
                  <a:cubicBezTo>
                    <a:pt x="22429" y="2543"/>
                    <a:pt x="21881" y="2211"/>
                    <a:pt x="21282" y="2178"/>
                  </a:cubicBezTo>
                  <a:cubicBezTo>
                    <a:pt x="20767" y="2211"/>
                    <a:pt x="20286" y="2460"/>
                    <a:pt x="19970" y="2876"/>
                  </a:cubicBezTo>
                  <a:cubicBezTo>
                    <a:pt x="19638" y="3274"/>
                    <a:pt x="19389" y="3706"/>
                    <a:pt x="19206" y="4188"/>
                  </a:cubicBezTo>
                  <a:cubicBezTo>
                    <a:pt x="19173" y="3756"/>
                    <a:pt x="18907" y="3358"/>
                    <a:pt x="18508" y="3175"/>
                  </a:cubicBezTo>
                  <a:cubicBezTo>
                    <a:pt x="18391" y="3119"/>
                    <a:pt x="18259" y="3094"/>
                    <a:pt x="18122" y="3094"/>
                  </a:cubicBezTo>
                  <a:cubicBezTo>
                    <a:pt x="17811" y="3094"/>
                    <a:pt x="17476" y="3223"/>
                    <a:pt x="17245" y="3407"/>
                  </a:cubicBezTo>
                  <a:cubicBezTo>
                    <a:pt x="17011" y="1440"/>
                    <a:pt x="15338" y="0"/>
                    <a:pt x="134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63"/>
            <p:cNvSpPr/>
            <p:nvPr/>
          </p:nvSpPr>
          <p:spPr>
            <a:xfrm>
              <a:off x="7814370" y="2344355"/>
              <a:ext cx="106974" cy="181280"/>
            </a:xfrm>
            <a:custGeom>
              <a:rect b="b" l="l" r="r" t="t"/>
              <a:pathLst>
                <a:path extrusionOk="0" h="3718" w="2194">
                  <a:moveTo>
                    <a:pt x="2078" y="0"/>
                  </a:moveTo>
                  <a:cubicBezTo>
                    <a:pt x="2144" y="964"/>
                    <a:pt x="1596" y="1878"/>
                    <a:pt x="715" y="2276"/>
                  </a:cubicBezTo>
                  <a:cubicBezTo>
                    <a:pt x="798" y="2559"/>
                    <a:pt x="782" y="2874"/>
                    <a:pt x="632" y="3140"/>
                  </a:cubicBezTo>
                  <a:cubicBezTo>
                    <a:pt x="516" y="3406"/>
                    <a:pt x="283" y="3589"/>
                    <a:pt x="1" y="3689"/>
                  </a:cubicBezTo>
                  <a:cubicBezTo>
                    <a:pt x="78" y="3708"/>
                    <a:pt x="156" y="3717"/>
                    <a:pt x="233" y="3717"/>
                  </a:cubicBezTo>
                  <a:cubicBezTo>
                    <a:pt x="489" y="3717"/>
                    <a:pt x="736" y="3614"/>
                    <a:pt x="915" y="3423"/>
                  </a:cubicBezTo>
                  <a:cubicBezTo>
                    <a:pt x="1147" y="3157"/>
                    <a:pt x="1230" y="2791"/>
                    <a:pt x="1114" y="2476"/>
                  </a:cubicBezTo>
                  <a:cubicBezTo>
                    <a:pt x="1463" y="2343"/>
                    <a:pt x="1729" y="2077"/>
                    <a:pt x="1862" y="1728"/>
                  </a:cubicBezTo>
                  <a:cubicBezTo>
                    <a:pt x="2111" y="1196"/>
                    <a:pt x="2194" y="582"/>
                    <a:pt x="20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63"/>
            <p:cNvSpPr/>
            <p:nvPr/>
          </p:nvSpPr>
          <p:spPr>
            <a:xfrm>
              <a:off x="7444203" y="2461811"/>
              <a:ext cx="179866" cy="84302"/>
            </a:xfrm>
            <a:custGeom>
              <a:rect b="b" l="l" r="r" t="t"/>
              <a:pathLst>
                <a:path extrusionOk="0" h="1729" w="3689">
                  <a:moveTo>
                    <a:pt x="17" y="0"/>
                  </a:moveTo>
                  <a:lnTo>
                    <a:pt x="17" y="0"/>
                  </a:lnTo>
                  <a:cubicBezTo>
                    <a:pt x="0" y="316"/>
                    <a:pt x="150" y="615"/>
                    <a:pt x="399" y="798"/>
                  </a:cubicBezTo>
                  <a:cubicBezTo>
                    <a:pt x="648" y="981"/>
                    <a:pt x="931" y="1097"/>
                    <a:pt x="1246" y="1097"/>
                  </a:cubicBezTo>
                  <a:cubicBezTo>
                    <a:pt x="1298" y="1100"/>
                    <a:pt x="1349" y="1101"/>
                    <a:pt x="1402" y="1101"/>
                  </a:cubicBezTo>
                  <a:cubicBezTo>
                    <a:pt x="1653" y="1101"/>
                    <a:pt x="1912" y="1069"/>
                    <a:pt x="2160" y="1014"/>
                  </a:cubicBezTo>
                  <a:cubicBezTo>
                    <a:pt x="2210" y="1346"/>
                    <a:pt x="2459" y="1628"/>
                    <a:pt x="2791" y="1712"/>
                  </a:cubicBezTo>
                  <a:cubicBezTo>
                    <a:pt x="2850" y="1723"/>
                    <a:pt x="2909" y="1728"/>
                    <a:pt x="2968" y="1728"/>
                  </a:cubicBezTo>
                  <a:cubicBezTo>
                    <a:pt x="3254" y="1728"/>
                    <a:pt x="3523" y="1595"/>
                    <a:pt x="3689" y="1346"/>
                  </a:cubicBezTo>
                  <a:lnTo>
                    <a:pt x="3689" y="1346"/>
                  </a:lnTo>
                  <a:cubicBezTo>
                    <a:pt x="3618" y="1363"/>
                    <a:pt x="3546" y="1371"/>
                    <a:pt x="3475" y="1371"/>
                  </a:cubicBezTo>
                  <a:cubicBezTo>
                    <a:pt x="3263" y="1371"/>
                    <a:pt x="3057" y="1296"/>
                    <a:pt x="2908" y="1147"/>
                  </a:cubicBezTo>
                  <a:cubicBezTo>
                    <a:pt x="2692" y="947"/>
                    <a:pt x="2575" y="665"/>
                    <a:pt x="2625" y="366"/>
                  </a:cubicBezTo>
                  <a:lnTo>
                    <a:pt x="2625" y="366"/>
                  </a:lnTo>
                  <a:cubicBezTo>
                    <a:pt x="2296" y="537"/>
                    <a:pt x="1947" y="614"/>
                    <a:pt x="1593" y="614"/>
                  </a:cubicBezTo>
                  <a:cubicBezTo>
                    <a:pt x="1499" y="614"/>
                    <a:pt x="1406" y="609"/>
                    <a:pt x="1313" y="598"/>
                  </a:cubicBezTo>
                  <a:cubicBezTo>
                    <a:pt x="831" y="515"/>
                    <a:pt x="382" y="316"/>
                    <a:pt x="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63"/>
            <p:cNvSpPr/>
            <p:nvPr/>
          </p:nvSpPr>
          <p:spPr>
            <a:xfrm>
              <a:off x="7493595" y="2933248"/>
              <a:ext cx="50269" cy="103463"/>
            </a:xfrm>
            <a:custGeom>
              <a:rect b="b" l="l" r="r" t="t"/>
              <a:pathLst>
                <a:path extrusionOk="0" h="2122" w="1031">
                  <a:moveTo>
                    <a:pt x="732" y="1"/>
                  </a:moveTo>
                  <a:cubicBezTo>
                    <a:pt x="665" y="100"/>
                    <a:pt x="582" y="200"/>
                    <a:pt x="499" y="283"/>
                  </a:cubicBezTo>
                  <a:cubicBezTo>
                    <a:pt x="433" y="383"/>
                    <a:pt x="366" y="466"/>
                    <a:pt x="316" y="565"/>
                  </a:cubicBezTo>
                  <a:cubicBezTo>
                    <a:pt x="267" y="632"/>
                    <a:pt x="233" y="698"/>
                    <a:pt x="200" y="765"/>
                  </a:cubicBezTo>
                  <a:cubicBezTo>
                    <a:pt x="117" y="914"/>
                    <a:pt x="51" y="1097"/>
                    <a:pt x="34" y="1280"/>
                  </a:cubicBezTo>
                  <a:cubicBezTo>
                    <a:pt x="1" y="1579"/>
                    <a:pt x="117" y="1878"/>
                    <a:pt x="366" y="2044"/>
                  </a:cubicBezTo>
                  <a:cubicBezTo>
                    <a:pt x="439" y="2096"/>
                    <a:pt x="525" y="2122"/>
                    <a:pt x="611" y="2122"/>
                  </a:cubicBezTo>
                  <a:cubicBezTo>
                    <a:pt x="663" y="2122"/>
                    <a:pt x="715" y="2113"/>
                    <a:pt x="765" y="2094"/>
                  </a:cubicBezTo>
                  <a:cubicBezTo>
                    <a:pt x="865" y="2044"/>
                    <a:pt x="948" y="1944"/>
                    <a:pt x="964" y="1828"/>
                  </a:cubicBezTo>
                  <a:cubicBezTo>
                    <a:pt x="981" y="1828"/>
                    <a:pt x="981" y="1811"/>
                    <a:pt x="981" y="1795"/>
                  </a:cubicBezTo>
                  <a:cubicBezTo>
                    <a:pt x="1014" y="1679"/>
                    <a:pt x="1031" y="1546"/>
                    <a:pt x="1031" y="1413"/>
                  </a:cubicBezTo>
                  <a:cubicBezTo>
                    <a:pt x="1031" y="1396"/>
                    <a:pt x="1031" y="1379"/>
                    <a:pt x="1031" y="1363"/>
                  </a:cubicBezTo>
                  <a:cubicBezTo>
                    <a:pt x="1031" y="1263"/>
                    <a:pt x="1031" y="1180"/>
                    <a:pt x="1014" y="1097"/>
                  </a:cubicBezTo>
                  <a:cubicBezTo>
                    <a:pt x="981" y="715"/>
                    <a:pt x="881" y="349"/>
                    <a:pt x="7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63"/>
            <p:cNvSpPr/>
            <p:nvPr/>
          </p:nvSpPr>
          <p:spPr>
            <a:xfrm>
              <a:off x="7493595" y="2970498"/>
              <a:ext cx="50269" cy="66213"/>
            </a:xfrm>
            <a:custGeom>
              <a:rect b="b" l="l" r="r" t="t"/>
              <a:pathLst>
                <a:path extrusionOk="0" h="1358" w="1031">
                  <a:moveTo>
                    <a:pt x="200" y="1"/>
                  </a:moveTo>
                  <a:cubicBezTo>
                    <a:pt x="117" y="150"/>
                    <a:pt x="67" y="333"/>
                    <a:pt x="34" y="516"/>
                  </a:cubicBezTo>
                  <a:cubicBezTo>
                    <a:pt x="1" y="815"/>
                    <a:pt x="134" y="1114"/>
                    <a:pt x="366" y="1280"/>
                  </a:cubicBezTo>
                  <a:cubicBezTo>
                    <a:pt x="439" y="1332"/>
                    <a:pt x="525" y="1358"/>
                    <a:pt x="611" y="1358"/>
                  </a:cubicBezTo>
                  <a:cubicBezTo>
                    <a:pt x="663" y="1358"/>
                    <a:pt x="715" y="1349"/>
                    <a:pt x="765" y="1330"/>
                  </a:cubicBezTo>
                  <a:cubicBezTo>
                    <a:pt x="865" y="1280"/>
                    <a:pt x="948" y="1180"/>
                    <a:pt x="964" y="1064"/>
                  </a:cubicBezTo>
                  <a:cubicBezTo>
                    <a:pt x="981" y="1064"/>
                    <a:pt x="981" y="1047"/>
                    <a:pt x="981" y="1031"/>
                  </a:cubicBezTo>
                  <a:cubicBezTo>
                    <a:pt x="1031" y="915"/>
                    <a:pt x="1031" y="782"/>
                    <a:pt x="1031" y="649"/>
                  </a:cubicBezTo>
                  <a:cubicBezTo>
                    <a:pt x="1031" y="632"/>
                    <a:pt x="1031" y="615"/>
                    <a:pt x="1031" y="599"/>
                  </a:cubicBezTo>
                  <a:cubicBezTo>
                    <a:pt x="998" y="649"/>
                    <a:pt x="964" y="682"/>
                    <a:pt x="914" y="732"/>
                  </a:cubicBezTo>
                  <a:cubicBezTo>
                    <a:pt x="832" y="787"/>
                    <a:pt x="738" y="819"/>
                    <a:pt x="633" y="819"/>
                  </a:cubicBezTo>
                  <a:cubicBezTo>
                    <a:pt x="611" y="819"/>
                    <a:pt x="588" y="818"/>
                    <a:pt x="566" y="815"/>
                  </a:cubicBezTo>
                  <a:cubicBezTo>
                    <a:pt x="449" y="798"/>
                    <a:pt x="350" y="732"/>
                    <a:pt x="283" y="649"/>
                  </a:cubicBezTo>
                  <a:cubicBezTo>
                    <a:pt x="200" y="532"/>
                    <a:pt x="167" y="383"/>
                    <a:pt x="167" y="250"/>
                  </a:cubicBezTo>
                  <a:cubicBezTo>
                    <a:pt x="167" y="167"/>
                    <a:pt x="183" y="84"/>
                    <a:pt x="20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63"/>
            <p:cNvSpPr/>
            <p:nvPr/>
          </p:nvSpPr>
          <p:spPr>
            <a:xfrm>
              <a:off x="7708274" y="3058798"/>
              <a:ext cx="53487" cy="101952"/>
            </a:xfrm>
            <a:custGeom>
              <a:rect b="b" l="l" r="r" t="t"/>
              <a:pathLst>
                <a:path extrusionOk="0" h="2091" w="1097">
                  <a:moveTo>
                    <a:pt x="299" y="1"/>
                  </a:moveTo>
                  <a:cubicBezTo>
                    <a:pt x="266" y="134"/>
                    <a:pt x="233" y="250"/>
                    <a:pt x="167" y="366"/>
                  </a:cubicBezTo>
                  <a:cubicBezTo>
                    <a:pt x="133" y="466"/>
                    <a:pt x="100" y="582"/>
                    <a:pt x="83" y="682"/>
                  </a:cubicBezTo>
                  <a:cubicBezTo>
                    <a:pt x="67" y="765"/>
                    <a:pt x="50" y="831"/>
                    <a:pt x="34" y="898"/>
                  </a:cubicBezTo>
                  <a:cubicBezTo>
                    <a:pt x="0" y="1081"/>
                    <a:pt x="0" y="1263"/>
                    <a:pt x="34" y="1446"/>
                  </a:cubicBezTo>
                  <a:cubicBezTo>
                    <a:pt x="83" y="1745"/>
                    <a:pt x="299" y="1994"/>
                    <a:pt x="598" y="2077"/>
                  </a:cubicBezTo>
                  <a:cubicBezTo>
                    <a:pt x="633" y="2086"/>
                    <a:pt x="668" y="2090"/>
                    <a:pt x="704" y="2090"/>
                  </a:cubicBezTo>
                  <a:cubicBezTo>
                    <a:pt x="805" y="2090"/>
                    <a:pt x="907" y="2056"/>
                    <a:pt x="981" y="1994"/>
                  </a:cubicBezTo>
                  <a:cubicBezTo>
                    <a:pt x="1064" y="1911"/>
                    <a:pt x="1097" y="1795"/>
                    <a:pt x="1097" y="1679"/>
                  </a:cubicBezTo>
                  <a:cubicBezTo>
                    <a:pt x="1097" y="1679"/>
                    <a:pt x="1097" y="1662"/>
                    <a:pt x="1097" y="1645"/>
                  </a:cubicBezTo>
                  <a:cubicBezTo>
                    <a:pt x="1097" y="1513"/>
                    <a:pt x="1080" y="1396"/>
                    <a:pt x="1047" y="1280"/>
                  </a:cubicBezTo>
                  <a:cubicBezTo>
                    <a:pt x="1030" y="1247"/>
                    <a:pt x="1014" y="1230"/>
                    <a:pt x="1014" y="1213"/>
                  </a:cubicBezTo>
                  <a:cubicBezTo>
                    <a:pt x="981" y="1130"/>
                    <a:pt x="947" y="1047"/>
                    <a:pt x="914" y="964"/>
                  </a:cubicBezTo>
                  <a:cubicBezTo>
                    <a:pt x="765" y="615"/>
                    <a:pt x="549" y="300"/>
                    <a:pt x="2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63"/>
            <p:cNvSpPr/>
            <p:nvPr/>
          </p:nvSpPr>
          <p:spPr>
            <a:xfrm>
              <a:off x="7709054" y="3103363"/>
              <a:ext cx="53536" cy="57875"/>
            </a:xfrm>
            <a:custGeom>
              <a:rect b="b" l="l" r="r" t="t"/>
              <a:pathLst>
                <a:path extrusionOk="0" h="1187" w="1098">
                  <a:moveTo>
                    <a:pt x="34" y="0"/>
                  </a:moveTo>
                  <a:cubicBezTo>
                    <a:pt x="1" y="183"/>
                    <a:pt x="1" y="366"/>
                    <a:pt x="34" y="549"/>
                  </a:cubicBezTo>
                  <a:cubicBezTo>
                    <a:pt x="84" y="831"/>
                    <a:pt x="300" y="1080"/>
                    <a:pt x="599" y="1163"/>
                  </a:cubicBezTo>
                  <a:cubicBezTo>
                    <a:pt x="640" y="1179"/>
                    <a:pt x="683" y="1186"/>
                    <a:pt x="725" y="1186"/>
                  </a:cubicBezTo>
                  <a:cubicBezTo>
                    <a:pt x="820" y="1186"/>
                    <a:pt x="912" y="1149"/>
                    <a:pt x="981" y="1080"/>
                  </a:cubicBezTo>
                  <a:cubicBezTo>
                    <a:pt x="1064" y="997"/>
                    <a:pt x="1098" y="898"/>
                    <a:pt x="1098" y="781"/>
                  </a:cubicBezTo>
                  <a:cubicBezTo>
                    <a:pt x="1098" y="765"/>
                    <a:pt x="1098" y="748"/>
                    <a:pt x="1098" y="731"/>
                  </a:cubicBezTo>
                  <a:cubicBezTo>
                    <a:pt x="1098" y="615"/>
                    <a:pt x="1064" y="482"/>
                    <a:pt x="1031" y="366"/>
                  </a:cubicBezTo>
                  <a:cubicBezTo>
                    <a:pt x="1014" y="333"/>
                    <a:pt x="1014" y="316"/>
                    <a:pt x="1014" y="299"/>
                  </a:cubicBezTo>
                  <a:cubicBezTo>
                    <a:pt x="998" y="349"/>
                    <a:pt x="965" y="399"/>
                    <a:pt x="948" y="449"/>
                  </a:cubicBezTo>
                  <a:cubicBezTo>
                    <a:pt x="882" y="565"/>
                    <a:pt x="765" y="648"/>
                    <a:pt x="649" y="665"/>
                  </a:cubicBezTo>
                  <a:cubicBezTo>
                    <a:pt x="629" y="668"/>
                    <a:pt x="609" y="669"/>
                    <a:pt x="589" y="669"/>
                  </a:cubicBezTo>
                  <a:cubicBezTo>
                    <a:pt x="493" y="669"/>
                    <a:pt x="399" y="637"/>
                    <a:pt x="317" y="582"/>
                  </a:cubicBezTo>
                  <a:cubicBezTo>
                    <a:pt x="200" y="499"/>
                    <a:pt x="117" y="383"/>
                    <a:pt x="84" y="250"/>
                  </a:cubicBezTo>
                  <a:cubicBezTo>
                    <a:pt x="51" y="167"/>
                    <a:pt x="34" y="84"/>
                    <a:pt x="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63"/>
            <p:cNvSpPr/>
            <p:nvPr/>
          </p:nvSpPr>
          <p:spPr>
            <a:xfrm>
              <a:off x="7986923" y="3229742"/>
              <a:ext cx="43004" cy="81864"/>
            </a:xfrm>
            <a:custGeom>
              <a:rect b="b" l="l" r="r" t="t"/>
              <a:pathLst>
                <a:path extrusionOk="0" h="1679" w="882">
                  <a:moveTo>
                    <a:pt x="250" y="0"/>
                  </a:moveTo>
                  <a:cubicBezTo>
                    <a:pt x="216" y="100"/>
                    <a:pt x="183" y="200"/>
                    <a:pt x="133" y="283"/>
                  </a:cubicBezTo>
                  <a:cubicBezTo>
                    <a:pt x="100" y="366"/>
                    <a:pt x="67" y="449"/>
                    <a:pt x="50" y="548"/>
                  </a:cubicBezTo>
                  <a:cubicBezTo>
                    <a:pt x="34" y="598"/>
                    <a:pt x="34" y="665"/>
                    <a:pt x="17" y="731"/>
                  </a:cubicBezTo>
                  <a:cubicBezTo>
                    <a:pt x="1" y="864"/>
                    <a:pt x="1" y="1014"/>
                    <a:pt x="17" y="1163"/>
                  </a:cubicBezTo>
                  <a:cubicBezTo>
                    <a:pt x="67" y="1412"/>
                    <a:pt x="233" y="1595"/>
                    <a:pt x="466" y="1662"/>
                  </a:cubicBezTo>
                  <a:cubicBezTo>
                    <a:pt x="504" y="1673"/>
                    <a:pt x="543" y="1678"/>
                    <a:pt x="581" y="1678"/>
                  </a:cubicBezTo>
                  <a:cubicBezTo>
                    <a:pt x="656" y="1678"/>
                    <a:pt x="726" y="1656"/>
                    <a:pt x="781" y="1612"/>
                  </a:cubicBezTo>
                  <a:cubicBezTo>
                    <a:pt x="848" y="1545"/>
                    <a:pt x="881" y="1446"/>
                    <a:pt x="881" y="1346"/>
                  </a:cubicBezTo>
                  <a:lnTo>
                    <a:pt x="881" y="1329"/>
                  </a:lnTo>
                  <a:cubicBezTo>
                    <a:pt x="881" y="1213"/>
                    <a:pt x="864" y="1113"/>
                    <a:pt x="815" y="1014"/>
                  </a:cubicBezTo>
                  <a:cubicBezTo>
                    <a:pt x="815" y="997"/>
                    <a:pt x="815" y="980"/>
                    <a:pt x="815" y="964"/>
                  </a:cubicBezTo>
                  <a:cubicBezTo>
                    <a:pt x="781" y="897"/>
                    <a:pt x="765" y="831"/>
                    <a:pt x="732" y="781"/>
                  </a:cubicBezTo>
                  <a:cubicBezTo>
                    <a:pt x="599" y="499"/>
                    <a:pt x="449" y="233"/>
                    <a:pt x="2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63"/>
            <p:cNvSpPr/>
            <p:nvPr/>
          </p:nvSpPr>
          <p:spPr>
            <a:xfrm>
              <a:off x="7986923" y="3265384"/>
              <a:ext cx="43784" cy="46222"/>
            </a:xfrm>
            <a:custGeom>
              <a:rect b="b" l="l" r="r" t="t"/>
              <a:pathLst>
                <a:path extrusionOk="0" h="948" w="898">
                  <a:moveTo>
                    <a:pt x="34" y="0"/>
                  </a:moveTo>
                  <a:cubicBezTo>
                    <a:pt x="1" y="133"/>
                    <a:pt x="1" y="283"/>
                    <a:pt x="34" y="432"/>
                  </a:cubicBezTo>
                  <a:cubicBezTo>
                    <a:pt x="67" y="681"/>
                    <a:pt x="250" y="864"/>
                    <a:pt x="482" y="931"/>
                  </a:cubicBezTo>
                  <a:cubicBezTo>
                    <a:pt x="516" y="942"/>
                    <a:pt x="551" y="947"/>
                    <a:pt x="586" y="947"/>
                  </a:cubicBezTo>
                  <a:cubicBezTo>
                    <a:pt x="658" y="947"/>
                    <a:pt x="732" y="925"/>
                    <a:pt x="798" y="881"/>
                  </a:cubicBezTo>
                  <a:cubicBezTo>
                    <a:pt x="864" y="814"/>
                    <a:pt x="898" y="715"/>
                    <a:pt x="898" y="615"/>
                  </a:cubicBezTo>
                  <a:lnTo>
                    <a:pt x="898" y="598"/>
                  </a:lnTo>
                  <a:cubicBezTo>
                    <a:pt x="881" y="482"/>
                    <a:pt x="864" y="382"/>
                    <a:pt x="831" y="283"/>
                  </a:cubicBezTo>
                  <a:cubicBezTo>
                    <a:pt x="831" y="266"/>
                    <a:pt x="831" y="266"/>
                    <a:pt x="831" y="249"/>
                  </a:cubicBezTo>
                  <a:cubicBezTo>
                    <a:pt x="815" y="299"/>
                    <a:pt x="798" y="332"/>
                    <a:pt x="765" y="382"/>
                  </a:cubicBezTo>
                  <a:cubicBezTo>
                    <a:pt x="715" y="465"/>
                    <a:pt x="632" y="515"/>
                    <a:pt x="532" y="548"/>
                  </a:cubicBezTo>
                  <a:cubicBezTo>
                    <a:pt x="432" y="548"/>
                    <a:pt x="349" y="532"/>
                    <a:pt x="266" y="482"/>
                  </a:cubicBezTo>
                  <a:cubicBezTo>
                    <a:pt x="167" y="416"/>
                    <a:pt x="100" y="316"/>
                    <a:pt x="67" y="200"/>
                  </a:cubicBezTo>
                  <a:cubicBezTo>
                    <a:pt x="34" y="133"/>
                    <a:pt x="34" y="67"/>
                    <a:pt x="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63"/>
            <p:cNvSpPr/>
            <p:nvPr/>
          </p:nvSpPr>
          <p:spPr>
            <a:xfrm>
              <a:off x="8093848" y="3058798"/>
              <a:ext cx="53536" cy="102098"/>
            </a:xfrm>
            <a:custGeom>
              <a:rect b="b" l="l" r="r" t="t"/>
              <a:pathLst>
                <a:path extrusionOk="0" h="2094" w="1098">
                  <a:moveTo>
                    <a:pt x="333" y="1"/>
                  </a:moveTo>
                  <a:cubicBezTo>
                    <a:pt x="300" y="134"/>
                    <a:pt x="250" y="250"/>
                    <a:pt x="183" y="350"/>
                  </a:cubicBezTo>
                  <a:cubicBezTo>
                    <a:pt x="150" y="466"/>
                    <a:pt x="117" y="566"/>
                    <a:pt x="84" y="665"/>
                  </a:cubicBezTo>
                  <a:cubicBezTo>
                    <a:pt x="67" y="748"/>
                    <a:pt x="50" y="815"/>
                    <a:pt x="34" y="881"/>
                  </a:cubicBezTo>
                  <a:cubicBezTo>
                    <a:pt x="1" y="1064"/>
                    <a:pt x="1" y="1263"/>
                    <a:pt x="34" y="1429"/>
                  </a:cubicBezTo>
                  <a:cubicBezTo>
                    <a:pt x="84" y="1729"/>
                    <a:pt x="283" y="1978"/>
                    <a:pt x="565" y="2077"/>
                  </a:cubicBezTo>
                  <a:cubicBezTo>
                    <a:pt x="607" y="2088"/>
                    <a:pt x="651" y="2093"/>
                    <a:pt x="695" y="2093"/>
                  </a:cubicBezTo>
                  <a:cubicBezTo>
                    <a:pt x="790" y="2093"/>
                    <a:pt x="885" y="2068"/>
                    <a:pt x="964" y="2011"/>
                  </a:cubicBezTo>
                  <a:cubicBezTo>
                    <a:pt x="1047" y="1928"/>
                    <a:pt x="1097" y="1812"/>
                    <a:pt x="1097" y="1695"/>
                  </a:cubicBezTo>
                  <a:cubicBezTo>
                    <a:pt x="1097" y="1679"/>
                    <a:pt x="1097" y="1679"/>
                    <a:pt x="1097" y="1662"/>
                  </a:cubicBezTo>
                  <a:cubicBezTo>
                    <a:pt x="1097" y="1529"/>
                    <a:pt x="1064" y="1396"/>
                    <a:pt x="1031" y="1280"/>
                  </a:cubicBezTo>
                  <a:cubicBezTo>
                    <a:pt x="1014" y="1263"/>
                    <a:pt x="1014" y="1247"/>
                    <a:pt x="997" y="1230"/>
                  </a:cubicBezTo>
                  <a:cubicBezTo>
                    <a:pt x="981" y="1147"/>
                    <a:pt x="948" y="1064"/>
                    <a:pt x="914" y="981"/>
                  </a:cubicBezTo>
                  <a:cubicBezTo>
                    <a:pt x="765" y="632"/>
                    <a:pt x="565" y="300"/>
                    <a:pt x="3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63"/>
            <p:cNvSpPr/>
            <p:nvPr/>
          </p:nvSpPr>
          <p:spPr>
            <a:xfrm>
              <a:off x="8093848" y="3101754"/>
              <a:ext cx="52707" cy="58704"/>
            </a:xfrm>
            <a:custGeom>
              <a:rect b="b" l="l" r="r" t="t"/>
              <a:pathLst>
                <a:path extrusionOk="0" h="1204" w="1081">
                  <a:moveTo>
                    <a:pt x="34" y="0"/>
                  </a:moveTo>
                  <a:cubicBezTo>
                    <a:pt x="1" y="183"/>
                    <a:pt x="1" y="366"/>
                    <a:pt x="34" y="548"/>
                  </a:cubicBezTo>
                  <a:cubicBezTo>
                    <a:pt x="84" y="848"/>
                    <a:pt x="283" y="1097"/>
                    <a:pt x="565" y="1180"/>
                  </a:cubicBezTo>
                  <a:cubicBezTo>
                    <a:pt x="608" y="1196"/>
                    <a:pt x="652" y="1203"/>
                    <a:pt x="697" y="1203"/>
                  </a:cubicBezTo>
                  <a:cubicBezTo>
                    <a:pt x="791" y="1203"/>
                    <a:pt x="885" y="1170"/>
                    <a:pt x="964" y="1113"/>
                  </a:cubicBezTo>
                  <a:cubicBezTo>
                    <a:pt x="1047" y="1030"/>
                    <a:pt x="1080" y="931"/>
                    <a:pt x="1080" y="814"/>
                  </a:cubicBezTo>
                  <a:cubicBezTo>
                    <a:pt x="1080" y="798"/>
                    <a:pt x="1080" y="781"/>
                    <a:pt x="1080" y="764"/>
                  </a:cubicBezTo>
                  <a:cubicBezTo>
                    <a:pt x="1080" y="648"/>
                    <a:pt x="1064" y="515"/>
                    <a:pt x="1031" y="399"/>
                  </a:cubicBezTo>
                  <a:cubicBezTo>
                    <a:pt x="1014" y="366"/>
                    <a:pt x="1014" y="349"/>
                    <a:pt x="997" y="332"/>
                  </a:cubicBezTo>
                  <a:cubicBezTo>
                    <a:pt x="981" y="399"/>
                    <a:pt x="948" y="449"/>
                    <a:pt x="931" y="499"/>
                  </a:cubicBezTo>
                  <a:cubicBezTo>
                    <a:pt x="848" y="598"/>
                    <a:pt x="748" y="665"/>
                    <a:pt x="615" y="681"/>
                  </a:cubicBezTo>
                  <a:cubicBezTo>
                    <a:pt x="595" y="684"/>
                    <a:pt x="575" y="686"/>
                    <a:pt x="556" y="686"/>
                  </a:cubicBezTo>
                  <a:cubicBezTo>
                    <a:pt x="460" y="686"/>
                    <a:pt x="368" y="653"/>
                    <a:pt x="300" y="598"/>
                  </a:cubicBezTo>
                  <a:cubicBezTo>
                    <a:pt x="183" y="515"/>
                    <a:pt x="100" y="382"/>
                    <a:pt x="67" y="249"/>
                  </a:cubicBezTo>
                  <a:cubicBezTo>
                    <a:pt x="50" y="166"/>
                    <a:pt x="34" y="83"/>
                    <a:pt x="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63"/>
            <p:cNvSpPr/>
            <p:nvPr/>
          </p:nvSpPr>
          <p:spPr>
            <a:xfrm>
              <a:off x="7556784" y="3207070"/>
              <a:ext cx="31644" cy="64067"/>
            </a:xfrm>
            <a:custGeom>
              <a:rect b="b" l="l" r="r" t="t"/>
              <a:pathLst>
                <a:path extrusionOk="0" h="1314" w="649">
                  <a:moveTo>
                    <a:pt x="482" y="0"/>
                  </a:moveTo>
                  <a:cubicBezTo>
                    <a:pt x="449" y="66"/>
                    <a:pt x="399" y="116"/>
                    <a:pt x="333" y="183"/>
                  </a:cubicBezTo>
                  <a:cubicBezTo>
                    <a:pt x="283" y="233"/>
                    <a:pt x="250" y="282"/>
                    <a:pt x="217" y="349"/>
                  </a:cubicBezTo>
                  <a:cubicBezTo>
                    <a:pt x="183" y="382"/>
                    <a:pt x="167" y="415"/>
                    <a:pt x="150" y="465"/>
                  </a:cubicBezTo>
                  <a:cubicBezTo>
                    <a:pt x="84" y="565"/>
                    <a:pt x="50" y="665"/>
                    <a:pt x="34" y="781"/>
                  </a:cubicBezTo>
                  <a:cubicBezTo>
                    <a:pt x="1" y="964"/>
                    <a:pt x="84" y="1163"/>
                    <a:pt x="233" y="1263"/>
                  </a:cubicBezTo>
                  <a:cubicBezTo>
                    <a:pt x="287" y="1295"/>
                    <a:pt x="340" y="1313"/>
                    <a:pt x="394" y="1313"/>
                  </a:cubicBezTo>
                  <a:cubicBezTo>
                    <a:pt x="424" y="1313"/>
                    <a:pt x="453" y="1308"/>
                    <a:pt x="482" y="1296"/>
                  </a:cubicBezTo>
                  <a:cubicBezTo>
                    <a:pt x="549" y="1263"/>
                    <a:pt x="599" y="1213"/>
                    <a:pt x="615" y="1146"/>
                  </a:cubicBezTo>
                  <a:cubicBezTo>
                    <a:pt x="615" y="1130"/>
                    <a:pt x="615" y="1130"/>
                    <a:pt x="615" y="1130"/>
                  </a:cubicBezTo>
                  <a:cubicBezTo>
                    <a:pt x="649" y="1047"/>
                    <a:pt x="649" y="964"/>
                    <a:pt x="649" y="881"/>
                  </a:cubicBezTo>
                  <a:lnTo>
                    <a:pt x="649" y="847"/>
                  </a:lnTo>
                  <a:lnTo>
                    <a:pt x="649" y="681"/>
                  </a:lnTo>
                  <a:cubicBezTo>
                    <a:pt x="632" y="449"/>
                    <a:pt x="582" y="216"/>
                    <a:pt x="4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63"/>
            <p:cNvSpPr/>
            <p:nvPr/>
          </p:nvSpPr>
          <p:spPr>
            <a:xfrm>
              <a:off x="7556784" y="3229742"/>
              <a:ext cx="31644" cy="41395"/>
            </a:xfrm>
            <a:custGeom>
              <a:rect b="b" l="l" r="r" t="t"/>
              <a:pathLst>
                <a:path extrusionOk="0" h="849" w="649">
                  <a:moveTo>
                    <a:pt x="134" y="0"/>
                  </a:moveTo>
                  <a:lnTo>
                    <a:pt x="134" y="0"/>
                  </a:lnTo>
                  <a:cubicBezTo>
                    <a:pt x="84" y="100"/>
                    <a:pt x="34" y="200"/>
                    <a:pt x="17" y="316"/>
                  </a:cubicBezTo>
                  <a:cubicBezTo>
                    <a:pt x="1" y="499"/>
                    <a:pt x="84" y="698"/>
                    <a:pt x="233" y="798"/>
                  </a:cubicBezTo>
                  <a:cubicBezTo>
                    <a:pt x="276" y="830"/>
                    <a:pt x="333" y="848"/>
                    <a:pt x="386" y="848"/>
                  </a:cubicBezTo>
                  <a:cubicBezTo>
                    <a:pt x="415" y="848"/>
                    <a:pt x="442" y="843"/>
                    <a:pt x="466" y="831"/>
                  </a:cubicBezTo>
                  <a:cubicBezTo>
                    <a:pt x="532" y="798"/>
                    <a:pt x="582" y="748"/>
                    <a:pt x="615" y="681"/>
                  </a:cubicBezTo>
                  <a:cubicBezTo>
                    <a:pt x="615" y="665"/>
                    <a:pt x="615" y="665"/>
                    <a:pt x="615" y="648"/>
                  </a:cubicBezTo>
                  <a:cubicBezTo>
                    <a:pt x="632" y="582"/>
                    <a:pt x="649" y="499"/>
                    <a:pt x="649" y="416"/>
                  </a:cubicBezTo>
                  <a:lnTo>
                    <a:pt x="632" y="382"/>
                  </a:lnTo>
                  <a:cubicBezTo>
                    <a:pt x="615" y="416"/>
                    <a:pt x="582" y="449"/>
                    <a:pt x="565" y="465"/>
                  </a:cubicBezTo>
                  <a:cubicBezTo>
                    <a:pt x="516" y="503"/>
                    <a:pt x="466" y="521"/>
                    <a:pt x="409" y="521"/>
                  </a:cubicBezTo>
                  <a:cubicBezTo>
                    <a:pt x="390" y="521"/>
                    <a:pt x="370" y="519"/>
                    <a:pt x="349" y="515"/>
                  </a:cubicBezTo>
                  <a:cubicBezTo>
                    <a:pt x="283" y="499"/>
                    <a:pt x="217" y="465"/>
                    <a:pt x="183" y="399"/>
                  </a:cubicBezTo>
                  <a:cubicBezTo>
                    <a:pt x="134" y="332"/>
                    <a:pt x="100" y="249"/>
                    <a:pt x="100" y="150"/>
                  </a:cubicBezTo>
                  <a:cubicBezTo>
                    <a:pt x="117" y="100"/>
                    <a:pt x="117" y="50"/>
                    <a:pt x="1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63"/>
            <p:cNvSpPr/>
            <p:nvPr/>
          </p:nvSpPr>
          <p:spPr>
            <a:xfrm>
              <a:off x="8200773" y="2784196"/>
              <a:ext cx="31644" cy="54560"/>
            </a:xfrm>
            <a:custGeom>
              <a:rect b="b" l="l" r="r" t="t"/>
              <a:pathLst>
                <a:path extrusionOk="0" h="1119" w="649">
                  <a:moveTo>
                    <a:pt x="100" y="1"/>
                  </a:moveTo>
                  <a:cubicBezTo>
                    <a:pt x="84" y="67"/>
                    <a:pt x="67" y="134"/>
                    <a:pt x="50" y="200"/>
                  </a:cubicBezTo>
                  <a:cubicBezTo>
                    <a:pt x="34" y="266"/>
                    <a:pt x="17" y="316"/>
                    <a:pt x="17" y="383"/>
                  </a:cubicBezTo>
                  <a:cubicBezTo>
                    <a:pt x="17" y="433"/>
                    <a:pt x="1" y="466"/>
                    <a:pt x="1" y="516"/>
                  </a:cubicBezTo>
                  <a:cubicBezTo>
                    <a:pt x="1" y="615"/>
                    <a:pt x="17" y="715"/>
                    <a:pt x="50" y="815"/>
                  </a:cubicBezTo>
                  <a:cubicBezTo>
                    <a:pt x="100" y="964"/>
                    <a:pt x="233" y="1080"/>
                    <a:pt x="383" y="1114"/>
                  </a:cubicBezTo>
                  <a:cubicBezTo>
                    <a:pt x="397" y="1117"/>
                    <a:pt x="412" y="1118"/>
                    <a:pt x="427" y="1118"/>
                  </a:cubicBezTo>
                  <a:cubicBezTo>
                    <a:pt x="494" y="1118"/>
                    <a:pt x="558" y="1088"/>
                    <a:pt x="599" y="1047"/>
                  </a:cubicBezTo>
                  <a:cubicBezTo>
                    <a:pt x="632" y="997"/>
                    <a:pt x="648" y="931"/>
                    <a:pt x="648" y="865"/>
                  </a:cubicBezTo>
                  <a:cubicBezTo>
                    <a:pt x="648" y="865"/>
                    <a:pt x="648" y="848"/>
                    <a:pt x="648" y="848"/>
                  </a:cubicBezTo>
                  <a:cubicBezTo>
                    <a:pt x="632" y="781"/>
                    <a:pt x="615" y="698"/>
                    <a:pt x="582" y="632"/>
                  </a:cubicBezTo>
                  <a:cubicBezTo>
                    <a:pt x="565" y="632"/>
                    <a:pt x="565" y="615"/>
                    <a:pt x="565" y="615"/>
                  </a:cubicBezTo>
                  <a:cubicBezTo>
                    <a:pt x="532" y="565"/>
                    <a:pt x="516" y="532"/>
                    <a:pt x="499" y="482"/>
                  </a:cubicBezTo>
                  <a:cubicBezTo>
                    <a:pt x="383" y="300"/>
                    <a:pt x="250" y="134"/>
                    <a:pt x="10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63"/>
            <p:cNvSpPr/>
            <p:nvPr/>
          </p:nvSpPr>
          <p:spPr>
            <a:xfrm>
              <a:off x="8200773" y="2809306"/>
              <a:ext cx="31644" cy="29450"/>
            </a:xfrm>
            <a:custGeom>
              <a:rect b="b" l="l" r="r" t="t"/>
              <a:pathLst>
                <a:path extrusionOk="0" h="604" w="649">
                  <a:moveTo>
                    <a:pt x="1" y="1"/>
                  </a:moveTo>
                  <a:cubicBezTo>
                    <a:pt x="1" y="100"/>
                    <a:pt x="17" y="200"/>
                    <a:pt x="50" y="300"/>
                  </a:cubicBezTo>
                  <a:cubicBezTo>
                    <a:pt x="84" y="449"/>
                    <a:pt x="217" y="565"/>
                    <a:pt x="383" y="599"/>
                  </a:cubicBezTo>
                  <a:cubicBezTo>
                    <a:pt x="397" y="602"/>
                    <a:pt x="412" y="603"/>
                    <a:pt x="427" y="603"/>
                  </a:cubicBezTo>
                  <a:cubicBezTo>
                    <a:pt x="494" y="603"/>
                    <a:pt x="558" y="573"/>
                    <a:pt x="599" y="532"/>
                  </a:cubicBezTo>
                  <a:cubicBezTo>
                    <a:pt x="632" y="482"/>
                    <a:pt x="648" y="416"/>
                    <a:pt x="648" y="350"/>
                  </a:cubicBezTo>
                  <a:cubicBezTo>
                    <a:pt x="648" y="350"/>
                    <a:pt x="648" y="333"/>
                    <a:pt x="648" y="333"/>
                  </a:cubicBezTo>
                  <a:cubicBezTo>
                    <a:pt x="632" y="266"/>
                    <a:pt x="615" y="183"/>
                    <a:pt x="582" y="134"/>
                  </a:cubicBezTo>
                  <a:cubicBezTo>
                    <a:pt x="565" y="117"/>
                    <a:pt x="565" y="100"/>
                    <a:pt x="565" y="100"/>
                  </a:cubicBezTo>
                  <a:cubicBezTo>
                    <a:pt x="549" y="134"/>
                    <a:pt x="549" y="167"/>
                    <a:pt x="532" y="200"/>
                  </a:cubicBezTo>
                  <a:cubicBezTo>
                    <a:pt x="499" y="250"/>
                    <a:pt x="449" y="300"/>
                    <a:pt x="383" y="316"/>
                  </a:cubicBezTo>
                  <a:cubicBezTo>
                    <a:pt x="355" y="323"/>
                    <a:pt x="328" y="327"/>
                    <a:pt x="301" y="327"/>
                  </a:cubicBezTo>
                  <a:cubicBezTo>
                    <a:pt x="264" y="327"/>
                    <a:pt x="229" y="319"/>
                    <a:pt x="200" y="300"/>
                  </a:cubicBezTo>
                  <a:cubicBezTo>
                    <a:pt x="133" y="266"/>
                    <a:pt x="67" y="200"/>
                    <a:pt x="50" y="134"/>
                  </a:cubicBezTo>
                  <a:cubicBezTo>
                    <a:pt x="17" y="84"/>
                    <a:pt x="17" y="34"/>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63"/>
            <p:cNvSpPr/>
            <p:nvPr/>
          </p:nvSpPr>
          <p:spPr>
            <a:xfrm>
              <a:off x="7965031" y="3059627"/>
              <a:ext cx="33935" cy="63238"/>
            </a:xfrm>
            <a:custGeom>
              <a:rect b="b" l="l" r="r" t="t"/>
              <a:pathLst>
                <a:path extrusionOk="0" h="1297" w="696">
                  <a:moveTo>
                    <a:pt x="200" y="0"/>
                  </a:moveTo>
                  <a:cubicBezTo>
                    <a:pt x="184" y="67"/>
                    <a:pt x="150" y="150"/>
                    <a:pt x="117" y="216"/>
                  </a:cubicBezTo>
                  <a:cubicBezTo>
                    <a:pt x="84" y="283"/>
                    <a:pt x="67" y="349"/>
                    <a:pt x="51" y="416"/>
                  </a:cubicBezTo>
                  <a:cubicBezTo>
                    <a:pt x="34" y="465"/>
                    <a:pt x="34" y="499"/>
                    <a:pt x="18" y="549"/>
                  </a:cubicBezTo>
                  <a:cubicBezTo>
                    <a:pt x="1" y="665"/>
                    <a:pt x="1" y="781"/>
                    <a:pt x="18" y="897"/>
                  </a:cubicBezTo>
                  <a:cubicBezTo>
                    <a:pt x="51" y="1080"/>
                    <a:pt x="184" y="1230"/>
                    <a:pt x="366" y="1280"/>
                  </a:cubicBezTo>
                  <a:cubicBezTo>
                    <a:pt x="396" y="1291"/>
                    <a:pt x="426" y="1297"/>
                    <a:pt x="454" y="1297"/>
                  </a:cubicBezTo>
                  <a:cubicBezTo>
                    <a:pt x="586" y="1297"/>
                    <a:pt x="696" y="1180"/>
                    <a:pt x="682" y="1030"/>
                  </a:cubicBezTo>
                  <a:cubicBezTo>
                    <a:pt x="682" y="1030"/>
                    <a:pt x="682" y="1030"/>
                    <a:pt x="682" y="1014"/>
                  </a:cubicBezTo>
                  <a:cubicBezTo>
                    <a:pt x="682" y="931"/>
                    <a:pt x="665" y="848"/>
                    <a:pt x="632" y="781"/>
                  </a:cubicBezTo>
                  <a:cubicBezTo>
                    <a:pt x="632" y="765"/>
                    <a:pt x="632" y="765"/>
                    <a:pt x="632" y="748"/>
                  </a:cubicBezTo>
                  <a:cubicBezTo>
                    <a:pt x="616" y="698"/>
                    <a:pt x="599" y="648"/>
                    <a:pt x="566" y="598"/>
                  </a:cubicBezTo>
                  <a:cubicBezTo>
                    <a:pt x="483" y="382"/>
                    <a:pt x="350" y="166"/>
                    <a:pt x="2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63"/>
            <p:cNvSpPr/>
            <p:nvPr/>
          </p:nvSpPr>
          <p:spPr>
            <a:xfrm>
              <a:off x="7965031" y="3086346"/>
              <a:ext cx="33935" cy="36519"/>
            </a:xfrm>
            <a:custGeom>
              <a:rect b="b" l="l" r="r" t="t"/>
              <a:pathLst>
                <a:path extrusionOk="0" h="749" w="696">
                  <a:moveTo>
                    <a:pt x="34" y="1"/>
                  </a:moveTo>
                  <a:cubicBezTo>
                    <a:pt x="1" y="117"/>
                    <a:pt x="1" y="233"/>
                    <a:pt x="34" y="349"/>
                  </a:cubicBezTo>
                  <a:cubicBezTo>
                    <a:pt x="67" y="532"/>
                    <a:pt x="200" y="682"/>
                    <a:pt x="366" y="732"/>
                  </a:cubicBezTo>
                  <a:cubicBezTo>
                    <a:pt x="396" y="743"/>
                    <a:pt x="426" y="749"/>
                    <a:pt x="454" y="749"/>
                  </a:cubicBezTo>
                  <a:cubicBezTo>
                    <a:pt x="586" y="749"/>
                    <a:pt x="696" y="632"/>
                    <a:pt x="682" y="482"/>
                  </a:cubicBezTo>
                  <a:cubicBezTo>
                    <a:pt x="682" y="482"/>
                    <a:pt x="682" y="482"/>
                    <a:pt x="682" y="466"/>
                  </a:cubicBezTo>
                  <a:cubicBezTo>
                    <a:pt x="682" y="383"/>
                    <a:pt x="665" y="300"/>
                    <a:pt x="649" y="233"/>
                  </a:cubicBezTo>
                  <a:cubicBezTo>
                    <a:pt x="649" y="217"/>
                    <a:pt x="649" y="200"/>
                    <a:pt x="649" y="200"/>
                  </a:cubicBezTo>
                  <a:cubicBezTo>
                    <a:pt x="632" y="233"/>
                    <a:pt x="616" y="266"/>
                    <a:pt x="599" y="300"/>
                  </a:cubicBezTo>
                  <a:cubicBezTo>
                    <a:pt x="549" y="366"/>
                    <a:pt x="483" y="399"/>
                    <a:pt x="416" y="416"/>
                  </a:cubicBezTo>
                  <a:cubicBezTo>
                    <a:pt x="396" y="420"/>
                    <a:pt x="376" y="422"/>
                    <a:pt x="357" y="422"/>
                  </a:cubicBezTo>
                  <a:cubicBezTo>
                    <a:pt x="300" y="422"/>
                    <a:pt x="250" y="403"/>
                    <a:pt x="200" y="366"/>
                  </a:cubicBezTo>
                  <a:cubicBezTo>
                    <a:pt x="134" y="316"/>
                    <a:pt x="84" y="233"/>
                    <a:pt x="51" y="150"/>
                  </a:cubicBezTo>
                  <a:cubicBezTo>
                    <a:pt x="34" y="100"/>
                    <a:pt x="34" y="50"/>
                    <a:pt x="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63"/>
            <p:cNvSpPr/>
            <p:nvPr/>
          </p:nvSpPr>
          <p:spPr>
            <a:xfrm>
              <a:off x="8059035" y="2893559"/>
              <a:ext cx="30815" cy="64360"/>
            </a:xfrm>
            <a:custGeom>
              <a:rect b="b" l="l" r="r" t="t"/>
              <a:pathLst>
                <a:path extrusionOk="0" h="1320" w="632">
                  <a:moveTo>
                    <a:pt x="449" y="0"/>
                  </a:moveTo>
                  <a:cubicBezTo>
                    <a:pt x="399" y="67"/>
                    <a:pt x="349" y="117"/>
                    <a:pt x="299" y="183"/>
                  </a:cubicBezTo>
                  <a:cubicBezTo>
                    <a:pt x="249" y="233"/>
                    <a:pt x="216" y="300"/>
                    <a:pt x="183" y="349"/>
                  </a:cubicBezTo>
                  <a:cubicBezTo>
                    <a:pt x="150" y="399"/>
                    <a:pt x="133" y="432"/>
                    <a:pt x="116" y="482"/>
                  </a:cubicBezTo>
                  <a:cubicBezTo>
                    <a:pt x="67" y="582"/>
                    <a:pt x="33" y="698"/>
                    <a:pt x="17" y="798"/>
                  </a:cubicBezTo>
                  <a:cubicBezTo>
                    <a:pt x="0" y="997"/>
                    <a:pt x="83" y="1180"/>
                    <a:pt x="233" y="1280"/>
                  </a:cubicBezTo>
                  <a:cubicBezTo>
                    <a:pt x="269" y="1307"/>
                    <a:pt x="316" y="1319"/>
                    <a:pt x="364" y="1319"/>
                  </a:cubicBezTo>
                  <a:cubicBezTo>
                    <a:pt x="404" y="1319"/>
                    <a:pt x="445" y="1311"/>
                    <a:pt x="482" y="1296"/>
                  </a:cubicBezTo>
                  <a:cubicBezTo>
                    <a:pt x="548" y="1263"/>
                    <a:pt x="582" y="1213"/>
                    <a:pt x="615" y="1130"/>
                  </a:cubicBezTo>
                  <a:cubicBezTo>
                    <a:pt x="615" y="1130"/>
                    <a:pt x="615" y="1130"/>
                    <a:pt x="615" y="1114"/>
                  </a:cubicBezTo>
                  <a:cubicBezTo>
                    <a:pt x="631" y="1047"/>
                    <a:pt x="631" y="964"/>
                    <a:pt x="631" y="881"/>
                  </a:cubicBezTo>
                  <a:cubicBezTo>
                    <a:pt x="631" y="864"/>
                    <a:pt x="631" y="848"/>
                    <a:pt x="631" y="848"/>
                  </a:cubicBezTo>
                  <a:cubicBezTo>
                    <a:pt x="631" y="781"/>
                    <a:pt x="631" y="731"/>
                    <a:pt x="631" y="682"/>
                  </a:cubicBezTo>
                  <a:cubicBezTo>
                    <a:pt x="598" y="449"/>
                    <a:pt x="532" y="216"/>
                    <a:pt x="44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63"/>
            <p:cNvSpPr/>
            <p:nvPr/>
          </p:nvSpPr>
          <p:spPr>
            <a:xfrm>
              <a:off x="8059035" y="2917060"/>
              <a:ext cx="31644" cy="40859"/>
            </a:xfrm>
            <a:custGeom>
              <a:rect b="b" l="l" r="r" t="t"/>
              <a:pathLst>
                <a:path extrusionOk="0" h="838" w="649">
                  <a:moveTo>
                    <a:pt x="116" y="0"/>
                  </a:moveTo>
                  <a:lnTo>
                    <a:pt x="116" y="0"/>
                  </a:lnTo>
                  <a:cubicBezTo>
                    <a:pt x="67" y="100"/>
                    <a:pt x="33" y="216"/>
                    <a:pt x="17" y="316"/>
                  </a:cubicBezTo>
                  <a:cubicBezTo>
                    <a:pt x="0" y="515"/>
                    <a:pt x="83" y="698"/>
                    <a:pt x="249" y="798"/>
                  </a:cubicBezTo>
                  <a:cubicBezTo>
                    <a:pt x="286" y="825"/>
                    <a:pt x="328" y="837"/>
                    <a:pt x="371" y="837"/>
                  </a:cubicBezTo>
                  <a:cubicBezTo>
                    <a:pt x="407" y="837"/>
                    <a:pt x="445" y="829"/>
                    <a:pt x="482" y="814"/>
                  </a:cubicBezTo>
                  <a:cubicBezTo>
                    <a:pt x="548" y="781"/>
                    <a:pt x="598" y="731"/>
                    <a:pt x="615" y="665"/>
                  </a:cubicBezTo>
                  <a:cubicBezTo>
                    <a:pt x="615" y="648"/>
                    <a:pt x="615" y="648"/>
                    <a:pt x="615" y="632"/>
                  </a:cubicBezTo>
                  <a:cubicBezTo>
                    <a:pt x="631" y="565"/>
                    <a:pt x="648" y="482"/>
                    <a:pt x="648" y="399"/>
                  </a:cubicBezTo>
                  <a:cubicBezTo>
                    <a:pt x="648" y="382"/>
                    <a:pt x="648" y="366"/>
                    <a:pt x="648" y="366"/>
                  </a:cubicBezTo>
                  <a:cubicBezTo>
                    <a:pt x="615" y="399"/>
                    <a:pt x="598" y="416"/>
                    <a:pt x="565" y="449"/>
                  </a:cubicBezTo>
                  <a:cubicBezTo>
                    <a:pt x="515" y="499"/>
                    <a:pt x="432" y="515"/>
                    <a:pt x="366" y="515"/>
                  </a:cubicBezTo>
                  <a:cubicBezTo>
                    <a:pt x="283" y="499"/>
                    <a:pt x="233" y="449"/>
                    <a:pt x="183" y="399"/>
                  </a:cubicBezTo>
                  <a:cubicBezTo>
                    <a:pt x="133" y="333"/>
                    <a:pt x="100" y="233"/>
                    <a:pt x="100" y="150"/>
                  </a:cubicBezTo>
                  <a:cubicBezTo>
                    <a:pt x="100" y="100"/>
                    <a:pt x="100" y="50"/>
                    <a:pt x="1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63"/>
            <p:cNvSpPr/>
            <p:nvPr/>
          </p:nvSpPr>
          <p:spPr>
            <a:xfrm>
              <a:off x="7599740" y="3036955"/>
              <a:ext cx="38080" cy="75233"/>
            </a:xfrm>
            <a:custGeom>
              <a:rect b="b" l="l" r="r" t="t"/>
              <a:pathLst>
                <a:path extrusionOk="0" h="1543" w="781">
                  <a:moveTo>
                    <a:pt x="366" y="0"/>
                  </a:moveTo>
                  <a:cubicBezTo>
                    <a:pt x="316" y="83"/>
                    <a:pt x="283" y="166"/>
                    <a:pt x="216" y="233"/>
                  </a:cubicBezTo>
                  <a:cubicBezTo>
                    <a:pt x="183" y="299"/>
                    <a:pt x="150" y="366"/>
                    <a:pt x="116" y="449"/>
                  </a:cubicBezTo>
                  <a:cubicBezTo>
                    <a:pt x="100" y="499"/>
                    <a:pt x="83" y="548"/>
                    <a:pt x="67" y="598"/>
                  </a:cubicBezTo>
                  <a:cubicBezTo>
                    <a:pt x="17" y="714"/>
                    <a:pt x="0" y="847"/>
                    <a:pt x="17" y="980"/>
                  </a:cubicBezTo>
                  <a:cubicBezTo>
                    <a:pt x="17" y="1213"/>
                    <a:pt x="150" y="1412"/>
                    <a:pt x="366" y="1512"/>
                  </a:cubicBezTo>
                  <a:cubicBezTo>
                    <a:pt x="400" y="1533"/>
                    <a:pt x="438" y="1542"/>
                    <a:pt x="478" y="1542"/>
                  </a:cubicBezTo>
                  <a:cubicBezTo>
                    <a:pt x="532" y="1542"/>
                    <a:pt x="590" y="1524"/>
                    <a:pt x="648" y="1495"/>
                  </a:cubicBezTo>
                  <a:cubicBezTo>
                    <a:pt x="715" y="1446"/>
                    <a:pt x="748" y="1379"/>
                    <a:pt x="764" y="1296"/>
                  </a:cubicBezTo>
                  <a:cubicBezTo>
                    <a:pt x="764" y="1279"/>
                    <a:pt x="764" y="1279"/>
                    <a:pt x="764" y="1263"/>
                  </a:cubicBezTo>
                  <a:cubicBezTo>
                    <a:pt x="781" y="1163"/>
                    <a:pt x="764" y="1080"/>
                    <a:pt x="748" y="980"/>
                  </a:cubicBezTo>
                  <a:cubicBezTo>
                    <a:pt x="748" y="964"/>
                    <a:pt x="748" y="947"/>
                    <a:pt x="731" y="930"/>
                  </a:cubicBezTo>
                  <a:cubicBezTo>
                    <a:pt x="731" y="864"/>
                    <a:pt x="715" y="814"/>
                    <a:pt x="698" y="748"/>
                  </a:cubicBezTo>
                  <a:cubicBezTo>
                    <a:pt x="615" y="482"/>
                    <a:pt x="499" y="233"/>
                    <a:pt x="3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63"/>
            <p:cNvSpPr/>
            <p:nvPr/>
          </p:nvSpPr>
          <p:spPr>
            <a:xfrm>
              <a:off x="7600520" y="3066892"/>
              <a:ext cx="36519" cy="44954"/>
            </a:xfrm>
            <a:custGeom>
              <a:rect b="b" l="l" r="r" t="t"/>
              <a:pathLst>
                <a:path extrusionOk="0" h="922" w="749">
                  <a:moveTo>
                    <a:pt x="67" y="1"/>
                  </a:moveTo>
                  <a:cubicBezTo>
                    <a:pt x="17" y="134"/>
                    <a:pt x="1" y="267"/>
                    <a:pt x="17" y="400"/>
                  </a:cubicBezTo>
                  <a:cubicBezTo>
                    <a:pt x="17" y="616"/>
                    <a:pt x="150" y="798"/>
                    <a:pt x="350" y="898"/>
                  </a:cubicBezTo>
                  <a:cubicBezTo>
                    <a:pt x="387" y="913"/>
                    <a:pt x="428" y="921"/>
                    <a:pt x="469" y="921"/>
                  </a:cubicBezTo>
                  <a:cubicBezTo>
                    <a:pt x="519" y="921"/>
                    <a:pt x="570" y="909"/>
                    <a:pt x="615" y="881"/>
                  </a:cubicBezTo>
                  <a:cubicBezTo>
                    <a:pt x="682" y="832"/>
                    <a:pt x="732" y="748"/>
                    <a:pt x="748" y="665"/>
                  </a:cubicBezTo>
                  <a:cubicBezTo>
                    <a:pt x="748" y="649"/>
                    <a:pt x="748" y="649"/>
                    <a:pt x="748" y="632"/>
                  </a:cubicBezTo>
                  <a:cubicBezTo>
                    <a:pt x="748" y="549"/>
                    <a:pt x="748" y="449"/>
                    <a:pt x="732" y="350"/>
                  </a:cubicBezTo>
                  <a:cubicBezTo>
                    <a:pt x="732" y="350"/>
                    <a:pt x="732" y="333"/>
                    <a:pt x="732" y="333"/>
                  </a:cubicBezTo>
                  <a:cubicBezTo>
                    <a:pt x="715" y="366"/>
                    <a:pt x="682" y="400"/>
                    <a:pt x="665" y="433"/>
                  </a:cubicBezTo>
                  <a:cubicBezTo>
                    <a:pt x="599" y="499"/>
                    <a:pt x="516" y="549"/>
                    <a:pt x="416" y="549"/>
                  </a:cubicBezTo>
                  <a:cubicBezTo>
                    <a:pt x="333" y="549"/>
                    <a:pt x="267" y="516"/>
                    <a:pt x="200" y="449"/>
                  </a:cubicBezTo>
                  <a:cubicBezTo>
                    <a:pt x="134" y="383"/>
                    <a:pt x="84" y="283"/>
                    <a:pt x="67" y="184"/>
                  </a:cubicBezTo>
                  <a:cubicBezTo>
                    <a:pt x="51" y="117"/>
                    <a:pt x="51" y="67"/>
                    <a:pt x="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63"/>
            <p:cNvSpPr/>
            <p:nvPr/>
          </p:nvSpPr>
          <p:spPr>
            <a:xfrm>
              <a:off x="7864590" y="3137395"/>
              <a:ext cx="53536" cy="108193"/>
            </a:xfrm>
            <a:custGeom>
              <a:rect b="b" l="l" r="r" t="t"/>
              <a:pathLst>
                <a:path extrusionOk="0" h="2219" w="1098">
                  <a:moveTo>
                    <a:pt x="516" y="0"/>
                  </a:moveTo>
                  <a:cubicBezTo>
                    <a:pt x="466" y="117"/>
                    <a:pt x="400" y="233"/>
                    <a:pt x="333" y="332"/>
                  </a:cubicBezTo>
                  <a:cubicBezTo>
                    <a:pt x="267" y="449"/>
                    <a:pt x="217" y="548"/>
                    <a:pt x="167" y="648"/>
                  </a:cubicBezTo>
                  <a:cubicBezTo>
                    <a:pt x="150" y="731"/>
                    <a:pt x="117" y="798"/>
                    <a:pt x="101" y="881"/>
                  </a:cubicBezTo>
                  <a:cubicBezTo>
                    <a:pt x="34" y="1064"/>
                    <a:pt x="1" y="1246"/>
                    <a:pt x="17" y="1446"/>
                  </a:cubicBezTo>
                  <a:cubicBezTo>
                    <a:pt x="34" y="1761"/>
                    <a:pt x="217" y="2044"/>
                    <a:pt x="499" y="2177"/>
                  </a:cubicBezTo>
                  <a:cubicBezTo>
                    <a:pt x="558" y="2206"/>
                    <a:pt x="619" y="2219"/>
                    <a:pt x="681" y="2219"/>
                  </a:cubicBezTo>
                  <a:cubicBezTo>
                    <a:pt x="760" y="2219"/>
                    <a:pt x="840" y="2197"/>
                    <a:pt x="915" y="2160"/>
                  </a:cubicBezTo>
                  <a:cubicBezTo>
                    <a:pt x="1014" y="2077"/>
                    <a:pt x="1064" y="1977"/>
                    <a:pt x="1081" y="1844"/>
                  </a:cubicBezTo>
                  <a:cubicBezTo>
                    <a:pt x="1081" y="1844"/>
                    <a:pt x="1081" y="1828"/>
                    <a:pt x="1081" y="1811"/>
                  </a:cubicBezTo>
                  <a:cubicBezTo>
                    <a:pt x="1097" y="1678"/>
                    <a:pt x="1097" y="1545"/>
                    <a:pt x="1064" y="1412"/>
                  </a:cubicBezTo>
                  <a:cubicBezTo>
                    <a:pt x="1064" y="1379"/>
                    <a:pt x="1064" y="1363"/>
                    <a:pt x="1064" y="1346"/>
                  </a:cubicBezTo>
                  <a:cubicBezTo>
                    <a:pt x="1048" y="1263"/>
                    <a:pt x="1014" y="1163"/>
                    <a:pt x="998" y="1080"/>
                  </a:cubicBezTo>
                  <a:cubicBezTo>
                    <a:pt x="898" y="698"/>
                    <a:pt x="732" y="332"/>
                    <a:pt x="5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63"/>
            <p:cNvSpPr/>
            <p:nvPr/>
          </p:nvSpPr>
          <p:spPr>
            <a:xfrm>
              <a:off x="7865419" y="3180302"/>
              <a:ext cx="53487" cy="65286"/>
            </a:xfrm>
            <a:custGeom>
              <a:rect b="b" l="l" r="r" t="t"/>
              <a:pathLst>
                <a:path extrusionOk="0" h="1339" w="1097">
                  <a:moveTo>
                    <a:pt x="84" y="1"/>
                  </a:moveTo>
                  <a:lnTo>
                    <a:pt x="84" y="1"/>
                  </a:lnTo>
                  <a:cubicBezTo>
                    <a:pt x="17" y="184"/>
                    <a:pt x="0" y="366"/>
                    <a:pt x="0" y="566"/>
                  </a:cubicBezTo>
                  <a:cubicBezTo>
                    <a:pt x="17" y="881"/>
                    <a:pt x="200" y="1164"/>
                    <a:pt x="482" y="1297"/>
                  </a:cubicBezTo>
                  <a:cubicBezTo>
                    <a:pt x="541" y="1326"/>
                    <a:pt x="605" y="1339"/>
                    <a:pt x="669" y="1339"/>
                  </a:cubicBezTo>
                  <a:cubicBezTo>
                    <a:pt x="751" y="1339"/>
                    <a:pt x="832" y="1317"/>
                    <a:pt x="898" y="1280"/>
                  </a:cubicBezTo>
                  <a:cubicBezTo>
                    <a:pt x="997" y="1197"/>
                    <a:pt x="1064" y="1097"/>
                    <a:pt x="1064" y="964"/>
                  </a:cubicBezTo>
                  <a:cubicBezTo>
                    <a:pt x="1080" y="964"/>
                    <a:pt x="1080" y="948"/>
                    <a:pt x="1064" y="931"/>
                  </a:cubicBezTo>
                  <a:cubicBezTo>
                    <a:pt x="1097" y="798"/>
                    <a:pt x="1080" y="665"/>
                    <a:pt x="1047" y="532"/>
                  </a:cubicBezTo>
                  <a:cubicBezTo>
                    <a:pt x="1047" y="499"/>
                    <a:pt x="1047" y="483"/>
                    <a:pt x="1047" y="466"/>
                  </a:cubicBezTo>
                  <a:cubicBezTo>
                    <a:pt x="1014" y="532"/>
                    <a:pt x="981" y="582"/>
                    <a:pt x="947" y="632"/>
                  </a:cubicBezTo>
                  <a:cubicBezTo>
                    <a:pt x="864" y="732"/>
                    <a:pt x="731" y="782"/>
                    <a:pt x="599" y="782"/>
                  </a:cubicBezTo>
                  <a:cubicBezTo>
                    <a:pt x="482" y="782"/>
                    <a:pt x="366" y="732"/>
                    <a:pt x="283" y="649"/>
                  </a:cubicBezTo>
                  <a:cubicBezTo>
                    <a:pt x="183" y="549"/>
                    <a:pt x="100" y="416"/>
                    <a:pt x="84" y="267"/>
                  </a:cubicBezTo>
                  <a:cubicBezTo>
                    <a:pt x="67" y="167"/>
                    <a:pt x="67" y="84"/>
                    <a:pt x="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63"/>
            <p:cNvSpPr/>
            <p:nvPr/>
          </p:nvSpPr>
          <p:spPr>
            <a:xfrm>
              <a:off x="7328355" y="2987515"/>
              <a:ext cx="47051" cy="84497"/>
            </a:xfrm>
            <a:custGeom>
              <a:rect b="b" l="l" r="r" t="t"/>
              <a:pathLst>
                <a:path extrusionOk="0" h="1733" w="965">
                  <a:moveTo>
                    <a:pt x="881" y="1"/>
                  </a:moveTo>
                  <a:cubicBezTo>
                    <a:pt x="798" y="67"/>
                    <a:pt x="732" y="134"/>
                    <a:pt x="632" y="200"/>
                  </a:cubicBezTo>
                  <a:cubicBezTo>
                    <a:pt x="565" y="266"/>
                    <a:pt x="499" y="333"/>
                    <a:pt x="432" y="399"/>
                  </a:cubicBezTo>
                  <a:cubicBezTo>
                    <a:pt x="383" y="449"/>
                    <a:pt x="349" y="482"/>
                    <a:pt x="316" y="532"/>
                  </a:cubicBezTo>
                  <a:cubicBezTo>
                    <a:pt x="217" y="665"/>
                    <a:pt x="133" y="798"/>
                    <a:pt x="84" y="948"/>
                  </a:cubicBezTo>
                  <a:cubicBezTo>
                    <a:pt x="1" y="1180"/>
                    <a:pt x="67" y="1446"/>
                    <a:pt x="233" y="1629"/>
                  </a:cubicBezTo>
                  <a:cubicBezTo>
                    <a:pt x="302" y="1698"/>
                    <a:pt x="395" y="1733"/>
                    <a:pt x="491" y="1733"/>
                  </a:cubicBezTo>
                  <a:cubicBezTo>
                    <a:pt x="510" y="1733"/>
                    <a:pt x="529" y="1731"/>
                    <a:pt x="549" y="1728"/>
                  </a:cubicBezTo>
                  <a:cubicBezTo>
                    <a:pt x="648" y="1695"/>
                    <a:pt x="715" y="1629"/>
                    <a:pt x="765" y="1546"/>
                  </a:cubicBezTo>
                  <a:cubicBezTo>
                    <a:pt x="765" y="1546"/>
                    <a:pt x="765" y="1529"/>
                    <a:pt x="781" y="1529"/>
                  </a:cubicBezTo>
                  <a:cubicBezTo>
                    <a:pt x="831" y="1429"/>
                    <a:pt x="864" y="1313"/>
                    <a:pt x="881" y="1213"/>
                  </a:cubicBezTo>
                  <a:cubicBezTo>
                    <a:pt x="881" y="1197"/>
                    <a:pt x="898" y="1180"/>
                    <a:pt x="898" y="1164"/>
                  </a:cubicBezTo>
                  <a:cubicBezTo>
                    <a:pt x="914" y="1097"/>
                    <a:pt x="914" y="1014"/>
                    <a:pt x="931" y="948"/>
                  </a:cubicBezTo>
                  <a:cubicBezTo>
                    <a:pt x="964" y="632"/>
                    <a:pt x="948" y="300"/>
                    <a:pt x="8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63"/>
            <p:cNvSpPr/>
            <p:nvPr/>
          </p:nvSpPr>
          <p:spPr>
            <a:xfrm>
              <a:off x="7329184" y="3013454"/>
              <a:ext cx="43784" cy="58558"/>
            </a:xfrm>
            <a:custGeom>
              <a:rect b="b" l="l" r="r" t="t"/>
              <a:pathLst>
                <a:path extrusionOk="0" h="1201" w="898">
                  <a:moveTo>
                    <a:pt x="299" y="0"/>
                  </a:moveTo>
                  <a:lnTo>
                    <a:pt x="299" y="0"/>
                  </a:lnTo>
                  <a:cubicBezTo>
                    <a:pt x="200" y="117"/>
                    <a:pt x="133" y="250"/>
                    <a:pt x="83" y="399"/>
                  </a:cubicBezTo>
                  <a:cubicBezTo>
                    <a:pt x="0" y="648"/>
                    <a:pt x="67" y="897"/>
                    <a:pt x="233" y="1080"/>
                  </a:cubicBezTo>
                  <a:cubicBezTo>
                    <a:pt x="302" y="1164"/>
                    <a:pt x="395" y="1201"/>
                    <a:pt x="492" y="1201"/>
                  </a:cubicBezTo>
                  <a:cubicBezTo>
                    <a:pt x="511" y="1201"/>
                    <a:pt x="530" y="1199"/>
                    <a:pt x="548" y="1196"/>
                  </a:cubicBezTo>
                  <a:cubicBezTo>
                    <a:pt x="631" y="1163"/>
                    <a:pt x="715" y="1097"/>
                    <a:pt x="764" y="1014"/>
                  </a:cubicBezTo>
                  <a:cubicBezTo>
                    <a:pt x="764" y="997"/>
                    <a:pt x="764" y="997"/>
                    <a:pt x="781" y="981"/>
                  </a:cubicBezTo>
                  <a:cubicBezTo>
                    <a:pt x="814" y="881"/>
                    <a:pt x="864" y="781"/>
                    <a:pt x="881" y="681"/>
                  </a:cubicBezTo>
                  <a:cubicBezTo>
                    <a:pt x="881" y="665"/>
                    <a:pt x="881" y="648"/>
                    <a:pt x="897" y="632"/>
                  </a:cubicBezTo>
                  <a:lnTo>
                    <a:pt x="897" y="632"/>
                  </a:lnTo>
                  <a:cubicBezTo>
                    <a:pt x="847" y="665"/>
                    <a:pt x="814" y="698"/>
                    <a:pt x="764" y="731"/>
                  </a:cubicBezTo>
                  <a:cubicBezTo>
                    <a:pt x="711" y="760"/>
                    <a:pt x="653" y="774"/>
                    <a:pt x="596" y="774"/>
                  </a:cubicBezTo>
                  <a:cubicBezTo>
                    <a:pt x="458" y="774"/>
                    <a:pt x="325" y="695"/>
                    <a:pt x="266" y="565"/>
                  </a:cubicBezTo>
                  <a:cubicBezTo>
                    <a:pt x="216" y="449"/>
                    <a:pt x="200" y="333"/>
                    <a:pt x="233" y="216"/>
                  </a:cubicBezTo>
                  <a:cubicBezTo>
                    <a:pt x="249" y="133"/>
                    <a:pt x="266" y="67"/>
                    <a:pt x="2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63"/>
            <p:cNvSpPr/>
            <p:nvPr/>
          </p:nvSpPr>
          <p:spPr>
            <a:xfrm>
              <a:off x="7442594" y="3134129"/>
              <a:ext cx="25939" cy="53048"/>
            </a:xfrm>
            <a:custGeom>
              <a:rect b="b" l="l" r="r" t="t"/>
              <a:pathLst>
                <a:path extrusionOk="0" h="1088" w="532">
                  <a:moveTo>
                    <a:pt x="249" y="1"/>
                  </a:moveTo>
                  <a:cubicBezTo>
                    <a:pt x="216" y="67"/>
                    <a:pt x="183" y="117"/>
                    <a:pt x="150" y="167"/>
                  </a:cubicBezTo>
                  <a:cubicBezTo>
                    <a:pt x="116" y="217"/>
                    <a:pt x="100" y="267"/>
                    <a:pt x="67" y="333"/>
                  </a:cubicBezTo>
                  <a:lnTo>
                    <a:pt x="33" y="433"/>
                  </a:lnTo>
                  <a:cubicBezTo>
                    <a:pt x="0" y="516"/>
                    <a:pt x="0" y="615"/>
                    <a:pt x="0" y="715"/>
                  </a:cubicBezTo>
                  <a:cubicBezTo>
                    <a:pt x="0" y="865"/>
                    <a:pt x="100" y="998"/>
                    <a:pt x="233" y="1064"/>
                  </a:cubicBezTo>
                  <a:cubicBezTo>
                    <a:pt x="263" y="1079"/>
                    <a:pt x="296" y="1087"/>
                    <a:pt x="328" y="1087"/>
                  </a:cubicBezTo>
                  <a:cubicBezTo>
                    <a:pt x="367" y="1087"/>
                    <a:pt x="405" y="1075"/>
                    <a:pt x="432" y="1047"/>
                  </a:cubicBezTo>
                  <a:cubicBezTo>
                    <a:pt x="482" y="1014"/>
                    <a:pt x="515" y="964"/>
                    <a:pt x="532" y="915"/>
                  </a:cubicBezTo>
                  <a:lnTo>
                    <a:pt x="532" y="898"/>
                  </a:lnTo>
                  <a:cubicBezTo>
                    <a:pt x="532" y="815"/>
                    <a:pt x="532" y="748"/>
                    <a:pt x="532" y="682"/>
                  </a:cubicBezTo>
                  <a:cubicBezTo>
                    <a:pt x="515" y="682"/>
                    <a:pt x="515" y="665"/>
                    <a:pt x="515" y="665"/>
                  </a:cubicBezTo>
                  <a:cubicBezTo>
                    <a:pt x="515" y="615"/>
                    <a:pt x="482" y="582"/>
                    <a:pt x="482" y="532"/>
                  </a:cubicBezTo>
                  <a:cubicBezTo>
                    <a:pt x="432" y="350"/>
                    <a:pt x="349" y="167"/>
                    <a:pt x="2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63"/>
            <p:cNvSpPr/>
            <p:nvPr/>
          </p:nvSpPr>
          <p:spPr>
            <a:xfrm>
              <a:off x="7441765" y="3155192"/>
              <a:ext cx="26768" cy="32521"/>
            </a:xfrm>
            <a:custGeom>
              <a:rect b="b" l="l" r="r" t="t"/>
              <a:pathLst>
                <a:path extrusionOk="0" h="667" w="549">
                  <a:moveTo>
                    <a:pt x="50" y="1"/>
                  </a:moveTo>
                  <a:lnTo>
                    <a:pt x="50" y="1"/>
                  </a:lnTo>
                  <a:cubicBezTo>
                    <a:pt x="17" y="100"/>
                    <a:pt x="0" y="184"/>
                    <a:pt x="0" y="283"/>
                  </a:cubicBezTo>
                  <a:cubicBezTo>
                    <a:pt x="17" y="433"/>
                    <a:pt x="100" y="582"/>
                    <a:pt x="233" y="649"/>
                  </a:cubicBezTo>
                  <a:cubicBezTo>
                    <a:pt x="258" y="661"/>
                    <a:pt x="286" y="667"/>
                    <a:pt x="315" y="667"/>
                  </a:cubicBezTo>
                  <a:cubicBezTo>
                    <a:pt x="361" y="667"/>
                    <a:pt x="408" y="653"/>
                    <a:pt x="449" y="632"/>
                  </a:cubicBezTo>
                  <a:cubicBezTo>
                    <a:pt x="499" y="599"/>
                    <a:pt x="532" y="549"/>
                    <a:pt x="532" y="483"/>
                  </a:cubicBezTo>
                  <a:lnTo>
                    <a:pt x="532" y="466"/>
                  </a:lnTo>
                  <a:cubicBezTo>
                    <a:pt x="549" y="399"/>
                    <a:pt x="549" y="333"/>
                    <a:pt x="532" y="267"/>
                  </a:cubicBezTo>
                  <a:cubicBezTo>
                    <a:pt x="532" y="250"/>
                    <a:pt x="515" y="250"/>
                    <a:pt x="515" y="233"/>
                  </a:cubicBezTo>
                  <a:cubicBezTo>
                    <a:pt x="499" y="267"/>
                    <a:pt x="482" y="300"/>
                    <a:pt x="466" y="316"/>
                  </a:cubicBezTo>
                  <a:cubicBezTo>
                    <a:pt x="416" y="366"/>
                    <a:pt x="366" y="399"/>
                    <a:pt x="299" y="399"/>
                  </a:cubicBezTo>
                  <a:cubicBezTo>
                    <a:pt x="233" y="399"/>
                    <a:pt x="183" y="366"/>
                    <a:pt x="133" y="333"/>
                  </a:cubicBezTo>
                  <a:cubicBezTo>
                    <a:pt x="84" y="283"/>
                    <a:pt x="50" y="217"/>
                    <a:pt x="50" y="134"/>
                  </a:cubicBezTo>
                  <a:cubicBezTo>
                    <a:pt x="34" y="100"/>
                    <a:pt x="34" y="51"/>
                    <a:pt x="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63"/>
            <p:cNvSpPr/>
            <p:nvPr/>
          </p:nvSpPr>
          <p:spPr>
            <a:xfrm>
              <a:off x="8232368" y="2933248"/>
              <a:ext cx="38908" cy="65871"/>
            </a:xfrm>
            <a:custGeom>
              <a:rect b="b" l="l" r="r" t="t"/>
              <a:pathLst>
                <a:path extrusionOk="0" h="1351" w="798">
                  <a:moveTo>
                    <a:pt x="100" y="1"/>
                  </a:moveTo>
                  <a:cubicBezTo>
                    <a:pt x="84" y="84"/>
                    <a:pt x="67" y="167"/>
                    <a:pt x="34" y="250"/>
                  </a:cubicBezTo>
                  <a:cubicBezTo>
                    <a:pt x="17" y="333"/>
                    <a:pt x="17" y="399"/>
                    <a:pt x="0" y="482"/>
                  </a:cubicBezTo>
                  <a:lnTo>
                    <a:pt x="0" y="615"/>
                  </a:lnTo>
                  <a:cubicBezTo>
                    <a:pt x="0" y="748"/>
                    <a:pt x="17" y="864"/>
                    <a:pt x="67" y="981"/>
                  </a:cubicBezTo>
                  <a:cubicBezTo>
                    <a:pt x="133" y="1180"/>
                    <a:pt x="300" y="1313"/>
                    <a:pt x="499" y="1346"/>
                  </a:cubicBezTo>
                  <a:cubicBezTo>
                    <a:pt x="513" y="1349"/>
                    <a:pt x="527" y="1350"/>
                    <a:pt x="542" y="1350"/>
                  </a:cubicBezTo>
                  <a:cubicBezTo>
                    <a:pt x="614" y="1350"/>
                    <a:pt x="693" y="1316"/>
                    <a:pt x="748" y="1247"/>
                  </a:cubicBezTo>
                  <a:cubicBezTo>
                    <a:pt x="781" y="1197"/>
                    <a:pt x="798" y="1114"/>
                    <a:pt x="781" y="1031"/>
                  </a:cubicBezTo>
                  <a:cubicBezTo>
                    <a:pt x="781" y="1031"/>
                    <a:pt x="781" y="1014"/>
                    <a:pt x="781" y="1014"/>
                  </a:cubicBezTo>
                  <a:cubicBezTo>
                    <a:pt x="765" y="931"/>
                    <a:pt x="748" y="848"/>
                    <a:pt x="698" y="765"/>
                  </a:cubicBezTo>
                  <a:cubicBezTo>
                    <a:pt x="698" y="748"/>
                    <a:pt x="682" y="748"/>
                    <a:pt x="682" y="732"/>
                  </a:cubicBezTo>
                  <a:cubicBezTo>
                    <a:pt x="648" y="682"/>
                    <a:pt x="615" y="632"/>
                    <a:pt x="582" y="582"/>
                  </a:cubicBezTo>
                  <a:cubicBezTo>
                    <a:pt x="449" y="366"/>
                    <a:pt x="283" y="167"/>
                    <a:pt x="10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63"/>
            <p:cNvSpPr/>
            <p:nvPr/>
          </p:nvSpPr>
          <p:spPr>
            <a:xfrm>
              <a:off x="8231539" y="2963234"/>
              <a:ext cx="39737" cy="35886"/>
            </a:xfrm>
            <a:custGeom>
              <a:rect b="b" l="l" r="r" t="t"/>
              <a:pathLst>
                <a:path extrusionOk="0" h="736" w="815">
                  <a:moveTo>
                    <a:pt x="17" y="0"/>
                  </a:moveTo>
                  <a:cubicBezTo>
                    <a:pt x="1" y="133"/>
                    <a:pt x="34" y="249"/>
                    <a:pt x="67" y="366"/>
                  </a:cubicBezTo>
                  <a:cubicBezTo>
                    <a:pt x="134" y="565"/>
                    <a:pt x="300" y="698"/>
                    <a:pt x="499" y="731"/>
                  </a:cubicBezTo>
                  <a:cubicBezTo>
                    <a:pt x="513" y="734"/>
                    <a:pt x="527" y="735"/>
                    <a:pt x="542" y="735"/>
                  </a:cubicBezTo>
                  <a:cubicBezTo>
                    <a:pt x="615" y="735"/>
                    <a:pt x="693" y="701"/>
                    <a:pt x="748" y="632"/>
                  </a:cubicBezTo>
                  <a:cubicBezTo>
                    <a:pt x="798" y="565"/>
                    <a:pt x="815" y="499"/>
                    <a:pt x="798" y="416"/>
                  </a:cubicBezTo>
                  <a:cubicBezTo>
                    <a:pt x="798" y="416"/>
                    <a:pt x="798" y="399"/>
                    <a:pt x="798" y="399"/>
                  </a:cubicBezTo>
                  <a:cubicBezTo>
                    <a:pt x="782" y="299"/>
                    <a:pt x="748" y="233"/>
                    <a:pt x="715" y="150"/>
                  </a:cubicBezTo>
                  <a:cubicBezTo>
                    <a:pt x="699" y="133"/>
                    <a:pt x="699" y="133"/>
                    <a:pt x="699" y="117"/>
                  </a:cubicBezTo>
                  <a:cubicBezTo>
                    <a:pt x="682" y="166"/>
                    <a:pt x="665" y="200"/>
                    <a:pt x="649" y="233"/>
                  </a:cubicBezTo>
                  <a:cubicBezTo>
                    <a:pt x="616" y="316"/>
                    <a:pt x="549" y="366"/>
                    <a:pt x="483" y="399"/>
                  </a:cubicBezTo>
                  <a:cubicBezTo>
                    <a:pt x="448" y="406"/>
                    <a:pt x="414" y="410"/>
                    <a:pt x="381" y="410"/>
                  </a:cubicBezTo>
                  <a:cubicBezTo>
                    <a:pt x="334" y="410"/>
                    <a:pt x="289" y="402"/>
                    <a:pt x="250" y="382"/>
                  </a:cubicBezTo>
                  <a:cubicBezTo>
                    <a:pt x="167" y="333"/>
                    <a:pt x="101" y="249"/>
                    <a:pt x="67" y="166"/>
                  </a:cubicBezTo>
                  <a:cubicBezTo>
                    <a:pt x="34" y="117"/>
                    <a:pt x="17" y="67"/>
                    <a:pt x="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63"/>
            <p:cNvSpPr/>
            <p:nvPr/>
          </p:nvSpPr>
          <p:spPr>
            <a:xfrm>
              <a:off x="7715539" y="3243492"/>
              <a:ext cx="35690" cy="68358"/>
            </a:xfrm>
            <a:custGeom>
              <a:rect b="b" l="l" r="r" t="t"/>
              <a:pathLst>
                <a:path extrusionOk="0" h="1402" w="732">
                  <a:moveTo>
                    <a:pt x="283" y="1"/>
                  </a:moveTo>
                  <a:cubicBezTo>
                    <a:pt x="250" y="67"/>
                    <a:pt x="217" y="150"/>
                    <a:pt x="167" y="217"/>
                  </a:cubicBezTo>
                  <a:cubicBezTo>
                    <a:pt x="134" y="283"/>
                    <a:pt x="117" y="350"/>
                    <a:pt x="84" y="433"/>
                  </a:cubicBezTo>
                  <a:cubicBezTo>
                    <a:pt x="67" y="482"/>
                    <a:pt x="67" y="532"/>
                    <a:pt x="51" y="565"/>
                  </a:cubicBezTo>
                  <a:cubicBezTo>
                    <a:pt x="18" y="698"/>
                    <a:pt x="1" y="815"/>
                    <a:pt x="18" y="931"/>
                  </a:cubicBezTo>
                  <a:cubicBezTo>
                    <a:pt x="51" y="1130"/>
                    <a:pt x="167" y="1313"/>
                    <a:pt x="366" y="1380"/>
                  </a:cubicBezTo>
                  <a:cubicBezTo>
                    <a:pt x="401" y="1393"/>
                    <a:pt x="438" y="1401"/>
                    <a:pt x="475" y="1401"/>
                  </a:cubicBezTo>
                  <a:cubicBezTo>
                    <a:pt x="526" y="1401"/>
                    <a:pt x="577" y="1385"/>
                    <a:pt x="616" y="1346"/>
                  </a:cubicBezTo>
                  <a:cubicBezTo>
                    <a:pt x="682" y="1297"/>
                    <a:pt x="715" y="1230"/>
                    <a:pt x="715" y="1147"/>
                  </a:cubicBezTo>
                  <a:cubicBezTo>
                    <a:pt x="715" y="1130"/>
                    <a:pt x="715" y="1130"/>
                    <a:pt x="715" y="1114"/>
                  </a:cubicBezTo>
                  <a:cubicBezTo>
                    <a:pt x="732" y="1031"/>
                    <a:pt x="715" y="948"/>
                    <a:pt x="682" y="865"/>
                  </a:cubicBezTo>
                  <a:cubicBezTo>
                    <a:pt x="682" y="848"/>
                    <a:pt x="682" y="848"/>
                    <a:pt x="682" y="831"/>
                  </a:cubicBezTo>
                  <a:cubicBezTo>
                    <a:pt x="665" y="781"/>
                    <a:pt x="649" y="715"/>
                    <a:pt x="632" y="665"/>
                  </a:cubicBezTo>
                  <a:cubicBezTo>
                    <a:pt x="549" y="416"/>
                    <a:pt x="433" y="200"/>
                    <a:pt x="2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63"/>
            <p:cNvSpPr/>
            <p:nvPr/>
          </p:nvSpPr>
          <p:spPr>
            <a:xfrm>
              <a:off x="7715539" y="3271869"/>
              <a:ext cx="34910" cy="40030"/>
            </a:xfrm>
            <a:custGeom>
              <a:rect b="b" l="l" r="r" t="t"/>
              <a:pathLst>
                <a:path extrusionOk="0" h="821" w="716">
                  <a:moveTo>
                    <a:pt x="34" y="0"/>
                  </a:moveTo>
                  <a:cubicBezTo>
                    <a:pt x="18" y="116"/>
                    <a:pt x="1" y="233"/>
                    <a:pt x="18" y="366"/>
                  </a:cubicBezTo>
                  <a:cubicBezTo>
                    <a:pt x="34" y="565"/>
                    <a:pt x="167" y="731"/>
                    <a:pt x="350" y="798"/>
                  </a:cubicBezTo>
                  <a:cubicBezTo>
                    <a:pt x="387" y="813"/>
                    <a:pt x="428" y="821"/>
                    <a:pt x="469" y="821"/>
                  </a:cubicBezTo>
                  <a:cubicBezTo>
                    <a:pt x="519" y="821"/>
                    <a:pt x="570" y="808"/>
                    <a:pt x="616" y="781"/>
                  </a:cubicBezTo>
                  <a:cubicBezTo>
                    <a:pt x="682" y="715"/>
                    <a:pt x="715" y="648"/>
                    <a:pt x="715" y="565"/>
                  </a:cubicBezTo>
                  <a:cubicBezTo>
                    <a:pt x="715" y="565"/>
                    <a:pt x="715" y="548"/>
                    <a:pt x="715" y="548"/>
                  </a:cubicBezTo>
                  <a:cubicBezTo>
                    <a:pt x="715" y="449"/>
                    <a:pt x="699" y="366"/>
                    <a:pt x="682" y="283"/>
                  </a:cubicBezTo>
                  <a:cubicBezTo>
                    <a:pt x="682" y="266"/>
                    <a:pt x="682" y="266"/>
                    <a:pt x="665" y="249"/>
                  </a:cubicBezTo>
                  <a:cubicBezTo>
                    <a:pt x="665" y="283"/>
                    <a:pt x="632" y="332"/>
                    <a:pt x="616" y="366"/>
                  </a:cubicBezTo>
                  <a:cubicBezTo>
                    <a:pt x="566" y="415"/>
                    <a:pt x="483" y="465"/>
                    <a:pt x="400" y="482"/>
                  </a:cubicBezTo>
                  <a:cubicBezTo>
                    <a:pt x="333" y="482"/>
                    <a:pt x="250" y="449"/>
                    <a:pt x="200" y="399"/>
                  </a:cubicBezTo>
                  <a:cubicBezTo>
                    <a:pt x="117" y="332"/>
                    <a:pt x="67" y="249"/>
                    <a:pt x="51" y="166"/>
                  </a:cubicBezTo>
                  <a:cubicBezTo>
                    <a:pt x="51" y="116"/>
                    <a:pt x="34" y="50"/>
                    <a:pt x="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63"/>
            <p:cNvSpPr/>
            <p:nvPr/>
          </p:nvSpPr>
          <p:spPr>
            <a:xfrm>
              <a:off x="7839480" y="3028032"/>
              <a:ext cx="25988" cy="53194"/>
            </a:xfrm>
            <a:custGeom>
              <a:rect b="b" l="l" r="r" t="t"/>
              <a:pathLst>
                <a:path extrusionOk="0" h="1091" w="533">
                  <a:moveTo>
                    <a:pt x="416" y="0"/>
                  </a:moveTo>
                  <a:cubicBezTo>
                    <a:pt x="383" y="50"/>
                    <a:pt x="333" y="100"/>
                    <a:pt x="283" y="150"/>
                  </a:cubicBezTo>
                  <a:cubicBezTo>
                    <a:pt x="250" y="200"/>
                    <a:pt x="217" y="233"/>
                    <a:pt x="184" y="283"/>
                  </a:cubicBezTo>
                  <a:cubicBezTo>
                    <a:pt x="167" y="316"/>
                    <a:pt x="134" y="349"/>
                    <a:pt x="117" y="382"/>
                  </a:cubicBezTo>
                  <a:cubicBezTo>
                    <a:pt x="67" y="466"/>
                    <a:pt x="34" y="549"/>
                    <a:pt x="17" y="648"/>
                  </a:cubicBezTo>
                  <a:cubicBezTo>
                    <a:pt x="1" y="798"/>
                    <a:pt x="51" y="947"/>
                    <a:pt x="167" y="1047"/>
                  </a:cubicBezTo>
                  <a:cubicBezTo>
                    <a:pt x="209" y="1079"/>
                    <a:pt x="258" y="1090"/>
                    <a:pt x="305" y="1090"/>
                  </a:cubicBezTo>
                  <a:cubicBezTo>
                    <a:pt x="332" y="1090"/>
                    <a:pt x="359" y="1086"/>
                    <a:pt x="383" y="1080"/>
                  </a:cubicBezTo>
                  <a:cubicBezTo>
                    <a:pt x="433" y="1047"/>
                    <a:pt x="483" y="1014"/>
                    <a:pt x="499" y="947"/>
                  </a:cubicBezTo>
                  <a:lnTo>
                    <a:pt x="499" y="931"/>
                  </a:lnTo>
                  <a:cubicBezTo>
                    <a:pt x="516" y="864"/>
                    <a:pt x="532" y="798"/>
                    <a:pt x="532" y="731"/>
                  </a:cubicBezTo>
                  <a:lnTo>
                    <a:pt x="532" y="715"/>
                  </a:lnTo>
                  <a:lnTo>
                    <a:pt x="532" y="582"/>
                  </a:lnTo>
                  <a:cubicBezTo>
                    <a:pt x="516" y="382"/>
                    <a:pt x="483" y="183"/>
                    <a:pt x="4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63"/>
            <p:cNvSpPr/>
            <p:nvPr/>
          </p:nvSpPr>
          <p:spPr>
            <a:xfrm>
              <a:off x="7838700" y="3046658"/>
              <a:ext cx="26768" cy="34569"/>
            </a:xfrm>
            <a:custGeom>
              <a:rect b="b" l="l" r="r" t="t"/>
              <a:pathLst>
                <a:path extrusionOk="0" h="709" w="549">
                  <a:moveTo>
                    <a:pt x="133" y="0"/>
                  </a:moveTo>
                  <a:cubicBezTo>
                    <a:pt x="83" y="84"/>
                    <a:pt x="50" y="167"/>
                    <a:pt x="33" y="266"/>
                  </a:cubicBezTo>
                  <a:cubicBezTo>
                    <a:pt x="0" y="416"/>
                    <a:pt x="67" y="565"/>
                    <a:pt x="183" y="665"/>
                  </a:cubicBezTo>
                  <a:cubicBezTo>
                    <a:pt x="225" y="697"/>
                    <a:pt x="267" y="708"/>
                    <a:pt x="314" y="708"/>
                  </a:cubicBezTo>
                  <a:cubicBezTo>
                    <a:pt x="340" y="708"/>
                    <a:pt x="369" y="704"/>
                    <a:pt x="399" y="698"/>
                  </a:cubicBezTo>
                  <a:cubicBezTo>
                    <a:pt x="449" y="665"/>
                    <a:pt x="482" y="632"/>
                    <a:pt x="515" y="565"/>
                  </a:cubicBezTo>
                  <a:lnTo>
                    <a:pt x="515" y="549"/>
                  </a:lnTo>
                  <a:cubicBezTo>
                    <a:pt x="532" y="482"/>
                    <a:pt x="548" y="416"/>
                    <a:pt x="548" y="349"/>
                  </a:cubicBezTo>
                  <a:lnTo>
                    <a:pt x="548" y="333"/>
                  </a:lnTo>
                  <a:cubicBezTo>
                    <a:pt x="532" y="349"/>
                    <a:pt x="499" y="383"/>
                    <a:pt x="482" y="399"/>
                  </a:cubicBezTo>
                  <a:cubicBezTo>
                    <a:pt x="446" y="424"/>
                    <a:pt x="400" y="439"/>
                    <a:pt x="352" y="439"/>
                  </a:cubicBezTo>
                  <a:cubicBezTo>
                    <a:pt x="335" y="439"/>
                    <a:pt x="317" y="437"/>
                    <a:pt x="299" y="432"/>
                  </a:cubicBezTo>
                  <a:cubicBezTo>
                    <a:pt x="249" y="416"/>
                    <a:pt x="200" y="383"/>
                    <a:pt x="166" y="333"/>
                  </a:cubicBezTo>
                  <a:cubicBezTo>
                    <a:pt x="116" y="266"/>
                    <a:pt x="100" y="200"/>
                    <a:pt x="100" y="133"/>
                  </a:cubicBezTo>
                  <a:cubicBezTo>
                    <a:pt x="116" y="84"/>
                    <a:pt x="116" y="34"/>
                    <a:pt x="1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63"/>
            <p:cNvSpPr/>
            <p:nvPr/>
          </p:nvSpPr>
          <p:spPr>
            <a:xfrm rot="-464811">
              <a:off x="7688799" y="2733913"/>
              <a:ext cx="168203" cy="121188"/>
            </a:xfrm>
            <a:custGeom>
              <a:rect b="b" l="l" r="r" t="t"/>
              <a:pathLst>
                <a:path extrusionOk="0" h="1062" w="1474">
                  <a:moveTo>
                    <a:pt x="182" y="0"/>
                  </a:moveTo>
                  <a:cubicBezTo>
                    <a:pt x="154" y="0"/>
                    <a:pt x="126" y="14"/>
                    <a:pt x="113" y="44"/>
                  </a:cubicBezTo>
                  <a:cubicBezTo>
                    <a:pt x="0" y="393"/>
                    <a:pt x="124" y="775"/>
                    <a:pt x="428" y="977"/>
                  </a:cubicBezTo>
                  <a:cubicBezTo>
                    <a:pt x="534" y="1034"/>
                    <a:pt x="648" y="1062"/>
                    <a:pt x="761" y="1062"/>
                  </a:cubicBezTo>
                  <a:cubicBezTo>
                    <a:pt x="980" y="1062"/>
                    <a:pt x="1193" y="957"/>
                    <a:pt x="1327" y="764"/>
                  </a:cubicBezTo>
                  <a:cubicBezTo>
                    <a:pt x="1428" y="595"/>
                    <a:pt x="1473" y="393"/>
                    <a:pt x="1451" y="202"/>
                  </a:cubicBezTo>
                  <a:cubicBezTo>
                    <a:pt x="1445" y="157"/>
                    <a:pt x="1406" y="134"/>
                    <a:pt x="1370" y="134"/>
                  </a:cubicBezTo>
                  <a:cubicBezTo>
                    <a:pt x="1335" y="134"/>
                    <a:pt x="1304" y="157"/>
                    <a:pt x="1316" y="202"/>
                  </a:cubicBezTo>
                  <a:cubicBezTo>
                    <a:pt x="1348" y="551"/>
                    <a:pt x="1126" y="922"/>
                    <a:pt x="753" y="922"/>
                  </a:cubicBezTo>
                  <a:cubicBezTo>
                    <a:pt x="742" y="922"/>
                    <a:pt x="731" y="922"/>
                    <a:pt x="720" y="921"/>
                  </a:cubicBezTo>
                  <a:cubicBezTo>
                    <a:pt x="326" y="899"/>
                    <a:pt x="146" y="426"/>
                    <a:pt x="248" y="89"/>
                  </a:cubicBezTo>
                  <a:cubicBezTo>
                    <a:pt x="268" y="34"/>
                    <a:pt x="226" y="0"/>
                    <a:pt x="1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63"/>
            <p:cNvSpPr/>
            <p:nvPr/>
          </p:nvSpPr>
          <p:spPr>
            <a:xfrm rot="-464811">
              <a:off x="7719497" y="2620430"/>
              <a:ext cx="34804" cy="48270"/>
            </a:xfrm>
            <a:custGeom>
              <a:rect b="b" l="l" r="r" t="t"/>
              <a:pathLst>
                <a:path extrusionOk="0" h="423" w="305">
                  <a:moveTo>
                    <a:pt x="109" y="1"/>
                  </a:moveTo>
                  <a:cubicBezTo>
                    <a:pt x="86" y="1"/>
                    <a:pt x="64" y="13"/>
                    <a:pt x="57" y="35"/>
                  </a:cubicBezTo>
                  <a:cubicBezTo>
                    <a:pt x="23" y="114"/>
                    <a:pt x="1" y="192"/>
                    <a:pt x="12" y="271"/>
                  </a:cubicBezTo>
                  <a:cubicBezTo>
                    <a:pt x="1" y="327"/>
                    <a:pt x="23" y="372"/>
                    <a:pt x="57" y="406"/>
                  </a:cubicBezTo>
                  <a:cubicBezTo>
                    <a:pt x="80" y="417"/>
                    <a:pt x="102" y="423"/>
                    <a:pt x="123" y="423"/>
                  </a:cubicBezTo>
                  <a:cubicBezTo>
                    <a:pt x="144" y="423"/>
                    <a:pt x="164" y="417"/>
                    <a:pt x="181" y="406"/>
                  </a:cubicBezTo>
                  <a:cubicBezTo>
                    <a:pt x="248" y="350"/>
                    <a:pt x="293" y="282"/>
                    <a:pt x="293" y="192"/>
                  </a:cubicBezTo>
                  <a:cubicBezTo>
                    <a:pt x="305" y="102"/>
                    <a:pt x="237" y="24"/>
                    <a:pt x="147" y="12"/>
                  </a:cubicBezTo>
                  <a:cubicBezTo>
                    <a:pt x="135" y="4"/>
                    <a:pt x="122" y="1"/>
                    <a:pt x="1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63"/>
            <p:cNvSpPr/>
            <p:nvPr/>
          </p:nvSpPr>
          <p:spPr>
            <a:xfrm>
              <a:off x="7805453" y="2648541"/>
              <a:ext cx="0" cy="114"/>
            </a:xfrm>
            <a:custGeom>
              <a:rect b="b" l="l" r="r" t="t"/>
              <a:pathLst>
                <a:path extrusionOk="0" h="1" w="0">
                  <a:moveTo>
                    <a:pt x="0" y="0"/>
                  </a:moveTo>
                  <a:lnTo>
                    <a:pt x="0" y="0"/>
                  </a:lnTo>
                  <a:lnTo>
                    <a:pt x="0" y="0"/>
                  </a:lnTo>
                  <a:cubicBezTo>
                    <a:pt x="0" y="0"/>
                    <a:pt x="0" y="0"/>
                    <a:pt x="0"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63"/>
            <p:cNvSpPr/>
            <p:nvPr/>
          </p:nvSpPr>
          <p:spPr>
            <a:xfrm rot="-464811">
              <a:off x="7785629" y="2619331"/>
              <a:ext cx="34804" cy="48270"/>
            </a:xfrm>
            <a:custGeom>
              <a:rect b="b" l="l" r="r" t="t"/>
              <a:pathLst>
                <a:path extrusionOk="0" h="423" w="305">
                  <a:moveTo>
                    <a:pt x="109" y="1"/>
                  </a:moveTo>
                  <a:cubicBezTo>
                    <a:pt x="86" y="1"/>
                    <a:pt x="64" y="13"/>
                    <a:pt x="57" y="35"/>
                  </a:cubicBezTo>
                  <a:cubicBezTo>
                    <a:pt x="23" y="114"/>
                    <a:pt x="1" y="192"/>
                    <a:pt x="12" y="271"/>
                  </a:cubicBezTo>
                  <a:cubicBezTo>
                    <a:pt x="1" y="327"/>
                    <a:pt x="23" y="372"/>
                    <a:pt x="57" y="406"/>
                  </a:cubicBezTo>
                  <a:cubicBezTo>
                    <a:pt x="80" y="417"/>
                    <a:pt x="102" y="423"/>
                    <a:pt x="123" y="423"/>
                  </a:cubicBezTo>
                  <a:cubicBezTo>
                    <a:pt x="144" y="423"/>
                    <a:pt x="164" y="417"/>
                    <a:pt x="181" y="406"/>
                  </a:cubicBezTo>
                  <a:cubicBezTo>
                    <a:pt x="248" y="350"/>
                    <a:pt x="293" y="282"/>
                    <a:pt x="293" y="192"/>
                  </a:cubicBezTo>
                  <a:cubicBezTo>
                    <a:pt x="305" y="102"/>
                    <a:pt x="237" y="24"/>
                    <a:pt x="147" y="12"/>
                  </a:cubicBezTo>
                  <a:cubicBezTo>
                    <a:pt x="135" y="4"/>
                    <a:pt x="122" y="1"/>
                    <a:pt x="1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7" name="Google Shape;3447;p63"/>
          <p:cNvGrpSpPr/>
          <p:nvPr/>
        </p:nvGrpSpPr>
        <p:grpSpPr>
          <a:xfrm>
            <a:off x="7653680" y="75038"/>
            <a:ext cx="1479947" cy="1312670"/>
            <a:chOff x="370755" y="493063"/>
            <a:chExt cx="1479947" cy="1312670"/>
          </a:xfrm>
        </p:grpSpPr>
        <p:grpSp>
          <p:nvGrpSpPr>
            <p:cNvPr id="3448" name="Google Shape;3448;p63"/>
            <p:cNvGrpSpPr/>
            <p:nvPr/>
          </p:nvGrpSpPr>
          <p:grpSpPr>
            <a:xfrm>
              <a:off x="370755" y="493063"/>
              <a:ext cx="1479947" cy="1312670"/>
              <a:chOff x="-1746420" y="-656250"/>
              <a:chExt cx="1479947" cy="1312670"/>
            </a:xfrm>
          </p:grpSpPr>
          <p:sp>
            <p:nvSpPr>
              <p:cNvPr id="3449" name="Google Shape;3449;p63"/>
              <p:cNvSpPr/>
              <p:nvPr/>
            </p:nvSpPr>
            <p:spPr>
              <a:xfrm>
                <a:off x="-1746420" y="-656250"/>
                <a:ext cx="1479947" cy="1312670"/>
              </a:xfrm>
              <a:custGeom>
                <a:rect b="b" l="l" r="r" t="t"/>
                <a:pathLst>
                  <a:path extrusionOk="0" h="4677" w="5273">
                    <a:moveTo>
                      <a:pt x="785" y="1"/>
                    </a:moveTo>
                    <a:cubicBezTo>
                      <a:pt x="315" y="1"/>
                      <a:pt x="922" y="1767"/>
                      <a:pt x="922" y="1767"/>
                    </a:cubicBezTo>
                    <a:cubicBezTo>
                      <a:pt x="922" y="1767"/>
                      <a:pt x="0" y="2565"/>
                      <a:pt x="34" y="2936"/>
                    </a:cubicBezTo>
                    <a:cubicBezTo>
                      <a:pt x="54" y="3158"/>
                      <a:pt x="617" y="3203"/>
                      <a:pt x="1063" y="3203"/>
                    </a:cubicBezTo>
                    <a:cubicBezTo>
                      <a:pt x="1361" y="3203"/>
                      <a:pt x="1608" y="3183"/>
                      <a:pt x="1608" y="3183"/>
                    </a:cubicBezTo>
                    <a:cubicBezTo>
                      <a:pt x="1608" y="3183"/>
                      <a:pt x="1956" y="4510"/>
                      <a:pt x="2485" y="4667"/>
                    </a:cubicBezTo>
                    <a:cubicBezTo>
                      <a:pt x="2509" y="4674"/>
                      <a:pt x="2532" y="4677"/>
                      <a:pt x="2554" y="4677"/>
                    </a:cubicBezTo>
                    <a:cubicBezTo>
                      <a:pt x="3024" y="4677"/>
                      <a:pt x="3137" y="3273"/>
                      <a:pt x="3137" y="3273"/>
                    </a:cubicBezTo>
                    <a:cubicBezTo>
                      <a:pt x="3137" y="3273"/>
                      <a:pt x="3340" y="3293"/>
                      <a:pt x="3613" y="3293"/>
                    </a:cubicBezTo>
                    <a:cubicBezTo>
                      <a:pt x="3982" y="3293"/>
                      <a:pt x="4476" y="3256"/>
                      <a:pt x="4767" y="3082"/>
                    </a:cubicBezTo>
                    <a:cubicBezTo>
                      <a:pt x="5273" y="2767"/>
                      <a:pt x="3867" y="1767"/>
                      <a:pt x="3867" y="1767"/>
                    </a:cubicBezTo>
                    <a:cubicBezTo>
                      <a:pt x="3867" y="1767"/>
                      <a:pt x="4115" y="485"/>
                      <a:pt x="3643" y="148"/>
                    </a:cubicBezTo>
                    <a:cubicBezTo>
                      <a:pt x="3566" y="95"/>
                      <a:pt x="3477" y="73"/>
                      <a:pt x="3382" y="73"/>
                    </a:cubicBezTo>
                    <a:cubicBezTo>
                      <a:pt x="2889" y="73"/>
                      <a:pt x="2226" y="665"/>
                      <a:pt x="2226" y="665"/>
                    </a:cubicBezTo>
                    <a:cubicBezTo>
                      <a:pt x="2226" y="665"/>
                      <a:pt x="1293" y="35"/>
                      <a:pt x="798" y="1"/>
                    </a:cubicBezTo>
                    <a:cubicBezTo>
                      <a:pt x="794" y="1"/>
                      <a:pt x="789" y="1"/>
                      <a:pt x="785" y="1"/>
                    </a:cubicBezTo>
                    <a:close/>
                  </a:path>
                </a:pathLst>
              </a:custGeom>
              <a:solidFill>
                <a:srgbClr val="FBD0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63"/>
              <p:cNvSpPr/>
              <p:nvPr/>
            </p:nvSpPr>
            <p:spPr>
              <a:xfrm>
                <a:off x="-1537324" y="-618360"/>
                <a:ext cx="370197" cy="186081"/>
              </a:xfrm>
              <a:custGeom>
                <a:rect b="b" l="l" r="r" t="t"/>
                <a:pathLst>
                  <a:path extrusionOk="0" h="663" w="1319">
                    <a:moveTo>
                      <a:pt x="121" y="1"/>
                    </a:moveTo>
                    <a:cubicBezTo>
                      <a:pt x="28" y="1"/>
                      <a:pt x="0" y="138"/>
                      <a:pt x="87" y="170"/>
                    </a:cubicBezTo>
                    <a:cubicBezTo>
                      <a:pt x="177" y="215"/>
                      <a:pt x="267" y="237"/>
                      <a:pt x="368" y="271"/>
                    </a:cubicBezTo>
                    <a:cubicBezTo>
                      <a:pt x="458" y="294"/>
                      <a:pt x="548" y="327"/>
                      <a:pt x="627" y="361"/>
                    </a:cubicBezTo>
                    <a:cubicBezTo>
                      <a:pt x="717" y="406"/>
                      <a:pt x="818" y="440"/>
                      <a:pt x="908" y="474"/>
                    </a:cubicBezTo>
                    <a:cubicBezTo>
                      <a:pt x="998" y="519"/>
                      <a:pt x="1076" y="575"/>
                      <a:pt x="1144" y="642"/>
                    </a:cubicBezTo>
                    <a:cubicBezTo>
                      <a:pt x="1161" y="657"/>
                      <a:pt x="1179" y="663"/>
                      <a:pt x="1197" y="663"/>
                    </a:cubicBezTo>
                    <a:cubicBezTo>
                      <a:pt x="1262" y="663"/>
                      <a:pt x="1318" y="580"/>
                      <a:pt x="1256" y="519"/>
                    </a:cubicBezTo>
                    <a:cubicBezTo>
                      <a:pt x="1178" y="440"/>
                      <a:pt x="1099" y="384"/>
                      <a:pt x="998" y="339"/>
                    </a:cubicBezTo>
                    <a:cubicBezTo>
                      <a:pt x="908" y="282"/>
                      <a:pt x="807" y="260"/>
                      <a:pt x="717" y="215"/>
                    </a:cubicBezTo>
                    <a:cubicBezTo>
                      <a:pt x="627" y="170"/>
                      <a:pt x="537" y="136"/>
                      <a:pt x="436" y="114"/>
                    </a:cubicBezTo>
                    <a:cubicBezTo>
                      <a:pt x="334" y="80"/>
                      <a:pt x="233" y="46"/>
                      <a:pt x="132" y="1"/>
                    </a:cubicBezTo>
                    <a:cubicBezTo>
                      <a:pt x="128" y="1"/>
                      <a:pt x="125" y="1"/>
                      <a:pt x="1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63"/>
              <p:cNvSpPr/>
              <p:nvPr/>
            </p:nvSpPr>
            <p:spPr>
              <a:xfrm>
                <a:off x="-1080683" y="-577945"/>
                <a:ext cx="277858" cy="161944"/>
              </a:xfrm>
              <a:custGeom>
                <a:rect b="b" l="l" r="r" t="t"/>
                <a:pathLst>
                  <a:path extrusionOk="0" h="577" w="990">
                    <a:moveTo>
                      <a:pt x="889" y="1"/>
                    </a:moveTo>
                    <a:cubicBezTo>
                      <a:pt x="881" y="1"/>
                      <a:pt x="874" y="2"/>
                      <a:pt x="866" y="4"/>
                    </a:cubicBezTo>
                    <a:cubicBezTo>
                      <a:pt x="798" y="26"/>
                      <a:pt x="720" y="48"/>
                      <a:pt x="652" y="82"/>
                    </a:cubicBezTo>
                    <a:cubicBezTo>
                      <a:pt x="585" y="116"/>
                      <a:pt x="517" y="138"/>
                      <a:pt x="439" y="161"/>
                    </a:cubicBezTo>
                    <a:cubicBezTo>
                      <a:pt x="371" y="195"/>
                      <a:pt x="304" y="228"/>
                      <a:pt x="248" y="273"/>
                    </a:cubicBezTo>
                    <a:lnTo>
                      <a:pt x="56" y="419"/>
                    </a:lnTo>
                    <a:cubicBezTo>
                      <a:pt x="11" y="442"/>
                      <a:pt x="0" y="487"/>
                      <a:pt x="23" y="532"/>
                    </a:cubicBezTo>
                    <a:cubicBezTo>
                      <a:pt x="38" y="562"/>
                      <a:pt x="68" y="577"/>
                      <a:pt x="99" y="577"/>
                    </a:cubicBezTo>
                    <a:cubicBezTo>
                      <a:pt x="115" y="577"/>
                      <a:pt x="131" y="573"/>
                      <a:pt x="146" y="566"/>
                    </a:cubicBezTo>
                    <a:lnTo>
                      <a:pt x="338" y="419"/>
                    </a:lnTo>
                    <a:cubicBezTo>
                      <a:pt x="394" y="386"/>
                      <a:pt x="450" y="352"/>
                      <a:pt x="517" y="318"/>
                    </a:cubicBezTo>
                    <a:cubicBezTo>
                      <a:pt x="540" y="307"/>
                      <a:pt x="574" y="296"/>
                      <a:pt x="607" y="273"/>
                    </a:cubicBezTo>
                    <a:lnTo>
                      <a:pt x="697" y="251"/>
                    </a:lnTo>
                    <a:cubicBezTo>
                      <a:pt x="765" y="217"/>
                      <a:pt x="843" y="183"/>
                      <a:pt x="911" y="172"/>
                    </a:cubicBezTo>
                    <a:cubicBezTo>
                      <a:pt x="956" y="150"/>
                      <a:pt x="990" y="105"/>
                      <a:pt x="978" y="60"/>
                    </a:cubicBezTo>
                    <a:cubicBezTo>
                      <a:pt x="960" y="22"/>
                      <a:pt x="926" y="1"/>
                      <a:pt x="88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63"/>
              <p:cNvSpPr/>
              <p:nvPr/>
            </p:nvSpPr>
            <p:spPr>
              <a:xfrm>
                <a:off x="-1705443" y="-100535"/>
                <a:ext cx="262141" cy="259615"/>
              </a:xfrm>
              <a:custGeom>
                <a:rect b="b" l="l" r="r" t="t"/>
                <a:pathLst>
                  <a:path extrusionOk="0" h="925" w="934">
                    <a:moveTo>
                      <a:pt x="838" y="0"/>
                    </a:moveTo>
                    <a:cubicBezTo>
                      <a:pt x="823" y="0"/>
                      <a:pt x="810" y="4"/>
                      <a:pt x="798" y="11"/>
                    </a:cubicBezTo>
                    <a:lnTo>
                      <a:pt x="562" y="191"/>
                    </a:lnTo>
                    <a:cubicBezTo>
                      <a:pt x="472" y="236"/>
                      <a:pt x="405" y="292"/>
                      <a:pt x="349" y="371"/>
                    </a:cubicBezTo>
                    <a:cubicBezTo>
                      <a:pt x="326" y="405"/>
                      <a:pt x="304" y="450"/>
                      <a:pt x="281" y="484"/>
                    </a:cubicBezTo>
                    <a:cubicBezTo>
                      <a:pt x="259" y="506"/>
                      <a:pt x="236" y="540"/>
                      <a:pt x="203" y="573"/>
                    </a:cubicBezTo>
                    <a:cubicBezTo>
                      <a:pt x="169" y="607"/>
                      <a:pt x="135" y="641"/>
                      <a:pt x="113" y="675"/>
                    </a:cubicBezTo>
                    <a:lnTo>
                      <a:pt x="68" y="731"/>
                    </a:lnTo>
                    <a:cubicBezTo>
                      <a:pt x="56" y="742"/>
                      <a:pt x="45" y="765"/>
                      <a:pt x="34" y="776"/>
                    </a:cubicBezTo>
                    <a:cubicBezTo>
                      <a:pt x="0" y="810"/>
                      <a:pt x="0" y="866"/>
                      <a:pt x="34" y="900"/>
                    </a:cubicBezTo>
                    <a:cubicBezTo>
                      <a:pt x="51" y="916"/>
                      <a:pt x="73" y="925"/>
                      <a:pt x="96" y="925"/>
                    </a:cubicBezTo>
                    <a:cubicBezTo>
                      <a:pt x="118" y="925"/>
                      <a:pt x="141" y="916"/>
                      <a:pt x="158" y="900"/>
                    </a:cubicBezTo>
                    <a:cubicBezTo>
                      <a:pt x="180" y="866"/>
                      <a:pt x="203" y="832"/>
                      <a:pt x="225" y="798"/>
                    </a:cubicBezTo>
                    <a:cubicBezTo>
                      <a:pt x="248" y="765"/>
                      <a:pt x="281" y="731"/>
                      <a:pt x="315" y="697"/>
                    </a:cubicBezTo>
                    <a:cubicBezTo>
                      <a:pt x="382" y="641"/>
                      <a:pt x="427" y="562"/>
                      <a:pt x="472" y="495"/>
                    </a:cubicBezTo>
                    <a:cubicBezTo>
                      <a:pt x="484" y="461"/>
                      <a:pt x="506" y="439"/>
                      <a:pt x="529" y="416"/>
                    </a:cubicBezTo>
                    <a:lnTo>
                      <a:pt x="641" y="337"/>
                    </a:lnTo>
                    <a:lnTo>
                      <a:pt x="877" y="158"/>
                    </a:lnTo>
                    <a:cubicBezTo>
                      <a:pt x="922" y="135"/>
                      <a:pt x="933" y="79"/>
                      <a:pt x="911" y="45"/>
                    </a:cubicBezTo>
                    <a:cubicBezTo>
                      <a:pt x="896" y="15"/>
                      <a:pt x="866" y="0"/>
                      <a:pt x="8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63"/>
              <p:cNvSpPr/>
              <p:nvPr/>
            </p:nvSpPr>
            <p:spPr>
              <a:xfrm>
                <a:off x="-1206982" y="313444"/>
                <a:ext cx="210499" cy="300031"/>
              </a:xfrm>
              <a:custGeom>
                <a:rect b="b" l="l" r="r" t="t"/>
                <a:pathLst>
                  <a:path extrusionOk="0" h="1069" w="750">
                    <a:moveTo>
                      <a:pt x="131" y="0"/>
                    </a:moveTo>
                    <a:cubicBezTo>
                      <a:pt x="110" y="0"/>
                      <a:pt x="87" y="9"/>
                      <a:pt x="68" y="32"/>
                    </a:cubicBezTo>
                    <a:lnTo>
                      <a:pt x="57" y="32"/>
                    </a:lnTo>
                    <a:cubicBezTo>
                      <a:pt x="12" y="122"/>
                      <a:pt x="1" y="223"/>
                      <a:pt x="34" y="313"/>
                    </a:cubicBezTo>
                    <a:cubicBezTo>
                      <a:pt x="57" y="414"/>
                      <a:pt x="90" y="515"/>
                      <a:pt x="147" y="594"/>
                    </a:cubicBezTo>
                    <a:cubicBezTo>
                      <a:pt x="203" y="672"/>
                      <a:pt x="270" y="751"/>
                      <a:pt x="338" y="819"/>
                    </a:cubicBezTo>
                    <a:cubicBezTo>
                      <a:pt x="383" y="852"/>
                      <a:pt x="417" y="897"/>
                      <a:pt x="450" y="931"/>
                    </a:cubicBezTo>
                    <a:cubicBezTo>
                      <a:pt x="495" y="976"/>
                      <a:pt x="540" y="998"/>
                      <a:pt x="574" y="1043"/>
                    </a:cubicBezTo>
                    <a:cubicBezTo>
                      <a:pt x="592" y="1061"/>
                      <a:pt x="611" y="1069"/>
                      <a:pt x="630" y="1069"/>
                    </a:cubicBezTo>
                    <a:cubicBezTo>
                      <a:pt x="694" y="1069"/>
                      <a:pt x="750" y="981"/>
                      <a:pt x="698" y="920"/>
                    </a:cubicBezTo>
                    <a:cubicBezTo>
                      <a:pt x="664" y="886"/>
                      <a:pt x="630" y="864"/>
                      <a:pt x="596" y="830"/>
                    </a:cubicBezTo>
                    <a:lnTo>
                      <a:pt x="495" y="740"/>
                    </a:lnTo>
                    <a:cubicBezTo>
                      <a:pt x="439" y="684"/>
                      <a:pt x="383" y="616"/>
                      <a:pt x="327" y="549"/>
                    </a:cubicBezTo>
                    <a:cubicBezTo>
                      <a:pt x="282" y="493"/>
                      <a:pt x="237" y="425"/>
                      <a:pt x="214" y="346"/>
                    </a:cubicBezTo>
                    <a:cubicBezTo>
                      <a:pt x="203" y="301"/>
                      <a:pt x="192" y="256"/>
                      <a:pt x="192" y="211"/>
                    </a:cubicBezTo>
                    <a:cubicBezTo>
                      <a:pt x="192" y="200"/>
                      <a:pt x="192" y="178"/>
                      <a:pt x="192" y="167"/>
                    </a:cubicBezTo>
                    <a:cubicBezTo>
                      <a:pt x="192" y="155"/>
                      <a:pt x="192" y="155"/>
                      <a:pt x="192" y="144"/>
                    </a:cubicBezTo>
                    <a:cubicBezTo>
                      <a:pt x="192" y="138"/>
                      <a:pt x="194" y="136"/>
                      <a:pt x="196" y="136"/>
                    </a:cubicBezTo>
                    <a:cubicBezTo>
                      <a:pt x="197" y="136"/>
                      <a:pt x="197" y="138"/>
                      <a:pt x="192" y="144"/>
                    </a:cubicBezTo>
                    <a:cubicBezTo>
                      <a:pt x="251" y="85"/>
                      <a:pt x="196" y="0"/>
                      <a:pt x="1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4" name="Google Shape;3454;p63"/>
            <p:cNvGrpSpPr/>
            <p:nvPr/>
          </p:nvGrpSpPr>
          <p:grpSpPr>
            <a:xfrm>
              <a:off x="965763" y="908517"/>
              <a:ext cx="198770" cy="258655"/>
              <a:chOff x="1011338" y="906267"/>
              <a:chExt cx="198770" cy="258655"/>
            </a:xfrm>
          </p:grpSpPr>
          <p:grpSp>
            <p:nvGrpSpPr>
              <p:cNvPr id="3455" name="Google Shape;3455;p63"/>
              <p:cNvGrpSpPr/>
              <p:nvPr/>
            </p:nvGrpSpPr>
            <p:grpSpPr>
              <a:xfrm rot="-464811">
                <a:off x="1026622" y="916517"/>
                <a:ext cx="168203" cy="238155"/>
                <a:chOff x="6083334" y="4589382"/>
                <a:chExt cx="168198" cy="238149"/>
              </a:xfrm>
            </p:grpSpPr>
            <p:sp>
              <p:nvSpPr>
                <p:cNvPr id="3456" name="Google Shape;3456;p63"/>
                <p:cNvSpPr/>
                <p:nvPr/>
              </p:nvSpPr>
              <p:spPr>
                <a:xfrm>
                  <a:off x="6083334" y="4706346"/>
                  <a:ext cx="168198" cy="121185"/>
                </a:xfrm>
                <a:custGeom>
                  <a:rect b="b" l="l" r="r" t="t"/>
                  <a:pathLst>
                    <a:path extrusionOk="0" h="1062" w="1474">
                      <a:moveTo>
                        <a:pt x="182" y="0"/>
                      </a:moveTo>
                      <a:cubicBezTo>
                        <a:pt x="154" y="0"/>
                        <a:pt x="126" y="14"/>
                        <a:pt x="113" y="44"/>
                      </a:cubicBezTo>
                      <a:cubicBezTo>
                        <a:pt x="0" y="393"/>
                        <a:pt x="124" y="775"/>
                        <a:pt x="428" y="977"/>
                      </a:cubicBezTo>
                      <a:cubicBezTo>
                        <a:pt x="534" y="1034"/>
                        <a:pt x="648" y="1062"/>
                        <a:pt x="761" y="1062"/>
                      </a:cubicBezTo>
                      <a:cubicBezTo>
                        <a:pt x="980" y="1062"/>
                        <a:pt x="1193" y="957"/>
                        <a:pt x="1327" y="764"/>
                      </a:cubicBezTo>
                      <a:cubicBezTo>
                        <a:pt x="1428" y="595"/>
                        <a:pt x="1473" y="393"/>
                        <a:pt x="1451" y="202"/>
                      </a:cubicBezTo>
                      <a:cubicBezTo>
                        <a:pt x="1445" y="157"/>
                        <a:pt x="1406" y="134"/>
                        <a:pt x="1370" y="134"/>
                      </a:cubicBezTo>
                      <a:cubicBezTo>
                        <a:pt x="1335" y="134"/>
                        <a:pt x="1304" y="157"/>
                        <a:pt x="1316" y="202"/>
                      </a:cubicBezTo>
                      <a:cubicBezTo>
                        <a:pt x="1348" y="551"/>
                        <a:pt x="1126" y="922"/>
                        <a:pt x="753" y="922"/>
                      </a:cubicBezTo>
                      <a:cubicBezTo>
                        <a:pt x="742" y="922"/>
                        <a:pt x="731" y="922"/>
                        <a:pt x="720" y="921"/>
                      </a:cubicBezTo>
                      <a:cubicBezTo>
                        <a:pt x="326" y="899"/>
                        <a:pt x="146" y="426"/>
                        <a:pt x="248" y="89"/>
                      </a:cubicBezTo>
                      <a:cubicBezTo>
                        <a:pt x="268" y="34"/>
                        <a:pt x="226" y="0"/>
                        <a:pt x="182" y="0"/>
                      </a:cubicBezTo>
                      <a:close/>
                    </a:path>
                  </a:pathLst>
                </a:custGeom>
                <a:solidFill>
                  <a:srgbClr val="3F9C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63"/>
                <p:cNvSpPr/>
                <p:nvPr/>
              </p:nvSpPr>
              <p:spPr>
                <a:xfrm>
                  <a:off x="6134570" y="4589382"/>
                  <a:ext cx="34804" cy="48269"/>
                </a:xfrm>
                <a:custGeom>
                  <a:rect b="b" l="l" r="r" t="t"/>
                  <a:pathLst>
                    <a:path extrusionOk="0" h="423" w="305">
                      <a:moveTo>
                        <a:pt x="109" y="1"/>
                      </a:moveTo>
                      <a:cubicBezTo>
                        <a:pt x="86" y="1"/>
                        <a:pt x="64" y="13"/>
                        <a:pt x="57" y="35"/>
                      </a:cubicBezTo>
                      <a:cubicBezTo>
                        <a:pt x="23" y="114"/>
                        <a:pt x="1" y="192"/>
                        <a:pt x="12" y="271"/>
                      </a:cubicBezTo>
                      <a:cubicBezTo>
                        <a:pt x="1" y="327"/>
                        <a:pt x="23" y="372"/>
                        <a:pt x="57" y="406"/>
                      </a:cubicBezTo>
                      <a:cubicBezTo>
                        <a:pt x="80" y="417"/>
                        <a:pt x="102" y="423"/>
                        <a:pt x="123" y="423"/>
                      </a:cubicBezTo>
                      <a:cubicBezTo>
                        <a:pt x="144" y="423"/>
                        <a:pt x="164" y="417"/>
                        <a:pt x="181" y="406"/>
                      </a:cubicBezTo>
                      <a:cubicBezTo>
                        <a:pt x="248" y="350"/>
                        <a:pt x="293" y="282"/>
                        <a:pt x="293" y="192"/>
                      </a:cubicBezTo>
                      <a:cubicBezTo>
                        <a:pt x="305" y="102"/>
                        <a:pt x="237" y="24"/>
                        <a:pt x="147" y="12"/>
                      </a:cubicBezTo>
                      <a:cubicBezTo>
                        <a:pt x="135" y="4"/>
                        <a:pt x="122" y="1"/>
                        <a:pt x="109" y="1"/>
                      </a:cubicBezTo>
                      <a:close/>
                    </a:path>
                  </a:pathLst>
                </a:custGeom>
                <a:solidFill>
                  <a:srgbClr val="3F9C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63"/>
                <p:cNvSpPr/>
                <p:nvPr/>
              </p:nvSpPr>
              <p:spPr>
                <a:xfrm>
                  <a:off x="6219354" y="4626696"/>
                  <a:ext cx="0" cy="114"/>
                </a:xfrm>
                <a:custGeom>
                  <a:rect b="b" l="l" r="r" t="t"/>
                  <a:pathLst>
                    <a:path extrusionOk="0" h="1" w="0">
                      <a:moveTo>
                        <a:pt x="0" y="0"/>
                      </a:moveTo>
                      <a:lnTo>
                        <a:pt x="0" y="0"/>
                      </a:lnTo>
                      <a:lnTo>
                        <a:pt x="0" y="0"/>
                      </a:lnTo>
                      <a:cubicBezTo>
                        <a:pt x="0" y="0"/>
                        <a:pt x="0" y="0"/>
                        <a:pt x="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9" name="Google Shape;3459;p63"/>
              <p:cNvSpPr/>
              <p:nvPr/>
            </p:nvSpPr>
            <p:spPr>
              <a:xfrm rot="-464821">
                <a:off x="1150977" y="938618"/>
                <a:ext cx="34805" cy="48270"/>
              </a:xfrm>
              <a:custGeom>
                <a:rect b="b" l="l" r="r" t="t"/>
                <a:pathLst>
                  <a:path extrusionOk="0" h="423" w="305">
                    <a:moveTo>
                      <a:pt x="109" y="1"/>
                    </a:moveTo>
                    <a:cubicBezTo>
                      <a:pt x="86" y="1"/>
                      <a:pt x="64" y="13"/>
                      <a:pt x="57" y="35"/>
                    </a:cubicBezTo>
                    <a:cubicBezTo>
                      <a:pt x="23" y="114"/>
                      <a:pt x="1" y="192"/>
                      <a:pt x="12" y="271"/>
                    </a:cubicBezTo>
                    <a:cubicBezTo>
                      <a:pt x="1" y="327"/>
                      <a:pt x="23" y="372"/>
                      <a:pt x="57" y="406"/>
                    </a:cubicBezTo>
                    <a:cubicBezTo>
                      <a:pt x="80" y="417"/>
                      <a:pt x="102" y="423"/>
                      <a:pt x="123" y="423"/>
                    </a:cubicBezTo>
                    <a:cubicBezTo>
                      <a:pt x="144" y="423"/>
                      <a:pt x="164" y="417"/>
                      <a:pt x="181" y="406"/>
                    </a:cubicBezTo>
                    <a:cubicBezTo>
                      <a:pt x="248" y="350"/>
                      <a:pt x="293" y="282"/>
                      <a:pt x="293" y="192"/>
                    </a:cubicBezTo>
                    <a:cubicBezTo>
                      <a:pt x="305" y="102"/>
                      <a:pt x="237" y="24"/>
                      <a:pt x="147" y="12"/>
                    </a:cubicBezTo>
                    <a:cubicBezTo>
                      <a:pt x="135" y="4"/>
                      <a:pt x="122" y="1"/>
                      <a:pt x="109" y="1"/>
                    </a:cubicBezTo>
                    <a:close/>
                  </a:path>
                </a:pathLst>
              </a:custGeom>
              <a:solidFill>
                <a:srgbClr val="3F9C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3" name="Shape 3463"/>
        <p:cNvGrpSpPr/>
        <p:nvPr/>
      </p:nvGrpSpPr>
      <p:grpSpPr>
        <a:xfrm>
          <a:off x="0" y="0"/>
          <a:ext cx="0" cy="0"/>
          <a:chOff x="0" y="0"/>
          <a:chExt cx="0" cy="0"/>
        </a:xfrm>
      </p:grpSpPr>
      <p:sp>
        <p:nvSpPr>
          <p:cNvPr id="3464" name="Google Shape;3464;p64"/>
          <p:cNvSpPr/>
          <p:nvPr/>
        </p:nvSpPr>
        <p:spPr>
          <a:xfrm>
            <a:off x="4871075" y="3087471"/>
            <a:ext cx="84389" cy="88030"/>
          </a:xfrm>
          <a:custGeom>
            <a:rect b="b" l="l" r="r" t="t"/>
            <a:pathLst>
              <a:path extrusionOk="0" h="822" w="788">
                <a:moveTo>
                  <a:pt x="281" y="1"/>
                </a:moveTo>
                <a:lnTo>
                  <a:pt x="247" y="282"/>
                </a:lnTo>
                <a:lnTo>
                  <a:pt x="0" y="428"/>
                </a:lnTo>
                <a:lnTo>
                  <a:pt x="259" y="540"/>
                </a:lnTo>
                <a:lnTo>
                  <a:pt x="304" y="821"/>
                </a:lnTo>
                <a:lnTo>
                  <a:pt x="506" y="608"/>
                </a:lnTo>
                <a:lnTo>
                  <a:pt x="787" y="653"/>
                </a:lnTo>
                <a:lnTo>
                  <a:pt x="641" y="405"/>
                </a:lnTo>
                <a:lnTo>
                  <a:pt x="765" y="147"/>
                </a:lnTo>
                <a:lnTo>
                  <a:pt x="483" y="203"/>
                </a:lnTo>
                <a:lnTo>
                  <a:pt x="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64"/>
          <p:cNvSpPr/>
          <p:nvPr/>
        </p:nvSpPr>
        <p:spPr>
          <a:xfrm>
            <a:off x="6930332" y="2140576"/>
            <a:ext cx="132473" cy="134937"/>
          </a:xfrm>
          <a:custGeom>
            <a:rect b="b" l="l" r="r" t="t"/>
            <a:pathLst>
              <a:path extrusionOk="0" h="1260" w="1237">
                <a:moveTo>
                  <a:pt x="540" y="0"/>
                </a:moveTo>
                <a:lnTo>
                  <a:pt x="416" y="428"/>
                </a:lnTo>
                <a:lnTo>
                  <a:pt x="0" y="574"/>
                </a:lnTo>
                <a:lnTo>
                  <a:pt x="371" y="810"/>
                </a:lnTo>
                <a:lnTo>
                  <a:pt x="371" y="1260"/>
                </a:lnTo>
                <a:lnTo>
                  <a:pt x="720" y="978"/>
                </a:lnTo>
                <a:lnTo>
                  <a:pt x="1147" y="1113"/>
                </a:lnTo>
                <a:lnTo>
                  <a:pt x="1147" y="1113"/>
                </a:lnTo>
                <a:lnTo>
                  <a:pt x="990" y="697"/>
                </a:lnTo>
                <a:lnTo>
                  <a:pt x="1237" y="338"/>
                </a:lnTo>
                <a:lnTo>
                  <a:pt x="1237" y="338"/>
                </a:lnTo>
                <a:lnTo>
                  <a:pt x="799" y="360"/>
                </a:lnTo>
                <a:lnTo>
                  <a:pt x="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64"/>
          <p:cNvSpPr/>
          <p:nvPr/>
        </p:nvSpPr>
        <p:spPr>
          <a:xfrm>
            <a:off x="4674797" y="4565728"/>
            <a:ext cx="88030" cy="85567"/>
          </a:xfrm>
          <a:custGeom>
            <a:rect b="b" l="l" r="r" t="t"/>
            <a:pathLst>
              <a:path extrusionOk="0" h="799" w="822">
                <a:moveTo>
                  <a:pt x="383" y="1"/>
                </a:moveTo>
                <a:lnTo>
                  <a:pt x="282" y="270"/>
                </a:lnTo>
                <a:lnTo>
                  <a:pt x="1" y="327"/>
                </a:lnTo>
                <a:lnTo>
                  <a:pt x="226" y="518"/>
                </a:lnTo>
                <a:lnTo>
                  <a:pt x="192" y="799"/>
                </a:lnTo>
                <a:lnTo>
                  <a:pt x="439" y="641"/>
                </a:lnTo>
                <a:lnTo>
                  <a:pt x="698" y="754"/>
                </a:lnTo>
                <a:lnTo>
                  <a:pt x="698" y="754"/>
                </a:lnTo>
                <a:lnTo>
                  <a:pt x="631" y="484"/>
                </a:lnTo>
                <a:lnTo>
                  <a:pt x="822" y="259"/>
                </a:lnTo>
                <a:lnTo>
                  <a:pt x="529" y="248"/>
                </a:lnTo>
                <a:lnTo>
                  <a:pt x="3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64"/>
          <p:cNvSpPr/>
          <p:nvPr/>
        </p:nvSpPr>
        <p:spPr>
          <a:xfrm>
            <a:off x="8190213" y="4009675"/>
            <a:ext cx="39838" cy="39731"/>
          </a:xfrm>
          <a:custGeom>
            <a:rect b="b" l="l" r="r" t="t"/>
            <a:pathLst>
              <a:path extrusionOk="0" h="371" w="372">
                <a:moveTo>
                  <a:pt x="158" y="0"/>
                </a:moveTo>
                <a:lnTo>
                  <a:pt x="124" y="124"/>
                </a:lnTo>
                <a:lnTo>
                  <a:pt x="0" y="169"/>
                </a:lnTo>
                <a:lnTo>
                  <a:pt x="101" y="247"/>
                </a:lnTo>
                <a:lnTo>
                  <a:pt x="101" y="371"/>
                </a:lnTo>
                <a:lnTo>
                  <a:pt x="203" y="292"/>
                </a:lnTo>
                <a:lnTo>
                  <a:pt x="338" y="337"/>
                </a:lnTo>
                <a:lnTo>
                  <a:pt x="293" y="214"/>
                </a:lnTo>
                <a:lnTo>
                  <a:pt x="371" y="112"/>
                </a:lnTo>
                <a:lnTo>
                  <a:pt x="236" y="112"/>
                </a:lnTo>
                <a:lnTo>
                  <a:pt x="1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6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3469" name="Google Shape;3469;p64"/>
          <p:cNvSpPr txBox="1"/>
          <p:nvPr>
            <p:ph idx="1" type="subTitle"/>
          </p:nvPr>
        </p:nvSpPr>
        <p:spPr>
          <a:xfrm>
            <a:off x="720000" y="1060125"/>
            <a:ext cx="7704000" cy="3591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a:solidFill>
                  <a:schemeClr val="lt1"/>
                </a:solidFill>
              </a:rPr>
              <a:t>Did you like the resources on this template? Get them for free at our other websites:</a:t>
            </a:r>
            <a:endParaRPr>
              <a:solidFill>
                <a:schemeClr val="lt1"/>
              </a:solidFill>
            </a:endParaRPr>
          </a:p>
          <a:p>
            <a:pPr indent="0" lvl="0" marL="0" rtl="0" algn="l">
              <a:spcBef>
                <a:spcPts val="0"/>
              </a:spcBef>
              <a:spcAft>
                <a:spcPts val="0"/>
              </a:spcAft>
              <a:buNone/>
            </a:pPr>
            <a:r>
              <a:rPr b="1" lang="en" sz="2000">
                <a:solidFill>
                  <a:schemeClr val="lt1"/>
                </a:solidFill>
                <a:latin typeface="Montserrat"/>
                <a:ea typeface="Montserrat"/>
                <a:cs typeface="Montserrat"/>
                <a:sym typeface="Montserrat"/>
              </a:rPr>
              <a:t>PHOTOS</a:t>
            </a:r>
            <a:endParaRPr b="1" sz="2000">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Char char="●"/>
            </a:pPr>
            <a:r>
              <a:rPr lang="en">
                <a:solidFill>
                  <a:schemeClr val="lt1"/>
                </a:solidFill>
                <a:uFill>
                  <a:noFill/>
                </a:uFill>
                <a:hlinkClick r:id="rId3">
                  <a:extLst>
                    <a:ext uri="{A12FA001-AC4F-418D-AE19-62706E023703}">
                      <ahyp:hlinkClr val="tx"/>
                    </a:ext>
                  </a:extLst>
                </a:hlinkClick>
              </a:rPr>
              <a:t>Medium shot smiley kids posing together</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uFill>
                  <a:noFill/>
                </a:uFill>
                <a:hlinkClick r:id="rId4">
                  <a:extLst>
                    <a:ext uri="{A12FA001-AC4F-418D-AE19-62706E023703}">
                      <ahyp:hlinkClr val="tx"/>
                    </a:ext>
                  </a:extLst>
                </a:hlinkClick>
              </a:rPr>
              <a:t>People protesting in the streets front view</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uFill>
                  <a:noFill/>
                </a:uFill>
                <a:hlinkClick r:id="rId5">
                  <a:extLst>
                    <a:ext uri="{A12FA001-AC4F-418D-AE19-62706E023703}">
                      <ahyp:hlinkClr val="tx"/>
                    </a:ext>
                  </a:extLst>
                </a:hlinkClick>
              </a:rPr>
              <a:t>Portrait of woman protesting for her rights</a:t>
            </a:r>
            <a:r>
              <a:rPr lang="en">
                <a:solidFill>
                  <a:schemeClr val="lt1"/>
                </a:solidFill>
              </a:rPr>
              <a:t> I</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uFill>
                  <a:noFill/>
                </a:uFill>
                <a:hlinkClick r:id="rId6">
                  <a:extLst>
                    <a:ext uri="{A12FA001-AC4F-418D-AE19-62706E023703}">
                      <ahyp:hlinkClr val="tx"/>
                    </a:ext>
                  </a:extLst>
                </a:hlinkClick>
              </a:rPr>
              <a:t>Portrait of woman protesting for her rights</a:t>
            </a:r>
            <a:r>
              <a:rPr lang="en">
                <a:solidFill>
                  <a:schemeClr val="lt1"/>
                </a:solidFill>
              </a:rPr>
              <a:t> II</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uFill>
                  <a:noFill/>
                </a:uFill>
                <a:hlinkClick r:id="rId7">
                  <a:extLst>
                    <a:ext uri="{A12FA001-AC4F-418D-AE19-62706E023703}">
                      <ahyp:hlinkClr val="tx"/>
                    </a:ext>
                  </a:extLst>
                </a:hlinkClick>
              </a:rPr>
              <a:t>Rain effect on nature background</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uFill>
                  <a:noFill/>
                </a:uFill>
                <a:hlinkClick r:id="rId8">
                  <a:extLst>
                    <a:ext uri="{A12FA001-AC4F-418D-AE19-62706E023703}">
                      <ahyp:hlinkClr val="tx"/>
                    </a:ext>
                  </a:extLst>
                </a:hlinkClick>
              </a:rPr>
              <a:t>Medium shot woman taking notes</a:t>
            </a:r>
            <a:endParaRPr>
              <a:solidFill>
                <a:schemeClr val="lt1"/>
              </a:solidFill>
            </a:endParaRPr>
          </a:p>
          <a:p>
            <a:pPr indent="0" lvl="0" marL="0" rtl="0" algn="l">
              <a:spcBef>
                <a:spcPts val="1000"/>
              </a:spcBef>
              <a:spcAft>
                <a:spcPts val="0"/>
              </a:spcAft>
              <a:buNone/>
            </a:pPr>
            <a:r>
              <a:rPr b="1" lang="en" sz="2000">
                <a:solidFill>
                  <a:schemeClr val="lt1"/>
                </a:solidFill>
                <a:latin typeface="Montserrat"/>
                <a:ea typeface="Montserrat"/>
                <a:cs typeface="Montserrat"/>
                <a:sym typeface="Montserrat"/>
              </a:rPr>
              <a:t>VECTORS:</a:t>
            </a:r>
            <a:endParaRPr b="1" sz="2000">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Char char="●"/>
            </a:pPr>
            <a:r>
              <a:rPr lang="en">
                <a:solidFill>
                  <a:schemeClr val="lt1"/>
                </a:solidFill>
                <a:uFill>
                  <a:noFill/>
                </a:uFill>
                <a:hlinkClick r:id="rId9">
                  <a:extLst>
                    <a:ext uri="{A12FA001-AC4F-418D-AE19-62706E023703}">
                      <ahyp:hlinkClr val="tx"/>
                    </a:ext>
                  </a:extLst>
                </a:hlinkClick>
              </a:rPr>
              <a:t>Hand drawn weather effects </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uFill>
                  <a:noFill/>
                </a:uFill>
                <a:hlinkClick r:id="rId10">
                  <a:extLst>
                    <a:ext uri="{A12FA001-AC4F-418D-AE19-62706E023703}">
                      <ahyp:hlinkClr val="tx"/>
                    </a:ext>
                  </a:extLst>
                </a:hlinkClick>
              </a:rPr>
              <a:t>Monsoon background with cloud blowing</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uFill>
                  <a:noFill/>
                </a:uFill>
                <a:hlinkClick r:id="rId11">
                  <a:extLst>
                    <a:ext uri="{A12FA001-AC4F-418D-AE19-62706E023703}">
                      <ahyp:hlinkClr val="tx"/>
                    </a:ext>
                  </a:extLst>
                </a:hlinkClick>
              </a:rPr>
              <a:t>Mother earth day in flat design</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uFill>
                  <a:noFill/>
                </a:uFill>
                <a:hlinkClick r:id="rId12">
                  <a:extLst>
                    <a:ext uri="{A12FA001-AC4F-418D-AE19-62706E023703}">
                      <ahyp:hlinkClr val="tx"/>
                    </a:ext>
                  </a:extLst>
                </a:hlinkClick>
              </a:rPr>
              <a:t>Hand drawn weather effects</a:t>
            </a:r>
            <a:r>
              <a:rPr lang="en">
                <a:solidFill>
                  <a:schemeClr val="lt1"/>
                </a:solidFill>
              </a:rPr>
              <a:t> I</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uFill>
                  <a:noFill/>
                </a:uFill>
                <a:hlinkClick r:id="rId13">
                  <a:extLst>
                    <a:ext uri="{A12FA001-AC4F-418D-AE19-62706E023703}">
                      <ahyp:hlinkClr val="tx"/>
                    </a:ext>
                  </a:extLst>
                </a:hlinkClick>
              </a:rPr>
              <a:t>Hand drawn weather effects II </a:t>
            </a:r>
            <a:endParaRPr b="1" sz="20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endParaRPr>
          </a:p>
        </p:txBody>
      </p:sp>
      <p:grpSp>
        <p:nvGrpSpPr>
          <p:cNvPr id="3470" name="Google Shape;3470;p64"/>
          <p:cNvGrpSpPr/>
          <p:nvPr/>
        </p:nvGrpSpPr>
        <p:grpSpPr>
          <a:xfrm>
            <a:off x="7921850" y="140315"/>
            <a:ext cx="943596" cy="797931"/>
            <a:chOff x="7409675" y="397678"/>
            <a:chExt cx="943596" cy="797931"/>
          </a:xfrm>
        </p:grpSpPr>
        <p:grpSp>
          <p:nvGrpSpPr>
            <p:cNvPr id="3471" name="Google Shape;3471;p64"/>
            <p:cNvGrpSpPr/>
            <p:nvPr/>
          </p:nvGrpSpPr>
          <p:grpSpPr>
            <a:xfrm>
              <a:off x="7409675" y="397678"/>
              <a:ext cx="943596" cy="797931"/>
              <a:chOff x="-3125325" y="-376147"/>
              <a:chExt cx="943596" cy="797931"/>
            </a:xfrm>
          </p:grpSpPr>
          <p:sp>
            <p:nvSpPr>
              <p:cNvPr id="3472" name="Google Shape;3472;p64"/>
              <p:cNvSpPr/>
              <p:nvPr/>
            </p:nvSpPr>
            <p:spPr>
              <a:xfrm>
                <a:off x="-3125325" y="-376147"/>
                <a:ext cx="943596" cy="797931"/>
              </a:xfrm>
              <a:custGeom>
                <a:rect b="b" l="l" r="r" t="t"/>
                <a:pathLst>
                  <a:path extrusionOk="0" h="2843" w="3362">
                    <a:moveTo>
                      <a:pt x="1751" y="1"/>
                    </a:moveTo>
                    <a:cubicBezTo>
                      <a:pt x="1432" y="1"/>
                      <a:pt x="1192" y="690"/>
                      <a:pt x="1192" y="690"/>
                    </a:cubicBezTo>
                    <a:cubicBezTo>
                      <a:pt x="1192" y="690"/>
                      <a:pt x="963" y="658"/>
                      <a:pt x="720" y="658"/>
                    </a:cubicBezTo>
                    <a:cubicBezTo>
                      <a:pt x="553" y="658"/>
                      <a:pt x="380" y="673"/>
                      <a:pt x="270" y="724"/>
                    </a:cubicBezTo>
                    <a:cubicBezTo>
                      <a:pt x="0" y="847"/>
                      <a:pt x="821" y="1679"/>
                      <a:pt x="821" y="1679"/>
                    </a:cubicBezTo>
                    <a:cubicBezTo>
                      <a:pt x="821" y="1679"/>
                      <a:pt x="562" y="2387"/>
                      <a:pt x="675" y="2579"/>
                    </a:cubicBezTo>
                    <a:cubicBezTo>
                      <a:pt x="694" y="2609"/>
                      <a:pt x="730" y="2622"/>
                      <a:pt x="776" y="2622"/>
                    </a:cubicBezTo>
                    <a:cubicBezTo>
                      <a:pt x="1022" y="2622"/>
                      <a:pt x="1563" y="2264"/>
                      <a:pt x="1563" y="2264"/>
                    </a:cubicBezTo>
                    <a:cubicBezTo>
                      <a:pt x="1563" y="2264"/>
                      <a:pt x="2060" y="2842"/>
                      <a:pt x="2380" y="2842"/>
                    </a:cubicBezTo>
                    <a:cubicBezTo>
                      <a:pt x="2396" y="2842"/>
                      <a:pt x="2413" y="2840"/>
                      <a:pt x="2428" y="2837"/>
                    </a:cubicBezTo>
                    <a:cubicBezTo>
                      <a:pt x="2743" y="2770"/>
                      <a:pt x="2384" y="1882"/>
                      <a:pt x="2384" y="1882"/>
                    </a:cubicBezTo>
                    <a:cubicBezTo>
                      <a:pt x="2384" y="1882"/>
                      <a:pt x="3002" y="1612"/>
                      <a:pt x="3182" y="1297"/>
                    </a:cubicBezTo>
                    <a:cubicBezTo>
                      <a:pt x="3362" y="982"/>
                      <a:pt x="2350" y="836"/>
                      <a:pt x="2350" y="836"/>
                    </a:cubicBezTo>
                    <a:cubicBezTo>
                      <a:pt x="2350" y="836"/>
                      <a:pt x="2125" y="49"/>
                      <a:pt x="1788" y="4"/>
                    </a:cubicBezTo>
                    <a:cubicBezTo>
                      <a:pt x="1775" y="2"/>
                      <a:pt x="1763" y="1"/>
                      <a:pt x="1751" y="1"/>
                    </a:cubicBezTo>
                    <a:close/>
                  </a:path>
                </a:pathLst>
              </a:custGeom>
              <a:solidFill>
                <a:srgbClr val="FBD0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3" name="Google Shape;3473;p64"/>
              <p:cNvGrpSpPr/>
              <p:nvPr/>
            </p:nvGrpSpPr>
            <p:grpSpPr>
              <a:xfrm>
                <a:off x="-3040284" y="-323102"/>
                <a:ext cx="774635" cy="718220"/>
                <a:chOff x="-3040284" y="-323102"/>
                <a:chExt cx="774635" cy="718220"/>
              </a:xfrm>
            </p:grpSpPr>
            <p:sp>
              <p:nvSpPr>
                <p:cNvPr id="3474" name="Google Shape;3474;p64"/>
                <p:cNvSpPr/>
                <p:nvPr/>
              </p:nvSpPr>
              <p:spPr>
                <a:xfrm>
                  <a:off x="-3040284" y="-173227"/>
                  <a:ext cx="231829" cy="50800"/>
                </a:xfrm>
                <a:custGeom>
                  <a:rect b="b" l="l" r="r" t="t"/>
                  <a:pathLst>
                    <a:path extrusionOk="0" h="181" w="826">
                      <a:moveTo>
                        <a:pt x="597" y="1"/>
                      </a:moveTo>
                      <a:cubicBezTo>
                        <a:pt x="529" y="1"/>
                        <a:pt x="462" y="23"/>
                        <a:pt x="405" y="23"/>
                      </a:cubicBezTo>
                      <a:cubicBezTo>
                        <a:pt x="338" y="23"/>
                        <a:pt x="282" y="34"/>
                        <a:pt x="226" y="46"/>
                      </a:cubicBezTo>
                      <a:cubicBezTo>
                        <a:pt x="169" y="57"/>
                        <a:pt x="113" y="68"/>
                        <a:pt x="57" y="68"/>
                      </a:cubicBezTo>
                      <a:cubicBezTo>
                        <a:pt x="23" y="68"/>
                        <a:pt x="1" y="90"/>
                        <a:pt x="1" y="124"/>
                      </a:cubicBezTo>
                      <a:cubicBezTo>
                        <a:pt x="1" y="147"/>
                        <a:pt x="23" y="180"/>
                        <a:pt x="57" y="180"/>
                      </a:cubicBezTo>
                      <a:cubicBezTo>
                        <a:pt x="113" y="180"/>
                        <a:pt x="169" y="158"/>
                        <a:pt x="226" y="147"/>
                      </a:cubicBezTo>
                      <a:cubicBezTo>
                        <a:pt x="282" y="135"/>
                        <a:pt x="338" y="124"/>
                        <a:pt x="394" y="124"/>
                      </a:cubicBezTo>
                      <a:cubicBezTo>
                        <a:pt x="450" y="124"/>
                        <a:pt x="507" y="113"/>
                        <a:pt x="574" y="113"/>
                      </a:cubicBezTo>
                      <a:cubicBezTo>
                        <a:pt x="589" y="110"/>
                        <a:pt x="604" y="109"/>
                        <a:pt x="619" y="109"/>
                      </a:cubicBezTo>
                      <a:cubicBezTo>
                        <a:pt x="660" y="109"/>
                        <a:pt x="702" y="119"/>
                        <a:pt x="743" y="135"/>
                      </a:cubicBezTo>
                      <a:cubicBezTo>
                        <a:pt x="749" y="138"/>
                        <a:pt x="756" y="139"/>
                        <a:pt x="761" y="139"/>
                      </a:cubicBezTo>
                      <a:cubicBezTo>
                        <a:pt x="814" y="139"/>
                        <a:pt x="826" y="55"/>
                        <a:pt x="765" y="34"/>
                      </a:cubicBezTo>
                      <a:cubicBezTo>
                        <a:pt x="709" y="12"/>
                        <a:pt x="653" y="1"/>
                        <a:pt x="5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64"/>
                <p:cNvSpPr/>
                <p:nvPr/>
              </p:nvSpPr>
              <p:spPr>
                <a:xfrm>
                  <a:off x="-2762706" y="-323102"/>
                  <a:ext cx="117037" cy="155208"/>
                </a:xfrm>
                <a:custGeom>
                  <a:rect b="b" l="l" r="r" t="t"/>
                  <a:pathLst>
                    <a:path extrusionOk="0" h="553" w="417">
                      <a:moveTo>
                        <a:pt x="357" y="1"/>
                      </a:moveTo>
                      <a:cubicBezTo>
                        <a:pt x="344" y="1"/>
                        <a:pt x="333" y="6"/>
                        <a:pt x="327" y="17"/>
                      </a:cubicBezTo>
                      <a:lnTo>
                        <a:pt x="327" y="6"/>
                      </a:lnTo>
                      <a:cubicBezTo>
                        <a:pt x="293" y="40"/>
                        <a:pt x="260" y="74"/>
                        <a:pt x="237" y="107"/>
                      </a:cubicBezTo>
                      <a:cubicBezTo>
                        <a:pt x="203" y="141"/>
                        <a:pt x="181" y="175"/>
                        <a:pt x="147" y="220"/>
                      </a:cubicBezTo>
                      <a:cubicBezTo>
                        <a:pt x="125" y="253"/>
                        <a:pt x="91" y="298"/>
                        <a:pt x="80" y="332"/>
                      </a:cubicBezTo>
                      <a:lnTo>
                        <a:pt x="12" y="478"/>
                      </a:lnTo>
                      <a:cubicBezTo>
                        <a:pt x="1" y="501"/>
                        <a:pt x="12" y="535"/>
                        <a:pt x="35" y="546"/>
                      </a:cubicBezTo>
                      <a:cubicBezTo>
                        <a:pt x="43" y="550"/>
                        <a:pt x="53" y="553"/>
                        <a:pt x="62" y="553"/>
                      </a:cubicBezTo>
                      <a:cubicBezTo>
                        <a:pt x="79" y="553"/>
                        <a:pt x="95" y="545"/>
                        <a:pt x="102" y="523"/>
                      </a:cubicBezTo>
                      <a:cubicBezTo>
                        <a:pt x="125" y="490"/>
                        <a:pt x="147" y="445"/>
                        <a:pt x="158" y="400"/>
                      </a:cubicBezTo>
                      <a:cubicBezTo>
                        <a:pt x="181" y="355"/>
                        <a:pt x="203" y="321"/>
                        <a:pt x="237" y="287"/>
                      </a:cubicBezTo>
                      <a:cubicBezTo>
                        <a:pt x="260" y="242"/>
                        <a:pt x="282" y="209"/>
                        <a:pt x="316" y="186"/>
                      </a:cubicBezTo>
                      <a:cubicBezTo>
                        <a:pt x="338" y="152"/>
                        <a:pt x="361" y="119"/>
                        <a:pt x="394" y="85"/>
                      </a:cubicBezTo>
                      <a:cubicBezTo>
                        <a:pt x="417" y="62"/>
                        <a:pt x="417" y="29"/>
                        <a:pt x="394" y="17"/>
                      </a:cubicBezTo>
                      <a:cubicBezTo>
                        <a:pt x="383" y="6"/>
                        <a:pt x="369" y="1"/>
                        <a:pt x="3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64"/>
                <p:cNvSpPr/>
                <p:nvPr/>
              </p:nvSpPr>
              <p:spPr>
                <a:xfrm>
                  <a:off x="-2611147" y="267415"/>
                  <a:ext cx="180187" cy="127703"/>
                </a:xfrm>
                <a:custGeom>
                  <a:rect b="b" l="l" r="r" t="t"/>
                  <a:pathLst>
                    <a:path extrusionOk="0" h="455" w="642">
                      <a:moveTo>
                        <a:pt x="65" y="1"/>
                      </a:moveTo>
                      <a:cubicBezTo>
                        <a:pt x="46" y="1"/>
                        <a:pt x="28" y="12"/>
                        <a:pt x="23" y="38"/>
                      </a:cubicBezTo>
                      <a:cubicBezTo>
                        <a:pt x="1" y="94"/>
                        <a:pt x="46" y="151"/>
                        <a:pt x="79" y="207"/>
                      </a:cubicBezTo>
                      <a:cubicBezTo>
                        <a:pt x="124" y="252"/>
                        <a:pt x="169" y="297"/>
                        <a:pt x="225" y="331"/>
                      </a:cubicBezTo>
                      <a:cubicBezTo>
                        <a:pt x="270" y="353"/>
                        <a:pt x="327" y="375"/>
                        <a:pt x="383" y="398"/>
                      </a:cubicBezTo>
                      <a:lnTo>
                        <a:pt x="473" y="420"/>
                      </a:lnTo>
                      <a:cubicBezTo>
                        <a:pt x="507" y="432"/>
                        <a:pt x="540" y="443"/>
                        <a:pt x="563" y="454"/>
                      </a:cubicBezTo>
                      <a:cubicBezTo>
                        <a:pt x="596" y="454"/>
                        <a:pt x="619" y="443"/>
                        <a:pt x="630" y="409"/>
                      </a:cubicBezTo>
                      <a:cubicBezTo>
                        <a:pt x="641" y="387"/>
                        <a:pt x="619" y="353"/>
                        <a:pt x="596" y="353"/>
                      </a:cubicBezTo>
                      <a:cubicBezTo>
                        <a:pt x="574" y="342"/>
                        <a:pt x="540" y="342"/>
                        <a:pt x="518" y="331"/>
                      </a:cubicBezTo>
                      <a:lnTo>
                        <a:pt x="439" y="308"/>
                      </a:lnTo>
                      <a:cubicBezTo>
                        <a:pt x="394" y="286"/>
                        <a:pt x="349" y="274"/>
                        <a:pt x="304" y="252"/>
                      </a:cubicBezTo>
                      <a:cubicBezTo>
                        <a:pt x="259" y="229"/>
                        <a:pt x="225" y="207"/>
                        <a:pt x="192" y="173"/>
                      </a:cubicBezTo>
                      <a:cubicBezTo>
                        <a:pt x="169" y="151"/>
                        <a:pt x="158" y="128"/>
                        <a:pt x="147" y="106"/>
                      </a:cubicBezTo>
                      <a:cubicBezTo>
                        <a:pt x="147" y="106"/>
                        <a:pt x="113" y="72"/>
                        <a:pt x="113" y="61"/>
                      </a:cubicBezTo>
                      <a:cubicBezTo>
                        <a:pt x="127" y="27"/>
                        <a:pt x="95" y="1"/>
                        <a:pt x="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64"/>
                <p:cNvSpPr/>
                <p:nvPr/>
              </p:nvSpPr>
              <p:spPr>
                <a:xfrm>
                  <a:off x="-2452291" y="-91273"/>
                  <a:ext cx="186642" cy="74096"/>
                </a:xfrm>
                <a:custGeom>
                  <a:rect b="b" l="l" r="r" t="t"/>
                  <a:pathLst>
                    <a:path extrusionOk="0" h="264" w="665">
                      <a:moveTo>
                        <a:pt x="53" y="1"/>
                      </a:moveTo>
                      <a:cubicBezTo>
                        <a:pt x="0" y="22"/>
                        <a:pt x="17" y="103"/>
                        <a:pt x="75" y="103"/>
                      </a:cubicBezTo>
                      <a:cubicBezTo>
                        <a:pt x="79" y="103"/>
                        <a:pt x="83" y="103"/>
                        <a:pt x="87" y="102"/>
                      </a:cubicBezTo>
                      <a:lnTo>
                        <a:pt x="143" y="102"/>
                      </a:lnTo>
                      <a:cubicBezTo>
                        <a:pt x="165" y="102"/>
                        <a:pt x="177" y="102"/>
                        <a:pt x="199" y="113"/>
                      </a:cubicBezTo>
                      <a:cubicBezTo>
                        <a:pt x="233" y="136"/>
                        <a:pt x="278" y="147"/>
                        <a:pt x="323" y="158"/>
                      </a:cubicBezTo>
                      <a:cubicBezTo>
                        <a:pt x="357" y="169"/>
                        <a:pt x="401" y="192"/>
                        <a:pt x="446" y="203"/>
                      </a:cubicBezTo>
                      <a:cubicBezTo>
                        <a:pt x="480" y="226"/>
                        <a:pt x="525" y="237"/>
                        <a:pt x="559" y="259"/>
                      </a:cubicBezTo>
                      <a:cubicBezTo>
                        <a:pt x="564" y="262"/>
                        <a:pt x="570" y="263"/>
                        <a:pt x="576" y="263"/>
                      </a:cubicBezTo>
                      <a:cubicBezTo>
                        <a:pt x="618" y="263"/>
                        <a:pt x="664" y="199"/>
                        <a:pt x="615" y="169"/>
                      </a:cubicBezTo>
                      <a:cubicBezTo>
                        <a:pt x="570" y="147"/>
                        <a:pt x="525" y="125"/>
                        <a:pt x="469" y="113"/>
                      </a:cubicBezTo>
                      <a:cubicBezTo>
                        <a:pt x="424" y="91"/>
                        <a:pt x="379" y="68"/>
                        <a:pt x="334" y="57"/>
                      </a:cubicBezTo>
                      <a:cubicBezTo>
                        <a:pt x="312" y="57"/>
                        <a:pt x="289" y="46"/>
                        <a:pt x="267" y="35"/>
                      </a:cubicBezTo>
                      <a:cubicBezTo>
                        <a:pt x="255" y="35"/>
                        <a:pt x="233" y="12"/>
                        <a:pt x="210" y="12"/>
                      </a:cubicBezTo>
                      <a:cubicBezTo>
                        <a:pt x="188" y="1"/>
                        <a:pt x="154" y="1"/>
                        <a:pt x="1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78" name="Google Shape;3478;p64"/>
            <p:cNvGrpSpPr/>
            <p:nvPr/>
          </p:nvGrpSpPr>
          <p:grpSpPr>
            <a:xfrm>
              <a:off x="7782088" y="667305"/>
              <a:ext cx="198770" cy="258655"/>
              <a:chOff x="7782088" y="667305"/>
              <a:chExt cx="198770" cy="258655"/>
            </a:xfrm>
          </p:grpSpPr>
          <p:grpSp>
            <p:nvGrpSpPr>
              <p:cNvPr id="3479" name="Google Shape;3479;p64"/>
              <p:cNvGrpSpPr/>
              <p:nvPr/>
            </p:nvGrpSpPr>
            <p:grpSpPr>
              <a:xfrm rot="-464811">
                <a:off x="7797372" y="677554"/>
                <a:ext cx="168203" cy="238155"/>
                <a:chOff x="6083334" y="4589382"/>
                <a:chExt cx="168198" cy="238149"/>
              </a:xfrm>
            </p:grpSpPr>
            <p:sp>
              <p:nvSpPr>
                <p:cNvPr id="3480" name="Google Shape;3480;p64"/>
                <p:cNvSpPr/>
                <p:nvPr/>
              </p:nvSpPr>
              <p:spPr>
                <a:xfrm>
                  <a:off x="6083334" y="4706346"/>
                  <a:ext cx="168198" cy="121185"/>
                </a:xfrm>
                <a:custGeom>
                  <a:rect b="b" l="l" r="r" t="t"/>
                  <a:pathLst>
                    <a:path extrusionOk="0" h="1062" w="1474">
                      <a:moveTo>
                        <a:pt x="182" y="0"/>
                      </a:moveTo>
                      <a:cubicBezTo>
                        <a:pt x="154" y="0"/>
                        <a:pt x="126" y="14"/>
                        <a:pt x="113" y="44"/>
                      </a:cubicBezTo>
                      <a:cubicBezTo>
                        <a:pt x="0" y="393"/>
                        <a:pt x="124" y="775"/>
                        <a:pt x="428" y="977"/>
                      </a:cubicBezTo>
                      <a:cubicBezTo>
                        <a:pt x="534" y="1034"/>
                        <a:pt x="648" y="1062"/>
                        <a:pt x="761" y="1062"/>
                      </a:cubicBezTo>
                      <a:cubicBezTo>
                        <a:pt x="980" y="1062"/>
                        <a:pt x="1193" y="957"/>
                        <a:pt x="1327" y="764"/>
                      </a:cubicBezTo>
                      <a:cubicBezTo>
                        <a:pt x="1428" y="595"/>
                        <a:pt x="1473" y="393"/>
                        <a:pt x="1451" y="202"/>
                      </a:cubicBezTo>
                      <a:cubicBezTo>
                        <a:pt x="1445" y="157"/>
                        <a:pt x="1406" y="134"/>
                        <a:pt x="1370" y="134"/>
                      </a:cubicBezTo>
                      <a:cubicBezTo>
                        <a:pt x="1335" y="134"/>
                        <a:pt x="1304" y="157"/>
                        <a:pt x="1316" y="202"/>
                      </a:cubicBezTo>
                      <a:cubicBezTo>
                        <a:pt x="1348" y="551"/>
                        <a:pt x="1126" y="922"/>
                        <a:pt x="753" y="922"/>
                      </a:cubicBezTo>
                      <a:cubicBezTo>
                        <a:pt x="742" y="922"/>
                        <a:pt x="731" y="922"/>
                        <a:pt x="720" y="921"/>
                      </a:cubicBezTo>
                      <a:cubicBezTo>
                        <a:pt x="326" y="899"/>
                        <a:pt x="146" y="426"/>
                        <a:pt x="248" y="89"/>
                      </a:cubicBezTo>
                      <a:cubicBezTo>
                        <a:pt x="268" y="34"/>
                        <a:pt x="226" y="0"/>
                        <a:pt x="182" y="0"/>
                      </a:cubicBezTo>
                      <a:close/>
                    </a:path>
                  </a:pathLst>
                </a:custGeom>
                <a:solidFill>
                  <a:srgbClr val="3F9C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64"/>
                <p:cNvSpPr/>
                <p:nvPr/>
              </p:nvSpPr>
              <p:spPr>
                <a:xfrm>
                  <a:off x="6134570" y="4589382"/>
                  <a:ext cx="34804" cy="48269"/>
                </a:xfrm>
                <a:custGeom>
                  <a:rect b="b" l="l" r="r" t="t"/>
                  <a:pathLst>
                    <a:path extrusionOk="0" h="423" w="305">
                      <a:moveTo>
                        <a:pt x="109" y="1"/>
                      </a:moveTo>
                      <a:cubicBezTo>
                        <a:pt x="86" y="1"/>
                        <a:pt x="64" y="13"/>
                        <a:pt x="57" y="35"/>
                      </a:cubicBezTo>
                      <a:cubicBezTo>
                        <a:pt x="23" y="114"/>
                        <a:pt x="1" y="192"/>
                        <a:pt x="12" y="271"/>
                      </a:cubicBezTo>
                      <a:cubicBezTo>
                        <a:pt x="1" y="327"/>
                        <a:pt x="23" y="372"/>
                        <a:pt x="57" y="406"/>
                      </a:cubicBezTo>
                      <a:cubicBezTo>
                        <a:pt x="80" y="417"/>
                        <a:pt x="102" y="423"/>
                        <a:pt x="123" y="423"/>
                      </a:cubicBezTo>
                      <a:cubicBezTo>
                        <a:pt x="144" y="423"/>
                        <a:pt x="164" y="417"/>
                        <a:pt x="181" y="406"/>
                      </a:cubicBezTo>
                      <a:cubicBezTo>
                        <a:pt x="248" y="350"/>
                        <a:pt x="293" y="282"/>
                        <a:pt x="293" y="192"/>
                      </a:cubicBezTo>
                      <a:cubicBezTo>
                        <a:pt x="305" y="102"/>
                        <a:pt x="237" y="24"/>
                        <a:pt x="147" y="12"/>
                      </a:cubicBezTo>
                      <a:cubicBezTo>
                        <a:pt x="135" y="4"/>
                        <a:pt x="122" y="1"/>
                        <a:pt x="109" y="1"/>
                      </a:cubicBezTo>
                      <a:close/>
                    </a:path>
                  </a:pathLst>
                </a:custGeom>
                <a:solidFill>
                  <a:srgbClr val="3F9C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2" name="Google Shape;3482;p64"/>
              <p:cNvSpPr/>
              <p:nvPr/>
            </p:nvSpPr>
            <p:spPr>
              <a:xfrm rot="-464821">
                <a:off x="7912152" y="680505"/>
                <a:ext cx="34805" cy="48270"/>
              </a:xfrm>
              <a:custGeom>
                <a:rect b="b" l="l" r="r" t="t"/>
                <a:pathLst>
                  <a:path extrusionOk="0" h="423" w="305">
                    <a:moveTo>
                      <a:pt x="109" y="1"/>
                    </a:moveTo>
                    <a:cubicBezTo>
                      <a:pt x="86" y="1"/>
                      <a:pt x="64" y="13"/>
                      <a:pt x="57" y="35"/>
                    </a:cubicBezTo>
                    <a:cubicBezTo>
                      <a:pt x="23" y="114"/>
                      <a:pt x="1" y="192"/>
                      <a:pt x="12" y="271"/>
                    </a:cubicBezTo>
                    <a:cubicBezTo>
                      <a:pt x="1" y="327"/>
                      <a:pt x="23" y="372"/>
                      <a:pt x="57" y="406"/>
                    </a:cubicBezTo>
                    <a:cubicBezTo>
                      <a:pt x="80" y="417"/>
                      <a:pt x="102" y="423"/>
                      <a:pt x="123" y="423"/>
                    </a:cubicBezTo>
                    <a:cubicBezTo>
                      <a:pt x="144" y="423"/>
                      <a:pt x="164" y="417"/>
                      <a:pt x="181" y="406"/>
                    </a:cubicBezTo>
                    <a:cubicBezTo>
                      <a:pt x="248" y="350"/>
                      <a:pt x="293" y="282"/>
                      <a:pt x="293" y="192"/>
                    </a:cubicBezTo>
                    <a:cubicBezTo>
                      <a:pt x="305" y="102"/>
                      <a:pt x="237" y="24"/>
                      <a:pt x="147" y="12"/>
                    </a:cubicBezTo>
                    <a:cubicBezTo>
                      <a:pt x="135" y="4"/>
                      <a:pt x="122" y="1"/>
                      <a:pt x="109" y="1"/>
                    </a:cubicBezTo>
                    <a:close/>
                  </a:path>
                </a:pathLst>
              </a:custGeom>
              <a:solidFill>
                <a:srgbClr val="3F9C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83" name="Google Shape;3483;p64"/>
          <p:cNvGrpSpPr/>
          <p:nvPr/>
        </p:nvGrpSpPr>
        <p:grpSpPr>
          <a:xfrm>
            <a:off x="5604301" y="2958831"/>
            <a:ext cx="1129957" cy="948648"/>
            <a:chOff x="279851" y="4295781"/>
            <a:chExt cx="1129957" cy="948648"/>
          </a:xfrm>
        </p:grpSpPr>
        <p:grpSp>
          <p:nvGrpSpPr>
            <p:cNvPr id="3484" name="Google Shape;3484;p64"/>
            <p:cNvGrpSpPr/>
            <p:nvPr/>
          </p:nvGrpSpPr>
          <p:grpSpPr>
            <a:xfrm>
              <a:off x="279851" y="4295781"/>
              <a:ext cx="1129957" cy="948648"/>
              <a:chOff x="-2178924" y="2864681"/>
              <a:chExt cx="1129957" cy="948648"/>
            </a:xfrm>
          </p:grpSpPr>
          <p:sp>
            <p:nvSpPr>
              <p:cNvPr id="3485" name="Google Shape;3485;p64"/>
              <p:cNvSpPr/>
              <p:nvPr/>
            </p:nvSpPr>
            <p:spPr>
              <a:xfrm>
                <a:off x="-2178924" y="2864681"/>
                <a:ext cx="1129957" cy="948648"/>
              </a:xfrm>
              <a:custGeom>
                <a:rect b="b" l="l" r="r" t="t"/>
                <a:pathLst>
                  <a:path extrusionOk="0" h="3380" w="4026">
                    <a:moveTo>
                      <a:pt x="2496" y="1"/>
                    </a:moveTo>
                    <a:cubicBezTo>
                      <a:pt x="2119" y="1"/>
                      <a:pt x="1620" y="475"/>
                      <a:pt x="1620" y="475"/>
                    </a:cubicBezTo>
                    <a:cubicBezTo>
                      <a:pt x="1620" y="475"/>
                      <a:pt x="889" y="59"/>
                      <a:pt x="507" y="59"/>
                    </a:cubicBezTo>
                    <a:cubicBezTo>
                      <a:pt x="125" y="59"/>
                      <a:pt x="664" y="1341"/>
                      <a:pt x="664" y="1341"/>
                    </a:cubicBezTo>
                    <a:cubicBezTo>
                      <a:pt x="664" y="1341"/>
                      <a:pt x="1" y="1959"/>
                      <a:pt x="35" y="2229"/>
                    </a:cubicBezTo>
                    <a:cubicBezTo>
                      <a:pt x="55" y="2346"/>
                      <a:pt x="304" y="2378"/>
                      <a:pt x="571" y="2378"/>
                    </a:cubicBezTo>
                    <a:cubicBezTo>
                      <a:pt x="896" y="2378"/>
                      <a:pt x="1249" y="2330"/>
                      <a:pt x="1249" y="2330"/>
                    </a:cubicBezTo>
                    <a:cubicBezTo>
                      <a:pt x="1249" y="2330"/>
                      <a:pt x="1564" y="3286"/>
                      <a:pt x="1968" y="3376"/>
                    </a:cubicBezTo>
                    <a:cubicBezTo>
                      <a:pt x="1982" y="3378"/>
                      <a:pt x="1996" y="3380"/>
                      <a:pt x="2009" y="3380"/>
                    </a:cubicBezTo>
                    <a:cubicBezTo>
                      <a:pt x="2386" y="3380"/>
                      <a:pt x="2418" y="2330"/>
                      <a:pt x="2418" y="2330"/>
                    </a:cubicBezTo>
                    <a:cubicBezTo>
                      <a:pt x="2418" y="2330"/>
                      <a:pt x="2461" y="2332"/>
                      <a:pt x="2531" y="2332"/>
                    </a:cubicBezTo>
                    <a:cubicBezTo>
                      <a:pt x="2778" y="2332"/>
                      <a:pt x="3366" y="2311"/>
                      <a:pt x="3655" y="2128"/>
                    </a:cubicBezTo>
                    <a:cubicBezTo>
                      <a:pt x="4026" y="1880"/>
                      <a:pt x="2913" y="1217"/>
                      <a:pt x="2913" y="1217"/>
                    </a:cubicBezTo>
                    <a:cubicBezTo>
                      <a:pt x="2913" y="1217"/>
                      <a:pt x="3048" y="273"/>
                      <a:pt x="2677" y="48"/>
                    </a:cubicBezTo>
                    <a:cubicBezTo>
                      <a:pt x="2622" y="15"/>
                      <a:pt x="2561" y="1"/>
                      <a:pt x="2496" y="1"/>
                    </a:cubicBezTo>
                    <a:close/>
                  </a:path>
                </a:pathLst>
              </a:custGeom>
              <a:solidFill>
                <a:srgbClr val="FBD0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6" name="Google Shape;3486;p64"/>
              <p:cNvGrpSpPr/>
              <p:nvPr/>
            </p:nvGrpSpPr>
            <p:grpSpPr>
              <a:xfrm>
                <a:off x="-2149735" y="2908183"/>
                <a:ext cx="961838" cy="874269"/>
                <a:chOff x="-2149735" y="2908183"/>
                <a:chExt cx="961838" cy="874269"/>
              </a:xfrm>
            </p:grpSpPr>
            <p:sp>
              <p:nvSpPr>
                <p:cNvPr id="3487" name="Google Shape;3487;p64"/>
                <p:cNvSpPr/>
                <p:nvPr/>
              </p:nvSpPr>
              <p:spPr>
                <a:xfrm>
                  <a:off x="-2047573" y="2908745"/>
                  <a:ext cx="291330" cy="121247"/>
                </a:xfrm>
                <a:custGeom>
                  <a:rect b="b" l="l" r="r" t="t"/>
                  <a:pathLst>
                    <a:path extrusionOk="0" h="432" w="1038">
                      <a:moveTo>
                        <a:pt x="88" y="1"/>
                      </a:moveTo>
                      <a:cubicBezTo>
                        <a:pt x="23" y="1"/>
                        <a:pt x="0" y="106"/>
                        <a:pt x="72" y="127"/>
                      </a:cubicBezTo>
                      <a:cubicBezTo>
                        <a:pt x="140" y="150"/>
                        <a:pt x="219" y="161"/>
                        <a:pt x="286" y="183"/>
                      </a:cubicBezTo>
                      <a:cubicBezTo>
                        <a:pt x="365" y="195"/>
                        <a:pt x="432" y="217"/>
                        <a:pt x="511" y="251"/>
                      </a:cubicBezTo>
                      <a:cubicBezTo>
                        <a:pt x="578" y="273"/>
                        <a:pt x="646" y="284"/>
                        <a:pt x="713" y="318"/>
                      </a:cubicBezTo>
                      <a:cubicBezTo>
                        <a:pt x="781" y="341"/>
                        <a:pt x="837" y="374"/>
                        <a:pt x="893" y="419"/>
                      </a:cubicBezTo>
                      <a:cubicBezTo>
                        <a:pt x="906" y="428"/>
                        <a:pt x="920" y="432"/>
                        <a:pt x="933" y="432"/>
                      </a:cubicBezTo>
                      <a:cubicBezTo>
                        <a:pt x="989" y="432"/>
                        <a:pt x="1038" y="366"/>
                        <a:pt x="983" y="329"/>
                      </a:cubicBezTo>
                      <a:cubicBezTo>
                        <a:pt x="927" y="284"/>
                        <a:pt x="859" y="239"/>
                        <a:pt x="792" y="206"/>
                      </a:cubicBezTo>
                      <a:cubicBezTo>
                        <a:pt x="725" y="172"/>
                        <a:pt x="646" y="161"/>
                        <a:pt x="567" y="138"/>
                      </a:cubicBezTo>
                      <a:cubicBezTo>
                        <a:pt x="500" y="105"/>
                        <a:pt x="421" y="82"/>
                        <a:pt x="342" y="71"/>
                      </a:cubicBezTo>
                      <a:cubicBezTo>
                        <a:pt x="264" y="48"/>
                        <a:pt x="185" y="26"/>
                        <a:pt x="106" y="3"/>
                      </a:cubicBezTo>
                      <a:cubicBezTo>
                        <a:pt x="100" y="2"/>
                        <a:pt x="94" y="1"/>
                        <a:pt x="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64"/>
                <p:cNvSpPr/>
                <p:nvPr/>
              </p:nvSpPr>
              <p:spPr>
                <a:xfrm>
                  <a:off x="-1689725" y="2908183"/>
                  <a:ext cx="206289" cy="128545"/>
                </a:xfrm>
                <a:custGeom>
                  <a:rect b="b" l="l" r="r" t="t"/>
                  <a:pathLst>
                    <a:path extrusionOk="0" h="458" w="735">
                      <a:moveTo>
                        <a:pt x="650" y="0"/>
                      </a:moveTo>
                      <a:cubicBezTo>
                        <a:pt x="644" y="0"/>
                        <a:pt x="637" y="2"/>
                        <a:pt x="630" y="5"/>
                      </a:cubicBezTo>
                      <a:lnTo>
                        <a:pt x="641" y="5"/>
                      </a:lnTo>
                      <a:cubicBezTo>
                        <a:pt x="585" y="17"/>
                        <a:pt x="529" y="39"/>
                        <a:pt x="484" y="73"/>
                      </a:cubicBezTo>
                      <a:cubicBezTo>
                        <a:pt x="428" y="95"/>
                        <a:pt x="371" y="118"/>
                        <a:pt x="326" y="140"/>
                      </a:cubicBezTo>
                      <a:cubicBezTo>
                        <a:pt x="270" y="163"/>
                        <a:pt x="214" y="197"/>
                        <a:pt x="169" y="230"/>
                      </a:cubicBezTo>
                      <a:lnTo>
                        <a:pt x="23" y="343"/>
                      </a:lnTo>
                      <a:cubicBezTo>
                        <a:pt x="0" y="376"/>
                        <a:pt x="0" y="410"/>
                        <a:pt x="23" y="433"/>
                      </a:cubicBezTo>
                      <a:cubicBezTo>
                        <a:pt x="34" y="449"/>
                        <a:pt x="51" y="458"/>
                        <a:pt x="68" y="458"/>
                      </a:cubicBezTo>
                      <a:cubicBezTo>
                        <a:pt x="85" y="458"/>
                        <a:pt x="102" y="449"/>
                        <a:pt x="113" y="433"/>
                      </a:cubicBezTo>
                      <a:lnTo>
                        <a:pt x="259" y="320"/>
                      </a:lnTo>
                      <a:cubicBezTo>
                        <a:pt x="293" y="298"/>
                        <a:pt x="338" y="275"/>
                        <a:pt x="383" y="253"/>
                      </a:cubicBezTo>
                      <a:cubicBezTo>
                        <a:pt x="428" y="219"/>
                        <a:pt x="484" y="208"/>
                        <a:pt x="529" y="185"/>
                      </a:cubicBezTo>
                      <a:cubicBezTo>
                        <a:pt x="574" y="163"/>
                        <a:pt x="619" y="140"/>
                        <a:pt x="664" y="129"/>
                      </a:cubicBezTo>
                      <a:cubicBezTo>
                        <a:pt x="734" y="119"/>
                        <a:pt x="705" y="0"/>
                        <a:pt x="6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64"/>
                <p:cNvSpPr/>
                <p:nvPr/>
              </p:nvSpPr>
              <p:spPr>
                <a:xfrm>
                  <a:off x="-2149735" y="3284273"/>
                  <a:ext cx="195343" cy="200114"/>
                </a:xfrm>
                <a:custGeom>
                  <a:rect b="b" l="l" r="r" t="t"/>
                  <a:pathLst>
                    <a:path extrusionOk="0" h="713" w="696">
                      <a:moveTo>
                        <a:pt x="628" y="0"/>
                      </a:moveTo>
                      <a:cubicBezTo>
                        <a:pt x="611" y="0"/>
                        <a:pt x="594" y="9"/>
                        <a:pt x="583" y="26"/>
                      </a:cubicBezTo>
                      <a:lnTo>
                        <a:pt x="583" y="14"/>
                      </a:lnTo>
                      <a:lnTo>
                        <a:pt x="403" y="149"/>
                      </a:lnTo>
                      <a:cubicBezTo>
                        <a:pt x="347" y="194"/>
                        <a:pt x="302" y="239"/>
                        <a:pt x="268" y="296"/>
                      </a:cubicBezTo>
                      <a:cubicBezTo>
                        <a:pt x="257" y="318"/>
                        <a:pt x="234" y="352"/>
                        <a:pt x="223" y="374"/>
                      </a:cubicBezTo>
                      <a:cubicBezTo>
                        <a:pt x="200" y="408"/>
                        <a:pt x="189" y="430"/>
                        <a:pt x="167" y="453"/>
                      </a:cubicBezTo>
                      <a:cubicBezTo>
                        <a:pt x="133" y="475"/>
                        <a:pt x="110" y="498"/>
                        <a:pt x="99" y="532"/>
                      </a:cubicBezTo>
                      <a:lnTo>
                        <a:pt x="65" y="565"/>
                      </a:lnTo>
                      <a:cubicBezTo>
                        <a:pt x="65" y="577"/>
                        <a:pt x="54" y="588"/>
                        <a:pt x="43" y="599"/>
                      </a:cubicBezTo>
                      <a:cubicBezTo>
                        <a:pt x="1" y="650"/>
                        <a:pt x="41" y="713"/>
                        <a:pt x="87" y="713"/>
                      </a:cubicBezTo>
                      <a:cubicBezTo>
                        <a:pt x="103" y="713"/>
                        <a:pt x="119" y="706"/>
                        <a:pt x="133" y="689"/>
                      </a:cubicBezTo>
                      <a:cubicBezTo>
                        <a:pt x="155" y="667"/>
                        <a:pt x="167" y="644"/>
                        <a:pt x="189" y="610"/>
                      </a:cubicBezTo>
                      <a:cubicBezTo>
                        <a:pt x="212" y="588"/>
                        <a:pt x="234" y="565"/>
                        <a:pt x="245" y="543"/>
                      </a:cubicBezTo>
                      <a:cubicBezTo>
                        <a:pt x="302" y="487"/>
                        <a:pt x="335" y="430"/>
                        <a:pt x="369" y="374"/>
                      </a:cubicBezTo>
                      <a:cubicBezTo>
                        <a:pt x="380" y="352"/>
                        <a:pt x="392" y="329"/>
                        <a:pt x="414" y="318"/>
                      </a:cubicBezTo>
                      <a:lnTo>
                        <a:pt x="504" y="251"/>
                      </a:lnTo>
                      <a:lnTo>
                        <a:pt x="673" y="104"/>
                      </a:lnTo>
                      <a:cubicBezTo>
                        <a:pt x="695" y="82"/>
                        <a:pt x="695" y="48"/>
                        <a:pt x="673" y="26"/>
                      </a:cubicBezTo>
                      <a:cubicBezTo>
                        <a:pt x="661" y="9"/>
                        <a:pt x="644" y="0"/>
                        <a:pt x="6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64"/>
                <p:cNvSpPr/>
                <p:nvPr/>
              </p:nvSpPr>
              <p:spPr>
                <a:xfrm>
                  <a:off x="-1755962" y="3572235"/>
                  <a:ext cx="169522" cy="210218"/>
                </a:xfrm>
                <a:custGeom>
                  <a:rect b="b" l="l" r="r" t="t"/>
                  <a:pathLst>
                    <a:path extrusionOk="0" h="749" w="604">
                      <a:moveTo>
                        <a:pt x="101" y="0"/>
                      </a:moveTo>
                      <a:cubicBezTo>
                        <a:pt x="85" y="0"/>
                        <a:pt x="70" y="7"/>
                        <a:pt x="57" y="23"/>
                      </a:cubicBezTo>
                      <a:lnTo>
                        <a:pt x="45" y="23"/>
                      </a:lnTo>
                      <a:cubicBezTo>
                        <a:pt x="0" y="79"/>
                        <a:pt x="0" y="158"/>
                        <a:pt x="23" y="225"/>
                      </a:cubicBezTo>
                      <a:cubicBezTo>
                        <a:pt x="45" y="304"/>
                        <a:pt x="79" y="371"/>
                        <a:pt x="135" y="439"/>
                      </a:cubicBezTo>
                      <a:cubicBezTo>
                        <a:pt x="180" y="495"/>
                        <a:pt x="225" y="540"/>
                        <a:pt x="281" y="585"/>
                      </a:cubicBezTo>
                      <a:lnTo>
                        <a:pt x="371" y="664"/>
                      </a:lnTo>
                      <a:cubicBezTo>
                        <a:pt x="405" y="686"/>
                        <a:pt x="439" y="709"/>
                        <a:pt x="461" y="731"/>
                      </a:cubicBezTo>
                      <a:cubicBezTo>
                        <a:pt x="476" y="744"/>
                        <a:pt x="492" y="749"/>
                        <a:pt x="508" y="749"/>
                      </a:cubicBezTo>
                      <a:cubicBezTo>
                        <a:pt x="561" y="749"/>
                        <a:pt x="604" y="685"/>
                        <a:pt x="551" y="641"/>
                      </a:cubicBezTo>
                      <a:cubicBezTo>
                        <a:pt x="529" y="619"/>
                        <a:pt x="506" y="607"/>
                        <a:pt x="484" y="585"/>
                      </a:cubicBezTo>
                      <a:lnTo>
                        <a:pt x="405" y="529"/>
                      </a:lnTo>
                      <a:cubicBezTo>
                        <a:pt x="360" y="484"/>
                        <a:pt x="304" y="439"/>
                        <a:pt x="259" y="394"/>
                      </a:cubicBezTo>
                      <a:cubicBezTo>
                        <a:pt x="225" y="349"/>
                        <a:pt x="191" y="304"/>
                        <a:pt x="169" y="248"/>
                      </a:cubicBezTo>
                      <a:cubicBezTo>
                        <a:pt x="158" y="214"/>
                        <a:pt x="146" y="180"/>
                        <a:pt x="146" y="158"/>
                      </a:cubicBezTo>
                      <a:cubicBezTo>
                        <a:pt x="146" y="146"/>
                        <a:pt x="146" y="135"/>
                        <a:pt x="146" y="124"/>
                      </a:cubicBezTo>
                      <a:lnTo>
                        <a:pt x="146" y="113"/>
                      </a:lnTo>
                      <a:cubicBezTo>
                        <a:pt x="198" y="70"/>
                        <a:pt x="151" y="0"/>
                        <a:pt x="1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64"/>
                <p:cNvSpPr/>
                <p:nvPr/>
              </p:nvSpPr>
              <p:spPr>
                <a:xfrm>
                  <a:off x="-1381556" y="3274731"/>
                  <a:ext cx="193659" cy="154085"/>
                </a:xfrm>
                <a:custGeom>
                  <a:rect b="b" l="l" r="r" t="t"/>
                  <a:pathLst>
                    <a:path extrusionOk="0" h="549" w="690">
                      <a:moveTo>
                        <a:pt x="95" y="1"/>
                      </a:moveTo>
                      <a:cubicBezTo>
                        <a:pt x="22" y="1"/>
                        <a:pt x="0" y="107"/>
                        <a:pt x="83" y="127"/>
                      </a:cubicBezTo>
                      <a:cubicBezTo>
                        <a:pt x="105" y="127"/>
                        <a:pt x="128" y="138"/>
                        <a:pt x="150" y="150"/>
                      </a:cubicBezTo>
                      <a:cubicBezTo>
                        <a:pt x="173" y="150"/>
                        <a:pt x="184" y="161"/>
                        <a:pt x="207" y="183"/>
                      </a:cubicBezTo>
                      <a:cubicBezTo>
                        <a:pt x="218" y="195"/>
                        <a:pt x="240" y="217"/>
                        <a:pt x="252" y="240"/>
                      </a:cubicBezTo>
                      <a:cubicBezTo>
                        <a:pt x="274" y="251"/>
                        <a:pt x="308" y="273"/>
                        <a:pt x="330" y="296"/>
                      </a:cubicBezTo>
                      <a:cubicBezTo>
                        <a:pt x="353" y="318"/>
                        <a:pt x="409" y="363"/>
                        <a:pt x="454" y="408"/>
                      </a:cubicBezTo>
                      <a:cubicBezTo>
                        <a:pt x="488" y="442"/>
                        <a:pt x="533" y="487"/>
                        <a:pt x="578" y="532"/>
                      </a:cubicBezTo>
                      <a:cubicBezTo>
                        <a:pt x="589" y="543"/>
                        <a:pt x="603" y="549"/>
                        <a:pt x="618" y="549"/>
                      </a:cubicBezTo>
                      <a:cubicBezTo>
                        <a:pt x="634" y="549"/>
                        <a:pt x="651" y="543"/>
                        <a:pt x="668" y="532"/>
                      </a:cubicBezTo>
                      <a:cubicBezTo>
                        <a:pt x="690" y="509"/>
                        <a:pt x="690" y="464"/>
                        <a:pt x="668" y="442"/>
                      </a:cubicBezTo>
                      <a:cubicBezTo>
                        <a:pt x="623" y="397"/>
                        <a:pt x="578" y="352"/>
                        <a:pt x="533" y="318"/>
                      </a:cubicBezTo>
                      <a:cubicBezTo>
                        <a:pt x="488" y="262"/>
                        <a:pt x="443" y="228"/>
                        <a:pt x="398" y="183"/>
                      </a:cubicBezTo>
                      <a:cubicBezTo>
                        <a:pt x="375" y="172"/>
                        <a:pt x="353" y="150"/>
                        <a:pt x="330" y="127"/>
                      </a:cubicBezTo>
                      <a:cubicBezTo>
                        <a:pt x="319" y="116"/>
                        <a:pt x="296" y="93"/>
                        <a:pt x="285" y="82"/>
                      </a:cubicBezTo>
                      <a:cubicBezTo>
                        <a:pt x="252" y="60"/>
                        <a:pt x="229" y="37"/>
                        <a:pt x="195" y="26"/>
                      </a:cubicBezTo>
                      <a:cubicBezTo>
                        <a:pt x="173" y="15"/>
                        <a:pt x="139" y="4"/>
                        <a:pt x="117" y="4"/>
                      </a:cubicBezTo>
                      <a:cubicBezTo>
                        <a:pt x="109" y="2"/>
                        <a:pt x="102" y="1"/>
                        <a:pt x="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92" name="Google Shape;3492;p64"/>
            <p:cNvGrpSpPr/>
            <p:nvPr/>
          </p:nvGrpSpPr>
          <p:grpSpPr>
            <a:xfrm rot="2307777">
              <a:off x="660959" y="4587482"/>
              <a:ext cx="198767" cy="258651"/>
              <a:chOff x="7782088" y="667305"/>
              <a:chExt cx="198770" cy="258655"/>
            </a:xfrm>
          </p:grpSpPr>
          <p:grpSp>
            <p:nvGrpSpPr>
              <p:cNvPr id="3493" name="Google Shape;3493;p64"/>
              <p:cNvGrpSpPr/>
              <p:nvPr/>
            </p:nvGrpSpPr>
            <p:grpSpPr>
              <a:xfrm rot="-464811">
                <a:off x="7797372" y="677554"/>
                <a:ext cx="168203" cy="238155"/>
                <a:chOff x="6083334" y="4589382"/>
                <a:chExt cx="168198" cy="238149"/>
              </a:xfrm>
            </p:grpSpPr>
            <p:sp>
              <p:nvSpPr>
                <p:cNvPr id="3494" name="Google Shape;3494;p64"/>
                <p:cNvSpPr/>
                <p:nvPr/>
              </p:nvSpPr>
              <p:spPr>
                <a:xfrm>
                  <a:off x="6083334" y="4706346"/>
                  <a:ext cx="168198" cy="121185"/>
                </a:xfrm>
                <a:custGeom>
                  <a:rect b="b" l="l" r="r" t="t"/>
                  <a:pathLst>
                    <a:path extrusionOk="0" h="1062" w="1474">
                      <a:moveTo>
                        <a:pt x="182" y="0"/>
                      </a:moveTo>
                      <a:cubicBezTo>
                        <a:pt x="154" y="0"/>
                        <a:pt x="126" y="14"/>
                        <a:pt x="113" y="44"/>
                      </a:cubicBezTo>
                      <a:cubicBezTo>
                        <a:pt x="0" y="393"/>
                        <a:pt x="124" y="775"/>
                        <a:pt x="428" y="977"/>
                      </a:cubicBezTo>
                      <a:cubicBezTo>
                        <a:pt x="534" y="1034"/>
                        <a:pt x="648" y="1062"/>
                        <a:pt x="761" y="1062"/>
                      </a:cubicBezTo>
                      <a:cubicBezTo>
                        <a:pt x="980" y="1062"/>
                        <a:pt x="1193" y="957"/>
                        <a:pt x="1327" y="764"/>
                      </a:cubicBezTo>
                      <a:cubicBezTo>
                        <a:pt x="1428" y="595"/>
                        <a:pt x="1473" y="393"/>
                        <a:pt x="1451" y="202"/>
                      </a:cubicBezTo>
                      <a:cubicBezTo>
                        <a:pt x="1445" y="157"/>
                        <a:pt x="1406" y="134"/>
                        <a:pt x="1370" y="134"/>
                      </a:cubicBezTo>
                      <a:cubicBezTo>
                        <a:pt x="1335" y="134"/>
                        <a:pt x="1304" y="157"/>
                        <a:pt x="1316" y="202"/>
                      </a:cubicBezTo>
                      <a:cubicBezTo>
                        <a:pt x="1348" y="551"/>
                        <a:pt x="1126" y="922"/>
                        <a:pt x="753" y="922"/>
                      </a:cubicBezTo>
                      <a:cubicBezTo>
                        <a:pt x="742" y="922"/>
                        <a:pt x="731" y="922"/>
                        <a:pt x="720" y="921"/>
                      </a:cubicBezTo>
                      <a:cubicBezTo>
                        <a:pt x="326" y="899"/>
                        <a:pt x="146" y="426"/>
                        <a:pt x="248" y="89"/>
                      </a:cubicBezTo>
                      <a:cubicBezTo>
                        <a:pt x="268" y="34"/>
                        <a:pt x="226" y="0"/>
                        <a:pt x="182" y="0"/>
                      </a:cubicBezTo>
                      <a:close/>
                    </a:path>
                  </a:pathLst>
                </a:custGeom>
                <a:solidFill>
                  <a:srgbClr val="3F9C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64"/>
                <p:cNvSpPr/>
                <p:nvPr/>
              </p:nvSpPr>
              <p:spPr>
                <a:xfrm>
                  <a:off x="6134570" y="4589382"/>
                  <a:ext cx="34804" cy="48269"/>
                </a:xfrm>
                <a:custGeom>
                  <a:rect b="b" l="l" r="r" t="t"/>
                  <a:pathLst>
                    <a:path extrusionOk="0" h="423" w="305">
                      <a:moveTo>
                        <a:pt x="109" y="1"/>
                      </a:moveTo>
                      <a:cubicBezTo>
                        <a:pt x="86" y="1"/>
                        <a:pt x="64" y="13"/>
                        <a:pt x="57" y="35"/>
                      </a:cubicBezTo>
                      <a:cubicBezTo>
                        <a:pt x="23" y="114"/>
                        <a:pt x="1" y="192"/>
                        <a:pt x="12" y="271"/>
                      </a:cubicBezTo>
                      <a:cubicBezTo>
                        <a:pt x="1" y="327"/>
                        <a:pt x="23" y="372"/>
                        <a:pt x="57" y="406"/>
                      </a:cubicBezTo>
                      <a:cubicBezTo>
                        <a:pt x="80" y="417"/>
                        <a:pt x="102" y="423"/>
                        <a:pt x="123" y="423"/>
                      </a:cubicBezTo>
                      <a:cubicBezTo>
                        <a:pt x="144" y="423"/>
                        <a:pt x="164" y="417"/>
                        <a:pt x="181" y="406"/>
                      </a:cubicBezTo>
                      <a:cubicBezTo>
                        <a:pt x="248" y="350"/>
                        <a:pt x="293" y="282"/>
                        <a:pt x="293" y="192"/>
                      </a:cubicBezTo>
                      <a:cubicBezTo>
                        <a:pt x="305" y="102"/>
                        <a:pt x="237" y="24"/>
                        <a:pt x="147" y="12"/>
                      </a:cubicBezTo>
                      <a:cubicBezTo>
                        <a:pt x="135" y="4"/>
                        <a:pt x="122" y="1"/>
                        <a:pt x="109" y="1"/>
                      </a:cubicBezTo>
                      <a:close/>
                    </a:path>
                  </a:pathLst>
                </a:custGeom>
                <a:solidFill>
                  <a:srgbClr val="3F9C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6" name="Google Shape;3496;p64"/>
              <p:cNvSpPr/>
              <p:nvPr/>
            </p:nvSpPr>
            <p:spPr>
              <a:xfrm rot="-464821">
                <a:off x="7912152" y="680505"/>
                <a:ext cx="34805" cy="48270"/>
              </a:xfrm>
              <a:custGeom>
                <a:rect b="b" l="l" r="r" t="t"/>
                <a:pathLst>
                  <a:path extrusionOk="0" h="423" w="305">
                    <a:moveTo>
                      <a:pt x="109" y="1"/>
                    </a:moveTo>
                    <a:cubicBezTo>
                      <a:pt x="86" y="1"/>
                      <a:pt x="64" y="13"/>
                      <a:pt x="57" y="35"/>
                    </a:cubicBezTo>
                    <a:cubicBezTo>
                      <a:pt x="23" y="114"/>
                      <a:pt x="1" y="192"/>
                      <a:pt x="12" y="271"/>
                    </a:cubicBezTo>
                    <a:cubicBezTo>
                      <a:pt x="1" y="327"/>
                      <a:pt x="23" y="372"/>
                      <a:pt x="57" y="406"/>
                    </a:cubicBezTo>
                    <a:cubicBezTo>
                      <a:pt x="80" y="417"/>
                      <a:pt x="102" y="423"/>
                      <a:pt x="123" y="423"/>
                    </a:cubicBezTo>
                    <a:cubicBezTo>
                      <a:pt x="144" y="423"/>
                      <a:pt x="164" y="417"/>
                      <a:pt x="181" y="406"/>
                    </a:cubicBezTo>
                    <a:cubicBezTo>
                      <a:pt x="248" y="350"/>
                      <a:pt x="293" y="282"/>
                      <a:pt x="293" y="192"/>
                    </a:cubicBezTo>
                    <a:cubicBezTo>
                      <a:pt x="305" y="102"/>
                      <a:pt x="237" y="24"/>
                      <a:pt x="147" y="12"/>
                    </a:cubicBezTo>
                    <a:cubicBezTo>
                      <a:pt x="135" y="4"/>
                      <a:pt x="122" y="1"/>
                      <a:pt x="109" y="1"/>
                    </a:cubicBezTo>
                    <a:close/>
                  </a:path>
                </a:pathLst>
              </a:custGeom>
              <a:solidFill>
                <a:srgbClr val="3F9C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3" name="Shape 2273"/>
        <p:cNvGrpSpPr/>
        <p:nvPr/>
      </p:nvGrpSpPr>
      <p:grpSpPr>
        <a:xfrm>
          <a:off x="0" y="0"/>
          <a:ext cx="0" cy="0"/>
          <a:chOff x="0" y="0"/>
          <a:chExt cx="0" cy="0"/>
        </a:xfrm>
      </p:grpSpPr>
      <p:sp>
        <p:nvSpPr>
          <p:cNvPr id="2274" name="Google Shape;2274;p47"/>
          <p:cNvSpPr/>
          <p:nvPr/>
        </p:nvSpPr>
        <p:spPr>
          <a:xfrm>
            <a:off x="4227300" y="1210827"/>
            <a:ext cx="689400" cy="689400"/>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275" name="Google Shape;2275;p47"/>
          <p:cNvSpPr/>
          <p:nvPr/>
        </p:nvSpPr>
        <p:spPr>
          <a:xfrm>
            <a:off x="1543500" y="1210827"/>
            <a:ext cx="689400" cy="689400"/>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276" name="Google Shape;2276;p47"/>
          <p:cNvSpPr/>
          <p:nvPr/>
        </p:nvSpPr>
        <p:spPr>
          <a:xfrm>
            <a:off x="6911100" y="1210827"/>
            <a:ext cx="689400" cy="689400"/>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277" name="Google Shape;2277;p47"/>
          <p:cNvSpPr/>
          <p:nvPr/>
        </p:nvSpPr>
        <p:spPr>
          <a:xfrm>
            <a:off x="4227300" y="2929676"/>
            <a:ext cx="689400" cy="689400"/>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278" name="Google Shape;2278;p47"/>
          <p:cNvSpPr/>
          <p:nvPr/>
        </p:nvSpPr>
        <p:spPr>
          <a:xfrm>
            <a:off x="1543500" y="2929676"/>
            <a:ext cx="689400" cy="689400"/>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279" name="Google Shape;2279;p47"/>
          <p:cNvSpPr/>
          <p:nvPr/>
        </p:nvSpPr>
        <p:spPr>
          <a:xfrm>
            <a:off x="6911100" y="2929676"/>
            <a:ext cx="689400" cy="689400"/>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280" name="Google Shape;2280;p47"/>
          <p:cNvSpPr txBox="1"/>
          <p:nvPr>
            <p:ph type="title"/>
          </p:nvPr>
        </p:nvSpPr>
        <p:spPr>
          <a:xfrm>
            <a:off x="720000" y="2005500"/>
            <a:ext cx="2336400" cy="34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INTRODUCTION</a:t>
            </a:r>
            <a:endParaRPr>
              <a:latin typeface="Times New Roman"/>
              <a:ea typeface="Times New Roman"/>
              <a:cs typeface="Times New Roman"/>
              <a:sym typeface="Times New Roman"/>
            </a:endParaRPr>
          </a:p>
        </p:txBody>
      </p:sp>
      <p:sp>
        <p:nvSpPr>
          <p:cNvPr id="2281" name="Google Shape;2281;p47"/>
          <p:cNvSpPr txBox="1"/>
          <p:nvPr>
            <p:ph idx="2" type="title"/>
          </p:nvPr>
        </p:nvSpPr>
        <p:spPr>
          <a:xfrm>
            <a:off x="1250550" y="1325877"/>
            <a:ext cx="1275300" cy="45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01</a:t>
            </a:r>
            <a:endParaRPr>
              <a:latin typeface="Times New Roman"/>
              <a:ea typeface="Times New Roman"/>
              <a:cs typeface="Times New Roman"/>
              <a:sym typeface="Times New Roman"/>
            </a:endParaRPr>
          </a:p>
        </p:txBody>
      </p:sp>
      <p:sp>
        <p:nvSpPr>
          <p:cNvPr id="2282" name="Google Shape;2282;p47"/>
          <p:cNvSpPr txBox="1"/>
          <p:nvPr>
            <p:ph idx="3" type="title"/>
          </p:nvPr>
        </p:nvSpPr>
        <p:spPr>
          <a:xfrm>
            <a:off x="3403800" y="2005500"/>
            <a:ext cx="2336400" cy="68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LITERATURE REVIEW</a:t>
            </a:r>
            <a:endParaRPr>
              <a:latin typeface="Times New Roman"/>
              <a:ea typeface="Times New Roman"/>
              <a:cs typeface="Times New Roman"/>
              <a:sym typeface="Times New Roman"/>
            </a:endParaRPr>
          </a:p>
        </p:txBody>
      </p:sp>
      <p:sp>
        <p:nvSpPr>
          <p:cNvPr id="2283" name="Google Shape;2283;p47"/>
          <p:cNvSpPr txBox="1"/>
          <p:nvPr>
            <p:ph idx="4" type="title"/>
          </p:nvPr>
        </p:nvSpPr>
        <p:spPr>
          <a:xfrm>
            <a:off x="3934350" y="1325877"/>
            <a:ext cx="1275300" cy="45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02</a:t>
            </a:r>
            <a:endParaRPr>
              <a:latin typeface="Times New Roman"/>
              <a:ea typeface="Times New Roman"/>
              <a:cs typeface="Times New Roman"/>
              <a:sym typeface="Times New Roman"/>
            </a:endParaRPr>
          </a:p>
        </p:txBody>
      </p:sp>
      <p:sp>
        <p:nvSpPr>
          <p:cNvPr id="2284" name="Google Shape;2284;p47"/>
          <p:cNvSpPr txBox="1"/>
          <p:nvPr>
            <p:ph idx="6" type="title"/>
          </p:nvPr>
        </p:nvSpPr>
        <p:spPr>
          <a:xfrm>
            <a:off x="6087600" y="2005500"/>
            <a:ext cx="2336400" cy="34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METHODOLOGY</a:t>
            </a:r>
            <a:endParaRPr>
              <a:latin typeface="Times New Roman"/>
              <a:ea typeface="Times New Roman"/>
              <a:cs typeface="Times New Roman"/>
              <a:sym typeface="Times New Roman"/>
            </a:endParaRPr>
          </a:p>
        </p:txBody>
      </p:sp>
      <p:sp>
        <p:nvSpPr>
          <p:cNvPr id="2285" name="Google Shape;2285;p47"/>
          <p:cNvSpPr txBox="1"/>
          <p:nvPr>
            <p:ph idx="7" type="title"/>
          </p:nvPr>
        </p:nvSpPr>
        <p:spPr>
          <a:xfrm>
            <a:off x="6618150" y="1325877"/>
            <a:ext cx="1275300" cy="45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03</a:t>
            </a:r>
            <a:endParaRPr>
              <a:latin typeface="Times New Roman"/>
              <a:ea typeface="Times New Roman"/>
              <a:cs typeface="Times New Roman"/>
              <a:sym typeface="Times New Roman"/>
            </a:endParaRPr>
          </a:p>
        </p:txBody>
      </p:sp>
      <p:sp>
        <p:nvSpPr>
          <p:cNvPr id="2286" name="Google Shape;2286;p47"/>
          <p:cNvSpPr txBox="1"/>
          <p:nvPr>
            <p:ph idx="9" type="title"/>
          </p:nvPr>
        </p:nvSpPr>
        <p:spPr>
          <a:xfrm>
            <a:off x="720000" y="3718675"/>
            <a:ext cx="2336400" cy="83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ANALYSIS &amp; RESULTS</a:t>
            </a:r>
            <a:endParaRPr>
              <a:latin typeface="Times New Roman"/>
              <a:ea typeface="Times New Roman"/>
              <a:cs typeface="Times New Roman"/>
              <a:sym typeface="Times New Roman"/>
            </a:endParaRPr>
          </a:p>
        </p:txBody>
      </p:sp>
      <p:sp>
        <p:nvSpPr>
          <p:cNvPr id="2287" name="Google Shape;2287;p47"/>
          <p:cNvSpPr txBox="1"/>
          <p:nvPr>
            <p:ph idx="13" type="title"/>
          </p:nvPr>
        </p:nvSpPr>
        <p:spPr>
          <a:xfrm>
            <a:off x="1250550" y="3044726"/>
            <a:ext cx="1275300" cy="45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04</a:t>
            </a:r>
            <a:endParaRPr>
              <a:latin typeface="Times New Roman"/>
              <a:ea typeface="Times New Roman"/>
              <a:cs typeface="Times New Roman"/>
              <a:sym typeface="Times New Roman"/>
            </a:endParaRPr>
          </a:p>
        </p:txBody>
      </p:sp>
      <p:sp>
        <p:nvSpPr>
          <p:cNvPr id="2288" name="Google Shape;2288;p47"/>
          <p:cNvSpPr txBox="1"/>
          <p:nvPr>
            <p:ph idx="15" type="title"/>
          </p:nvPr>
        </p:nvSpPr>
        <p:spPr>
          <a:xfrm>
            <a:off x="3403800" y="3718675"/>
            <a:ext cx="23364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DISCUSSION</a:t>
            </a:r>
            <a:endParaRPr>
              <a:latin typeface="Times New Roman"/>
              <a:ea typeface="Times New Roman"/>
              <a:cs typeface="Times New Roman"/>
              <a:sym typeface="Times New Roman"/>
            </a:endParaRPr>
          </a:p>
        </p:txBody>
      </p:sp>
      <p:sp>
        <p:nvSpPr>
          <p:cNvPr id="2289" name="Google Shape;2289;p47"/>
          <p:cNvSpPr txBox="1"/>
          <p:nvPr>
            <p:ph idx="16" type="title"/>
          </p:nvPr>
        </p:nvSpPr>
        <p:spPr>
          <a:xfrm>
            <a:off x="3934350" y="3044726"/>
            <a:ext cx="1275300" cy="45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05</a:t>
            </a:r>
            <a:endParaRPr>
              <a:latin typeface="Times New Roman"/>
              <a:ea typeface="Times New Roman"/>
              <a:cs typeface="Times New Roman"/>
              <a:sym typeface="Times New Roman"/>
            </a:endParaRPr>
          </a:p>
        </p:txBody>
      </p:sp>
      <p:sp>
        <p:nvSpPr>
          <p:cNvPr id="2290" name="Google Shape;2290;p47"/>
          <p:cNvSpPr txBox="1"/>
          <p:nvPr>
            <p:ph idx="18" type="title"/>
          </p:nvPr>
        </p:nvSpPr>
        <p:spPr>
          <a:xfrm>
            <a:off x="6087600" y="3718675"/>
            <a:ext cx="23364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CONCLUSION</a:t>
            </a:r>
            <a:endParaRPr>
              <a:latin typeface="Times New Roman"/>
              <a:ea typeface="Times New Roman"/>
              <a:cs typeface="Times New Roman"/>
              <a:sym typeface="Times New Roman"/>
            </a:endParaRPr>
          </a:p>
        </p:txBody>
      </p:sp>
      <p:sp>
        <p:nvSpPr>
          <p:cNvPr id="2291" name="Google Shape;2291;p47"/>
          <p:cNvSpPr txBox="1"/>
          <p:nvPr>
            <p:ph idx="19" type="title"/>
          </p:nvPr>
        </p:nvSpPr>
        <p:spPr>
          <a:xfrm>
            <a:off x="6618150" y="3044726"/>
            <a:ext cx="1275300" cy="45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06</a:t>
            </a:r>
            <a:endParaRPr>
              <a:latin typeface="Times New Roman"/>
              <a:ea typeface="Times New Roman"/>
              <a:cs typeface="Times New Roman"/>
              <a:sym typeface="Times New Roman"/>
            </a:endParaRPr>
          </a:p>
        </p:txBody>
      </p:sp>
      <p:sp>
        <p:nvSpPr>
          <p:cNvPr id="2292" name="Google Shape;2292;p47"/>
          <p:cNvSpPr txBox="1"/>
          <p:nvPr>
            <p:ph idx="21"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3"/>
                </a:solidFill>
                <a:latin typeface="Times New Roman"/>
                <a:ea typeface="Times New Roman"/>
                <a:cs typeface="Times New Roman"/>
                <a:sym typeface="Times New Roman"/>
              </a:rPr>
              <a:t>TABLE OF </a:t>
            </a:r>
            <a:r>
              <a:rPr b="0" lang="en">
                <a:solidFill>
                  <a:schemeClr val="accent3"/>
                </a:solidFill>
                <a:latin typeface="Times New Roman"/>
                <a:ea typeface="Times New Roman"/>
                <a:cs typeface="Times New Roman"/>
                <a:sym typeface="Times New Roman"/>
              </a:rPr>
              <a:t>CONTENTS</a:t>
            </a:r>
            <a:endParaRPr b="0">
              <a:solidFill>
                <a:schemeClr val="accent3"/>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500" name="Shape 3500"/>
        <p:cNvGrpSpPr/>
        <p:nvPr/>
      </p:nvGrpSpPr>
      <p:grpSpPr>
        <a:xfrm>
          <a:off x="0" y="0"/>
          <a:ext cx="0" cy="0"/>
          <a:chOff x="0" y="0"/>
          <a:chExt cx="0" cy="0"/>
        </a:xfrm>
      </p:grpSpPr>
      <p:sp>
        <p:nvSpPr>
          <p:cNvPr id="3501" name="Google Shape;3501;p65"/>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3">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val="tx"/>
                    </a:ext>
                  </a:extLst>
                </a:hlinkClick>
              </a:rPr>
              <a:t>https://slidesgo.com/slidesgo-school</a:t>
            </a:r>
            <a:endParaRPr sz="1000" u="sng">
              <a:solidFill>
                <a:srgbClr val="869FB2"/>
              </a:solidFill>
            </a:endParaRPr>
          </a:p>
        </p:txBody>
      </p:sp>
      <p:sp>
        <p:nvSpPr>
          <p:cNvPr id="3502" name="Google Shape;3502;p65"/>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3503" name="Google Shape;3503;p65"/>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b="1" lang="en" sz="1000" u="sng">
                <a:solidFill>
                  <a:srgbClr val="869FB2"/>
                </a:solidFill>
                <a:hlinkClick r:id="rId5">
                  <a:extLst>
                    <a:ext uri="{A12FA001-AC4F-418D-AE19-62706E023703}">
                      <ahyp:hlinkClr val="tx"/>
                    </a:ext>
                  </a:extLst>
                </a:hlinkClick>
              </a:rPr>
              <a:t>Slidesgo</a:t>
            </a:r>
            <a:r>
              <a:rPr lang="en" sz="1000">
                <a:solidFill>
                  <a:srgbClr val="435D74"/>
                </a:solidFill>
              </a:rPr>
              <a:t> </a:t>
            </a:r>
            <a:r>
              <a:rPr lang="en" sz="1000">
                <a:solidFill>
                  <a:srgbClr val="FFFFFF"/>
                </a:solidFill>
              </a:rPr>
              <a:t>by keeping the </a:t>
            </a:r>
            <a:r>
              <a:rPr b="1" lang="en" sz="1000">
                <a:solidFill>
                  <a:schemeClr val="hlink"/>
                </a:solidFill>
                <a:uFill>
                  <a:noFill/>
                </a:uFill>
                <a:hlinkClick/>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As a Free user, you are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507" name="Shape 3507"/>
        <p:cNvGrpSpPr/>
        <p:nvPr/>
      </p:nvGrpSpPr>
      <p:grpSpPr>
        <a:xfrm>
          <a:off x="0" y="0"/>
          <a:ext cx="0" cy="0"/>
          <a:chOff x="0" y="0"/>
          <a:chExt cx="0" cy="0"/>
        </a:xfrm>
      </p:grpSpPr>
      <p:sp>
        <p:nvSpPr>
          <p:cNvPr id="3508" name="Google Shape;3508;p66"/>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b="1" lang="en" sz="1000" u="sng">
                <a:solidFill>
                  <a:schemeClr val="hlink"/>
                </a:solidFill>
                <a:hlinkClick r:id="rId3"/>
              </a:rPr>
              <a:t>Slidesgo</a:t>
            </a:r>
            <a:r>
              <a:rPr lang="en" sz="1000">
                <a:solidFill>
                  <a:schemeClr val="lt1"/>
                </a:solidFill>
              </a:rPr>
              <a:t> or keeping the "</a:t>
            </a:r>
            <a:r>
              <a:rPr b="1" lang="en" sz="1000">
                <a:solidFill>
                  <a:schemeClr val="lt1"/>
                </a:solidFill>
              </a:rPr>
              <a:t>Thanks</a:t>
            </a:r>
            <a:r>
              <a:rPr lang="en" sz="1000">
                <a:solidFill>
                  <a:schemeClr val="lt1"/>
                </a:solidFill>
              </a:rPr>
              <a:t>" slide.</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3509" name="Google Shape;3509;p66"/>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
        <p:nvSpPr>
          <p:cNvPr id="3510" name="Google Shape;3510;p66"/>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514" name="Shape 3514"/>
        <p:cNvGrpSpPr/>
        <p:nvPr/>
      </p:nvGrpSpPr>
      <p:grpSpPr>
        <a:xfrm>
          <a:off x="0" y="0"/>
          <a:ext cx="0" cy="0"/>
          <a:chOff x="0" y="0"/>
          <a:chExt cx="0" cy="0"/>
        </a:xfrm>
      </p:grpSpPr>
      <p:sp>
        <p:nvSpPr>
          <p:cNvPr id="3515" name="Google Shape;3515;p67"/>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3516" name="Google Shape;3516;p67"/>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lt1"/>
                </a:solidFill>
              </a:rPr>
              <a:t>Montserrat</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uFill>
                  <a:noFill/>
                </a:uFill>
                <a:hlinkClick r:id="rId3">
                  <a:extLst>
                    <a:ext uri="{A12FA001-AC4F-418D-AE19-62706E023703}">
                      <ahyp:hlinkClr val="tx"/>
                    </a:ext>
                  </a:extLst>
                </a:hlinkClick>
              </a:rPr>
              <a:t>(</a:t>
            </a:r>
            <a:r>
              <a:rPr lang="en" sz="1100">
                <a:solidFill>
                  <a:schemeClr val="lt1"/>
                </a:solidFill>
                <a:uFill>
                  <a:noFill/>
                </a:uFill>
                <a:hlinkClick r:id="rId4">
                  <a:extLst>
                    <a:ext uri="{A12FA001-AC4F-418D-AE19-62706E023703}">
                      <ahyp:hlinkClr val="tx"/>
                    </a:ext>
                  </a:extLst>
                </a:hlinkClick>
              </a:rPr>
              <a:t>https://fonts.google.com/specimen/Montserrat</a:t>
            </a:r>
            <a:r>
              <a:rPr lang="en" sz="1100">
                <a:solidFill>
                  <a:schemeClr val="lt1"/>
                </a:solidFill>
                <a:uFill>
                  <a:noFill/>
                </a:uFill>
                <a:hlinkClick r:id="rId5">
                  <a:extLst>
                    <a:ext uri="{A12FA001-AC4F-418D-AE19-62706E023703}">
                      <ahyp:hlinkClr val="tx"/>
                    </a:ext>
                  </a:extLst>
                </a:hlinkClick>
              </a:rPr>
              <a:t>)</a:t>
            </a:r>
            <a:endParaRPr sz="1100">
              <a:solidFill>
                <a:schemeClr val="lt1"/>
              </a:solidFill>
            </a:endParaRPr>
          </a:p>
          <a:p>
            <a:pPr indent="0" lvl="0" marL="0" rtl="0" algn="ctr">
              <a:lnSpc>
                <a:spcPct val="115000"/>
              </a:lnSpc>
              <a:spcBef>
                <a:spcPts val="0"/>
              </a:spcBef>
              <a:spcAft>
                <a:spcPts val="0"/>
              </a:spcAft>
              <a:buNone/>
            </a:pPr>
            <a:r>
              <a:t/>
            </a:r>
            <a:endParaRPr sz="800">
              <a:solidFill>
                <a:schemeClr val="lt1"/>
              </a:solidFill>
            </a:endParaRPr>
          </a:p>
          <a:p>
            <a:pPr indent="0" lvl="0" marL="0" rtl="0" algn="ctr">
              <a:lnSpc>
                <a:spcPct val="115000"/>
              </a:lnSpc>
              <a:spcBef>
                <a:spcPts val="0"/>
              </a:spcBef>
              <a:spcAft>
                <a:spcPts val="0"/>
              </a:spcAft>
              <a:buNone/>
            </a:pPr>
            <a:r>
              <a:rPr b="1" lang="en" sz="1100">
                <a:solidFill>
                  <a:schemeClr val="lt1"/>
                </a:solidFill>
              </a:rPr>
              <a:t>Syne</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uFill>
                  <a:noFill/>
                </a:uFill>
                <a:hlinkClick r:id="rId6">
                  <a:extLst>
                    <a:ext uri="{A12FA001-AC4F-418D-AE19-62706E023703}">
                      <ahyp:hlinkClr val="tx"/>
                    </a:ext>
                  </a:extLst>
                </a:hlinkClick>
              </a:rPr>
              <a:t>(</a:t>
            </a:r>
            <a:r>
              <a:rPr lang="en" sz="1100">
                <a:solidFill>
                  <a:schemeClr val="lt1"/>
                </a:solidFill>
                <a:uFill>
                  <a:noFill/>
                </a:uFill>
                <a:hlinkClick r:id="rId7">
                  <a:extLst>
                    <a:ext uri="{A12FA001-AC4F-418D-AE19-62706E023703}">
                      <ahyp:hlinkClr val="tx"/>
                    </a:ext>
                  </a:extLst>
                </a:hlinkClick>
              </a:rPr>
              <a:t>https://fonts.google.com/specimen/Syne</a:t>
            </a:r>
            <a:r>
              <a:rPr lang="en" sz="1100">
                <a:solidFill>
                  <a:schemeClr val="lt1"/>
                </a:solidFill>
                <a:uFill>
                  <a:noFill/>
                </a:uFill>
                <a:hlinkClick r:id="rId8">
                  <a:extLst>
                    <a:ext uri="{A12FA001-AC4F-418D-AE19-62706E023703}">
                      <ahyp:hlinkClr val="tx"/>
                    </a:ext>
                  </a:extLst>
                </a:hlinkClick>
              </a:rPr>
              <a:t>)</a:t>
            </a:r>
            <a:endParaRPr sz="1100">
              <a:solidFill>
                <a:schemeClr val="lt1"/>
              </a:solidFill>
            </a:endParaRPr>
          </a:p>
        </p:txBody>
      </p:sp>
      <p:sp>
        <p:nvSpPr>
          <p:cNvPr id="3517" name="Google Shape;3517;p6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
        <p:nvSpPr>
          <p:cNvPr id="3518" name="Google Shape;3518;p67"/>
          <p:cNvSpPr/>
          <p:nvPr/>
        </p:nvSpPr>
        <p:spPr>
          <a:xfrm>
            <a:off x="2052650" y="2988225"/>
            <a:ext cx="791400" cy="754200"/>
          </a:xfrm>
          <a:prstGeom prst="roundRect">
            <a:avLst>
              <a:gd fmla="val 16667" name="adj"/>
            </a:avLst>
          </a:prstGeom>
          <a:solidFill>
            <a:srgbClr val="CAEBE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67"/>
          <p:cNvSpPr/>
          <p:nvPr/>
        </p:nvSpPr>
        <p:spPr>
          <a:xfrm>
            <a:off x="3114470" y="298822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67"/>
          <p:cNvSpPr/>
          <p:nvPr/>
        </p:nvSpPr>
        <p:spPr>
          <a:xfrm>
            <a:off x="4176289" y="2988225"/>
            <a:ext cx="791400" cy="754200"/>
          </a:xfrm>
          <a:prstGeom prst="roundRect">
            <a:avLst>
              <a:gd fmla="val 16667" name="adj"/>
            </a:avLst>
          </a:prstGeom>
          <a:solidFill>
            <a:srgbClr val="EE8EB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67"/>
          <p:cNvSpPr txBox="1"/>
          <p:nvPr/>
        </p:nvSpPr>
        <p:spPr>
          <a:xfrm>
            <a:off x="20526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#caebed</a:t>
            </a:r>
            <a:endParaRPr sz="1000">
              <a:solidFill>
                <a:srgbClr val="FFFFFF"/>
              </a:solidFill>
            </a:endParaRPr>
          </a:p>
        </p:txBody>
      </p:sp>
      <p:sp>
        <p:nvSpPr>
          <p:cNvPr id="3522" name="Google Shape;3522;p67"/>
          <p:cNvSpPr txBox="1"/>
          <p:nvPr/>
        </p:nvSpPr>
        <p:spPr>
          <a:xfrm>
            <a:off x="311447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3523" name="Google Shape;3523;p67"/>
          <p:cNvSpPr txBox="1"/>
          <p:nvPr/>
        </p:nvSpPr>
        <p:spPr>
          <a:xfrm>
            <a:off x="417630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#ee8ebf</a:t>
            </a:r>
            <a:endParaRPr sz="1000">
              <a:solidFill>
                <a:srgbClr val="FFFFFF"/>
              </a:solidFill>
            </a:endParaRPr>
          </a:p>
        </p:txBody>
      </p:sp>
      <p:sp>
        <p:nvSpPr>
          <p:cNvPr id="3524" name="Google Shape;3524;p67"/>
          <p:cNvSpPr/>
          <p:nvPr/>
        </p:nvSpPr>
        <p:spPr>
          <a:xfrm>
            <a:off x="5238125" y="2988225"/>
            <a:ext cx="791400" cy="754200"/>
          </a:xfrm>
          <a:prstGeom prst="roundRect">
            <a:avLst>
              <a:gd fmla="val 16667" name="adj"/>
            </a:avLst>
          </a:prstGeom>
          <a:solidFill>
            <a:srgbClr val="D0AAD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67"/>
          <p:cNvSpPr txBox="1"/>
          <p:nvPr/>
        </p:nvSpPr>
        <p:spPr>
          <a:xfrm>
            <a:off x="523812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#d0aadf</a:t>
            </a:r>
            <a:endParaRPr sz="1000">
              <a:solidFill>
                <a:srgbClr val="FFFFFF"/>
              </a:solidFill>
            </a:endParaRPr>
          </a:p>
        </p:txBody>
      </p:sp>
      <p:grpSp>
        <p:nvGrpSpPr>
          <p:cNvPr id="3526" name="Google Shape;3526;p67"/>
          <p:cNvGrpSpPr/>
          <p:nvPr/>
        </p:nvGrpSpPr>
        <p:grpSpPr>
          <a:xfrm>
            <a:off x="1557350" y="3919325"/>
            <a:ext cx="791400" cy="754200"/>
            <a:chOff x="1557350" y="3919325"/>
            <a:chExt cx="791400" cy="754200"/>
          </a:xfrm>
        </p:grpSpPr>
        <p:sp>
          <p:nvSpPr>
            <p:cNvPr id="3527" name="Google Shape;3527;p67"/>
            <p:cNvSpPr/>
            <p:nvPr/>
          </p:nvSpPr>
          <p:spPr>
            <a:xfrm>
              <a:off x="1557350" y="3919325"/>
              <a:ext cx="791400" cy="754200"/>
            </a:xfrm>
            <a:prstGeom prst="roundRect">
              <a:avLst>
                <a:gd fmla="val 16667" name="adj"/>
              </a:avLst>
            </a:prstGeom>
            <a:solidFill>
              <a:srgbClr val="BCE6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67"/>
            <p:cNvSpPr txBox="1"/>
            <p:nvPr/>
          </p:nvSpPr>
          <p:spPr>
            <a:xfrm>
              <a:off x="1557350"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#bce6e9</a:t>
              </a:r>
              <a:endParaRPr sz="1000">
                <a:solidFill>
                  <a:srgbClr val="FFFFFF"/>
                </a:solidFill>
              </a:endParaRPr>
            </a:p>
          </p:txBody>
        </p:sp>
      </p:grpSp>
      <p:grpSp>
        <p:nvGrpSpPr>
          <p:cNvPr id="3529" name="Google Shape;3529;p67"/>
          <p:cNvGrpSpPr/>
          <p:nvPr/>
        </p:nvGrpSpPr>
        <p:grpSpPr>
          <a:xfrm>
            <a:off x="2619170" y="3919325"/>
            <a:ext cx="791405" cy="754200"/>
            <a:chOff x="2619170" y="3919325"/>
            <a:chExt cx="791405" cy="754200"/>
          </a:xfrm>
        </p:grpSpPr>
        <p:sp>
          <p:nvSpPr>
            <p:cNvPr id="3530" name="Google Shape;3530;p67"/>
            <p:cNvSpPr/>
            <p:nvPr/>
          </p:nvSpPr>
          <p:spPr>
            <a:xfrm>
              <a:off x="2619170" y="3919325"/>
              <a:ext cx="791400" cy="754200"/>
            </a:xfrm>
            <a:prstGeom prst="roundRect">
              <a:avLst>
                <a:gd fmla="val 16667" name="adj"/>
              </a:avLst>
            </a:prstGeom>
            <a:solidFill>
              <a:srgbClr val="5B98A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67"/>
            <p:cNvSpPr txBox="1"/>
            <p:nvPr/>
          </p:nvSpPr>
          <p:spPr>
            <a:xfrm>
              <a:off x="2619175"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#3d6d70</a:t>
              </a:r>
              <a:endParaRPr sz="1000">
                <a:solidFill>
                  <a:srgbClr val="FFFFFF"/>
                </a:solidFill>
              </a:endParaRPr>
            </a:p>
          </p:txBody>
        </p:sp>
      </p:grpSp>
      <p:grpSp>
        <p:nvGrpSpPr>
          <p:cNvPr id="3532" name="Google Shape;3532;p67"/>
          <p:cNvGrpSpPr/>
          <p:nvPr/>
        </p:nvGrpSpPr>
        <p:grpSpPr>
          <a:xfrm>
            <a:off x="3680989" y="3919325"/>
            <a:ext cx="791411" cy="754200"/>
            <a:chOff x="3680989" y="3919325"/>
            <a:chExt cx="791411" cy="754200"/>
          </a:xfrm>
        </p:grpSpPr>
        <p:sp>
          <p:nvSpPr>
            <p:cNvPr id="3533" name="Google Shape;3533;p67"/>
            <p:cNvSpPr/>
            <p:nvPr/>
          </p:nvSpPr>
          <p:spPr>
            <a:xfrm>
              <a:off x="3680989" y="3919325"/>
              <a:ext cx="791400" cy="754200"/>
            </a:xfrm>
            <a:prstGeom prst="roundRect">
              <a:avLst>
                <a:gd fmla="val 16667" name="adj"/>
              </a:avLst>
            </a:prstGeom>
            <a:solidFill>
              <a:srgbClr val="9AD7D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67"/>
            <p:cNvSpPr txBox="1"/>
            <p:nvPr/>
          </p:nvSpPr>
          <p:spPr>
            <a:xfrm>
              <a:off x="3681000"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#9ad7df</a:t>
              </a:r>
              <a:endParaRPr sz="1000">
                <a:solidFill>
                  <a:srgbClr val="FFFFFF"/>
                </a:solidFill>
              </a:endParaRPr>
            </a:p>
          </p:txBody>
        </p:sp>
      </p:grpSp>
      <p:grpSp>
        <p:nvGrpSpPr>
          <p:cNvPr id="3535" name="Google Shape;3535;p67"/>
          <p:cNvGrpSpPr/>
          <p:nvPr/>
        </p:nvGrpSpPr>
        <p:grpSpPr>
          <a:xfrm>
            <a:off x="4742825" y="3919325"/>
            <a:ext cx="791400" cy="754200"/>
            <a:chOff x="4742825" y="3919325"/>
            <a:chExt cx="791400" cy="754200"/>
          </a:xfrm>
        </p:grpSpPr>
        <p:sp>
          <p:nvSpPr>
            <p:cNvPr id="3536" name="Google Shape;3536;p67"/>
            <p:cNvSpPr/>
            <p:nvPr/>
          </p:nvSpPr>
          <p:spPr>
            <a:xfrm>
              <a:off x="4742825" y="3919325"/>
              <a:ext cx="791400" cy="754200"/>
            </a:xfrm>
            <a:prstGeom prst="roundRect">
              <a:avLst>
                <a:gd fmla="val 16667" name="adj"/>
              </a:avLst>
            </a:prstGeom>
            <a:solidFill>
              <a:srgbClr val="36C83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67"/>
            <p:cNvSpPr txBox="1"/>
            <p:nvPr/>
          </p:nvSpPr>
          <p:spPr>
            <a:xfrm>
              <a:off x="4742825"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#36c834</a:t>
              </a:r>
              <a:endParaRPr sz="1000">
                <a:solidFill>
                  <a:srgbClr val="FFFFFF"/>
                </a:solidFill>
              </a:endParaRPr>
            </a:p>
          </p:txBody>
        </p:sp>
      </p:grpSp>
      <p:sp>
        <p:nvSpPr>
          <p:cNvPr id="3538" name="Google Shape;3538;p67"/>
          <p:cNvSpPr/>
          <p:nvPr/>
        </p:nvSpPr>
        <p:spPr>
          <a:xfrm>
            <a:off x="6299950" y="2988225"/>
            <a:ext cx="791400" cy="754200"/>
          </a:xfrm>
          <a:prstGeom prst="roundRect">
            <a:avLst>
              <a:gd fmla="val 16667" name="adj"/>
            </a:avLst>
          </a:prstGeom>
          <a:solidFill>
            <a:srgbClr val="5B98A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67"/>
          <p:cNvSpPr txBox="1"/>
          <p:nvPr/>
        </p:nvSpPr>
        <p:spPr>
          <a:xfrm>
            <a:off x="62999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#5b98a0</a:t>
            </a:r>
            <a:endParaRPr sz="1000">
              <a:solidFill>
                <a:srgbClr val="FFFFFF"/>
              </a:solidFill>
            </a:endParaRPr>
          </a:p>
        </p:txBody>
      </p:sp>
      <p:grpSp>
        <p:nvGrpSpPr>
          <p:cNvPr id="3540" name="Google Shape;3540;p67"/>
          <p:cNvGrpSpPr/>
          <p:nvPr/>
        </p:nvGrpSpPr>
        <p:grpSpPr>
          <a:xfrm>
            <a:off x="5804650" y="3919325"/>
            <a:ext cx="791400" cy="754200"/>
            <a:chOff x="5804650" y="3919325"/>
            <a:chExt cx="791400" cy="754200"/>
          </a:xfrm>
        </p:grpSpPr>
        <p:sp>
          <p:nvSpPr>
            <p:cNvPr id="3541" name="Google Shape;3541;p67"/>
            <p:cNvSpPr/>
            <p:nvPr/>
          </p:nvSpPr>
          <p:spPr>
            <a:xfrm>
              <a:off x="5804650" y="3919325"/>
              <a:ext cx="791400" cy="754200"/>
            </a:xfrm>
            <a:prstGeom prst="roundRect">
              <a:avLst>
                <a:gd fmla="val 16667" name="adj"/>
              </a:avLst>
            </a:prstGeom>
            <a:solidFill>
              <a:srgbClr val="FFD6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67"/>
            <p:cNvSpPr txBox="1"/>
            <p:nvPr/>
          </p:nvSpPr>
          <p:spPr>
            <a:xfrm>
              <a:off x="5804650"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#ffd600</a:t>
              </a:r>
              <a:endParaRPr sz="1000">
                <a:solidFill>
                  <a:srgbClr val="FFFFFF"/>
                </a:solidFill>
              </a:endParaRPr>
            </a:p>
          </p:txBody>
        </p:sp>
      </p:grpSp>
      <p:grpSp>
        <p:nvGrpSpPr>
          <p:cNvPr id="3543" name="Google Shape;3543;p67"/>
          <p:cNvGrpSpPr/>
          <p:nvPr/>
        </p:nvGrpSpPr>
        <p:grpSpPr>
          <a:xfrm>
            <a:off x="6795250" y="3919325"/>
            <a:ext cx="791400" cy="754200"/>
            <a:chOff x="6795250" y="3919325"/>
            <a:chExt cx="791400" cy="754200"/>
          </a:xfrm>
        </p:grpSpPr>
        <p:sp>
          <p:nvSpPr>
            <p:cNvPr id="3544" name="Google Shape;3544;p67"/>
            <p:cNvSpPr/>
            <p:nvPr/>
          </p:nvSpPr>
          <p:spPr>
            <a:xfrm>
              <a:off x="6795250" y="3919325"/>
              <a:ext cx="791400" cy="754200"/>
            </a:xfrm>
            <a:prstGeom prst="roundRect">
              <a:avLst>
                <a:gd fmla="val 16667" name="adj"/>
              </a:avLst>
            </a:prstGeom>
            <a:solidFill>
              <a:srgbClr val="F7941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67"/>
            <p:cNvSpPr txBox="1"/>
            <p:nvPr/>
          </p:nvSpPr>
          <p:spPr>
            <a:xfrm>
              <a:off x="6795250"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#f7941d</a:t>
              </a:r>
              <a:endParaRPr sz="1000">
                <a:solidFill>
                  <a:srgbClr val="FFFFFF"/>
                </a:solidFil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549" name="Shape 3549"/>
        <p:cNvGrpSpPr/>
        <p:nvPr/>
      </p:nvGrpSpPr>
      <p:grpSpPr>
        <a:xfrm>
          <a:off x="0" y="0"/>
          <a:ext cx="0" cy="0"/>
          <a:chOff x="0" y="0"/>
          <a:chExt cx="0" cy="0"/>
        </a:xfrm>
      </p:grpSpPr>
      <p:sp>
        <p:nvSpPr>
          <p:cNvPr id="3550" name="Google Shape;3550;p68"/>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3551" name="Google Shape;3551;p68"/>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3552" name="Google Shape;3552;p68">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3553" name="Google Shape;3553;p68">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3554" name="Google Shape;3554;p68">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3555" name="Google Shape;3555;p68">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3556" name="Google Shape;3556;p68"/>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3557" name="Google Shape;3557;p68"/>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3558" name="Google Shape;3558;p68"/>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3559" name="Google Shape;3559;p68"/>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3560" name="Google Shape;3560;p68">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
        <p:nvSpPr>
          <p:cNvPr id="3561" name="Google Shape;3561;p68"/>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565" name="Shape 3565"/>
        <p:cNvGrpSpPr/>
        <p:nvPr/>
      </p:nvGrpSpPr>
      <p:grpSpPr>
        <a:xfrm>
          <a:off x="0" y="0"/>
          <a:ext cx="0" cy="0"/>
          <a:chOff x="0" y="0"/>
          <a:chExt cx="0" cy="0"/>
        </a:xfrm>
      </p:grpSpPr>
      <p:grpSp>
        <p:nvGrpSpPr>
          <p:cNvPr id="3566" name="Google Shape;3566;p69"/>
          <p:cNvGrpSpPr/>
          <p:nvPr/>
        </p:nvGrpSpPr>
        <p:grpSpPr>
          <a:xfrm>
            <a:off x="5082708" y="3095784"/>
            <a:ext cx="442841" cy="514271"/>
            <a:chOff x="4727025" y="1332775"/>
            <a:chExt cx="59900" cy="69625"/>
          </a:xfrm>
        </p:grpSpPr>
        <p:sp>
          <p:nvSpPr>
            <p:cNvPr id="3567" name="Google Shape;3567;p69"/>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69"/>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9" name="Google Shape;3569;p69"/>
          <p:cNvGrpSpPr/>
          <p:nvPr/>
        </p:nvGrpSpPr>
        <p:grpSpPr>
          <a:xfrm>
            <a:off x="5758025" y="2343272"/>
            <a:ext cx="500909" cy="500899"/>
            <a:chOff x="4820425" y="1329900"/>
            <a:chExt cx="70175" cy="70350"/>
          </a:xfrm>
        </p:grpSpPr>
        <p:sp>
          <p:nvSpPr>
            <p:cNvPr id="3570" name="Google Shape;3570;p69"/>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69"/>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69"/>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69"/>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4" name="Google Shape;3574;p69"/>
          <p:cNvGrpSpPr/>
          <p:nvPr/>
        </p:nvGrpSpPr>
        <p:grpSpPr>
          <a:xfrm>
            <a:off x="6410648" y="2355062"/>
            <a:ext cx="538135" cy="493119"/>
            <a:chOff x="4903200" y="1331525"/>
            <a:chExt cx="73575" cy="67425"/>
          </a:xfrm>
        </p:grpSpPr>
        <p:sp>
          <p:nvSpPr>
            <p:cNvPr id="3575" name="Google Shape;3575;p69"/>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576" name="Google Shape;3576;p69"/>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7" name="Google Shape;3577;p69"/>
          <p:cNvGrpSpPr/>
          <p:nvPr/>
        </p:nvGrpSpPr>
        <p:grpSpPr>
          <a:xfrm>
            <a:off x="5670599" y="3097040"/>
            <a:ext cx="544563" cy="511895"/>
            <a:chOff x="4815575" y="1416800"/>
            <a:chExt cx="73750" cy="71400"/>
          </a:xfrm>
        </p:grpSpPr>
        <p:sp>
          <p:nvSpPr>
            <p:cNvPr id="3578" name="Google Shape;3578;p69"/>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69"/>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69"/>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1" name="Google Shape;3581;p69"/>
          <p:cNvGrpSpPr/>
          <p:nvPr/>
        </p:nvGrpSpPr>
        <p:grpSpPr>
          <a:xfrm>
            <a:off x="6367224" y="3096746"/>
            <a:ext cx="602914" cy="512477"/>
            <a:chOff x="4902475" y="1418875"/>
            <a:chExt cx="74500" cy="63775"/>
          </a:xfrm>
        </p:grpSpPr>
        <p:sp>
          <p:nvSpPr>
            <p:cNvPr id="3582" name="Google Shape;3582;p69"/>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69"/>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4" name="Google Shape;3584;p69"/>
          <p:cNvGrpSpPr/>
          <p:nvPr/>
        </p:nvGrpSpPr>
        <p:grpSpPr>
          <a:xfrm>
            <a:off x="5783096" y="3835985"/>
            <a:ext cx="515391" cy="525699"/>
            <a:chOff x="4818100" y="1507675"/>
            <a:chExt cx="71225" cy="71625"/>
          </a:xfrm>
        </p:grpSpPr>
        <p:sp>
          <p:nvSpPr>
            <p:cNvPr id="3585" name="Google Shape;3585;p69"/>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69"/>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69"/>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69"/>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9" name="Google Shape;3589;p69"/>
          <p:cNvGrpSpPr/>
          <p:nvPr/>
        </p:nvGrpSpPr>
        <p:grpSpPr>
          <a:xfrm>
            <a:off x="5121199" y="3857517"/>
            <a:ext cx="522956" cy="489869"/>
            <a:chOff x="4721450" y="1509475"/>
            <a:chExt cx="79350" cy="74325"/>
          </a:xfrm>
        </p:grpSpPr>
        <p:sp>
          <p:nvSpPr>
            <p:cNvPr id="3590" name="Google Shape;3590;p69"/>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69"/>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69"/>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69"/>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4" name="Google Shape;3594;p69"/>
          <p:cNvGrpSpPr/>
          <p:nvPr/>
        </p:nvGrpSpPr>
        <p:grpSpPr>
          <a:xfrm>
            <a:off x="6444441" y="3837269"/>
            <a:ext cx="525704" cy="535436"/>
            <a:chOff x="4906800" y="1507500"/>
            <a:chExt cx="70350" cy="71075"/>
          </a:xfrm>
        </p:grpSpPr>
        <p:sp>
          <p:nvSpPr>
            <p:cNvPr id="3595" name="Google Shape;3595;p69"/>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69"/>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69"/>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69"/>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69"/>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0" name="Google Shape;3600;p69"/>
          <p:cNvGrpSpPr/>
          <p:nvPr/>
        </p:nvGrpSpPr>
        <p:grpSpPr>
          <a:xfrm>
            <a:off x="4477263" y="2343250"/>
            <a:ext cx="508054" cy="508095"/>
            <a:chOff x="3736598" y="2170606"/>
            <a:chExt cx="404889" cy="404889"/>
          </a:xfrm>
        </p:grpSpPr>
        <p:sp>
          <p:nvSpPr>
            <p:cNvPr id="3601" name="Google Shape;3601;p69"/>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69"/>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69"/>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69"/>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5" name="Google Shape;3605;p69"/>
          <p:cNvGrpSpPr/>
          <p:nvPr/>
        </p:nvGrpSpPr>
        <p:grpSpPr>
          <a:xfrm>
            <a:off x="3765303" y="2343345"/>
            <a:ext cx="575790" cy="507904"/>
            <a:chOff x="3161917" y="2170682"/>
            <a:chExt cx="458870" cy="404737"/>
          </a:xfrm>
        </p:grpSpPr>
        <p:sp>
          <p:nvSpPr>
            <p:cNvPr id="3606" name="Google Shape;3606;p69"/>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607" name="Google Shape;3607;p69"/>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69"/>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9" name="Google Shape;3609;p69"/>
          <p:cNvGrpSpPr/>
          <p:nvPr/>
        </p:nvGrpSpPr>
        <p:grpSpPr>
          <a:xfrm>
            <a:off x="3792833" y="3103717"/>
            <a:ext cx="520730" cy="498567"/>
            <a:chOff x="3179914" y="2889488"/>
            <a:chExt cx="422876" cy="404911"/>
          </a:xfrm>
        </p:grpSpPr>
        <p:sp>
          <p:nvSpPr>
            <p:cNvPr id="3610" name="Google Shape;3610;p69"/>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69"/>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69"/>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69"/>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69"/>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69"/>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6" name="Google Shape;3616;p69"/>
          <p:cNvGrpSpPr/>
          <p:nvPr/>
        </p:nvGrpSpPr>
        <p:grpSpPr>
          <a:xfrm>
            <a:off x="4421513" y="3103677"/>
            <a:ext cx="516145" cy="498648"/>
            <a:chOff x="3729467" y="2889422"/>
            <a:chExt cx="419153" cy="404977"/>
          </a:xfrm>
        </p:grpSpPr>
        <p:sp>
          <p:nvSpPr>
            <p:cNvPr id="3617" name="Google Shape;3617;p69"/>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69"/>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69"/>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69"/>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69"/>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69"/>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69"/>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4" name="Google Shape;3624;p69"/>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69"/>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69"/>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69"/>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8" name="Google Shape;3628;p69"/>
          <p:cNvGrpSpPr/>
          <p:nvPr/>
        </p:nvGrpSpPr>
        <p:grpSpPr>
          <a:xfrm>
            <a:off x="7141841" y="2550562"/>
            <a:ext cx="166473" cy="141497"/>
            <a:chOff x="4660325" y="1866850"/>
            <a:chExt cx="68350" cy="58100"/>
          </a:xfrm>
        </p:grpSpPr>
        <p:sp>
          <p:nvSpPr>
            <p:cNvPr id="3629" name="Google Shape;3629;p69"/>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69"/>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1" name="Google Shape;3631;p69"/>
          <p:cNvGrpSpPr/>
          <p:nvPr/>
        </p:nvGrpSpPr>
        <p:grpSpPr>
          <a:xfrm>
            <a:off x="7451186" y="2576286"/>
            <a:ext cx="162515" cy="90049"/>
            <a:chOff x="4791775" y="1877500"/>
            <a:chExt cx="66725" cy="36975"/>
          </a:xfrm>
        </p:grpSpPr>
        <p:sp>
          <p:nvSpPr>
            <p:cNvPr id="3632" name="Google Shape;3632;p69"/>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69"/>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4" name="Google Shape;3634;p69"/>
          <p:cNvGrpSpPr/>
          <p:nvPr/>
        </p:nvGrpSpPr>
        <p:grpSpPr>
          <a:xfrm>
            <a:off x="7772899" y="2576286"/>
            <a:ext cx="144979" cy="90049"/>
            <a:chOff x="4923925" y="1877500"/>
            <a:chExt cx="59525" cy="36975"/>
          </a:xfrm>
        </p:grpSpPr>
        <p:sp>
          <p:nvSpPr>
            <p:cNvPr id="3635" name="Google Shape;3635;p69"/>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69"/>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7" name="Google Shape;3637;p69"/>
          <p:cNvGrpSpPr/>
          <p:nvPr/>
        </p:nvGrpSpPr>
        <p:grpSpPr>
          <a:xfrm>
            <a:off x="8067390" y="2558477"/>
            <a:ext cx="141447" cy="125667"/>
            <a:chOff x="5058450" y="1870100"/>
            <a:chExt cx="58075" cy="51600"/>
          </a:xfrm>
        </p:grpSpPr>
        <p:sp>
          <p:nvSpPr>
            <p:cNvPr id="3638" name="Google Shape;3638;p69"/>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69"/>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0" name="Google Shape;3640;p69"/>
          <p:cNvGrpSpPr/>
          <p:nvPr/>
        </p:nvGrpSpPr>
        <p:grpSpPr>
          <a:xfrm>
            <a:off x="7481905" y="2980885"/>
            <a:ext cx="101077" cy="107645"/>
            <a:chOff x="4811425" y="2065025"/>
            <a:chExt cx="41500" cy="44200"/>
          </a:xfrm>
        </p:grpSpPr>
        <p:sp>
          <p:nvSpPr>
            <p:cNvPr id="3641" name="Google Shape;3641;p69"/>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69"/>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3" name="Google Shape;3643;p69"/>
          <p:cNvGrpSpPr/>
          <p:nvPr/>
        </p:nvGrpSpPr>
        <p:grpSpPr>
          <a:xfrm>
            <a:off x="7774342" y="2981098"/>
            <a:ext cx="120867" cy="107218"/>
            <a:chOff x="4929875" y="2065025"/>
            <a:chExt cx="49625" cy="44025"/>
          </a:xfrm>
        </p:grpSpPr>
        <p:sp>
          <p:nvSpPr>
            <p:cNvPr id="3644" name="Google Shape;3644;p69"/>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69"/>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6" name="Google Shape;3646;p69"/>
          <p:cNvGrpSpPr/>
          <p:nvPr/>
        </p:nvGrpSpPr>
        <p:grpSpPr>
          <a:xfrm>
            <a:off x="8103011" y="2984112"/>
            <a:ext cx="70206" cy="101191"/>
            <a:chOff x="5083925" y="2066350"/>
            <a:chExt cx="28825" cy="41550"/>
          </a:xfrm>
        </p:grpSpPr>
        <p:sp>
          <p:nvSpPr>
            <p:cNvPr id="3647" name="Google Shape;3647;p69"/>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69"/>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9" name="Google Shape;3649;p69"/>
          <p:cNvGrpSpPr/>
          <p:nvPr/>
        </p:nvGrpSpPr>
        <p:grpSpPr>
          <a:xfrm>
            <a:off x="7134565" y="2999759"/>
            <a:ext cx="181026" cy="69896"/>
            <a:chOff x="4659775" y="2072775"/>
            <a:chExt cx="74325" cy="28700"/>
          </a:xfrm>
        </p:grpSpPr>
        <p:sp>
          <p:nvSpPr>
            <p:cNvPr id="3650" name="Google Shape;3650;p69"/>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69"/>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69"/>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3" name="Google Shape;3653;p69"/>
          <p:cNvGrpSpPr/>
          <p:nvPr/>
        </p:nvGrpSpPr>
        <p:grpSpPr>
          <a:xfrm>
            <a:off x="8054421" y="2790324"/>
            <a:ext cx="167387" cy="89197"/>
            <a:chOff x="4662475" y="1976500"/>
            <a:chExt cx="68725" cy="36625"/>
          </a:xfrm>
        </p:grpSpPr>
        <p:sp>
          <p:nvSpPr>
            <p:cNvPr id="3654" name="Google Shape;3654;p69"/>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69"/>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69"/>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7" name="Google Shape;3657;p69"/>
          <p:cNvGrpSpPr/>
          <p:nvPr/>
        </p:nvGrpSpPr>
        <p:grpSpPr>
          <a:xfrm>
            <a:off x="7751326" y="2793764"/>
            <a:ext cx="166899" cy="82317"/>
            <a:chOff x="4920150" y="1977875"/>
            <a:chExt cx="68525" cy="33800"/>
          </a:xfrm>
        </p:grpSpPr>
        <p:sp>
          <p:nvSpPr>
            <p:cNvPr id="3658" name="Google Shape;3658;p69"/>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69"/>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69"/>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1" name="Google Shape;3661;p69"/>
          <p:cNvGrpSpPr/>
          <p:nvPr/>
        </p:nvGrpSpPr>
        <p:grpSpPr>
          <a:xfrm>
            <a:off x="7162483" y="3197682"/>
            <a:ext cx="125190" cy="127859"/>
            <a:chOff x="4676550" y="2160575"/>
            <a:chExt cx="51400" cy="52500"/>
          </a:xfrm>
        </p:grpSpPr>
        <p:sp>
          <p:nvSpPr>
            <p:cNvPr id="3662" name="Google Shape;3662;p69"/>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69"/>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69"/>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5" name="Google Shape;3665;p69"/>
          <p:cNvGrpSpPr/>
          <p:nvPr/>
        </p:nvGrpSpPr>
        <p:grpSpPr>
          <a:xfrm>
            <a:off x="7459741" y="3204714"/>
            <a:ext cx="145405" cy="113794"/>
            <a:chOff x="4768325" y="2163475"/>
            <a:chExt cx="59700" cy="46725"/>
          </a:xfrm>
        </p:grpSpPr>
        <p:sp>
          <p:nvSpPr>
            <p:cNvPr id="3666" name="Google Shape;3666;p69"/>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69"/>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8" name="Google Shape;3668;p69"/>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69"/>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69"/>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69"/>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69"/>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69"/>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4" name="Google Shape;3674;p69"/>
          <p:cNvGrpSpPr/>
          <p:nvPr/>
        </p:nvGrpSpPr>
        <p:grpSpPr>
          <a:xfrm>
            <a:off x="7476059" y="3459808"/>
            <a:ext cx="112768" cy="106853"/>
            <a:chOff x="4768575" y="2253950"/>
            <a:chExt cx="46300" cy="43875"/>
          </a:xfrm>
        </p:grpSpPr>
        <p:sp>
          <p:nvSpPr>
            <p:cNvPr id="3675" name="Google Shape;3675;p69"/>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69"/>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7" name="Google Shape;3677;p69"/>
          <p:cNvGrpSpPr/>
          <p:nvPr/>
        </p:nvGrpSpPr>
        <p:grpSpPr>
          <a:xfrm>
            <a:off x="7775682" y="3948834"/>
            <a:ext cx="118187" cy="146246"/>
            <a:chOff x="4960900" y="2433225"/>
            <a:chExt cx="48525" cy="60050"/>
          </a:xfrm>
        </p:grpSpPr>
        <p:sp>
          <p:nvSpPr>
            <p:cNvPr id="3678" name="Google Shape;3678;p69"/>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69"/>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0" name="Google Shape;3680;p69"/>
          <p:cNvGrpSpPr/>
          <p:nvPr/>
        </p:nvGrpSpPr>
        <p:grpSpPr>
          <a:xfrm>
            <a:off x="7464247" y="4212895"/>
            <a:ext cx="136394" cy="143810"/>
            <a:chOff x="4854075" y="2527625"/>
            <a:chExt cx="56000" cy="59050"/>
          </a:xfrm>
        </p:grpSpPr>
        <p:sp>
          <p:nvSpPr>
            <p:cNvPr id="3681" name="Google Shape;3681;p69"/>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69"/>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3" name="Google Shape;3683;p69"/>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69"/>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69"/>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6" name="Google Shape;3686;p69"/>
          <p:cNvGrpSpPr/>
          <p:nvPr/>
        </p:nvGrpSpPr>
        <p:grpSpPr>
          <a:xfrm>
            <a:off x="8088458" y="3676639"/>
            <a:ext cx="99312" cy="160797"/>
            <a:chOff x="5059700" y="2334775"/>
            <a:chExt cx="40775" cy="66025"/>
          </a:xfrm>
        </p:grpSpPr>
        <p:sp>
          <p:nvSpPr>
            <p:cNvPr id="3687" name="Google Shape;3687;p69"/>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69"/>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69"/>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69"/>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69"/>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69"/>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69"/>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69"/>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69"/>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6" name="Google Shape;3696;p69"/>
          <p:cNvGrpSpPr/>
          <p:nvPr/>
        </p:nvGrpSpPr>
        <p:grpSpPr>
          <a:xfrm>
            <a:off x="8045622" y="3941771"/>
            <a:ext cx="184984" cy="160371"/>
            <a:chOff x="5037700" y="2430325"/>
            <a:chExt cx="75950" cy="65850"/>
          </a:xfrm>
        </p:grpSpPr>
        <p:sp>
          <p:nvSpPr>
            <p:cNvPr id="3697" name="Google Shape;3697;p69"/>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69"/>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9" name="Google Shape;3699;p69"/>
          <p:cNvGrpSpPr/>
          <p:nvPr/>
        </p:nvGrpSpPr>
        <p:grpSpPr>
          <a:xfrm>
            <a:off x="7465128" y="3708223"/>
            <a:ext cx="173014" cy="97629"/>
            <a:chOff x="4756975" y="2341800"/>
            <a:chExt cx="91975" cy="51925"/>
          </a:xfrm>
        </p:grpSpPr>
        <p:sp>
          <p:nvSpPr>
            <p:cNvPr id="3700" name="Google Shape;3700;p69"/>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69"/>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69"/>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69"/>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69"/>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69"/>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69"/>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69"/>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69"/>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69"/>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69"/>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69"/>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69"/>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69"/>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69"/>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69"/>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69"/>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69"/>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69"/>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69"/>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0" name="Google Shape;3720;p69"/>
          <p:cNvGrpSpPr/>
          <p:nvPr/>
        </p:nvGrpSpPr>
        <p:grpSpPr>
          <a:xfrm>
            <a:off x="7732065" y="4196920"/>
            <a:ext cx="212497" cy="175761"/>
            <a:chOff x="4943575" y="2516350"/>
            <a:chExt cx="98675" cy="81700"/>
          </a:xfrm>
        </p:grpSpPr>
        <p:sp>
          <p:nvSpPr>
            <p:cNvPr id="3721" name="Google Shape;3721;p69"/>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69"/>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69"/>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69"/>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69"/>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69"/>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69"/>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69"/>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69"/>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69"/>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69"/>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69"/>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69"/>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69"/>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69"/>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69"/>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69"/>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69"/>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69"/>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69"/>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69"/>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69"/>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69"/>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69"/>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69"/>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69"/>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69"/>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69"/>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69"/>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69"/>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69"/>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69"/>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69"/>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69"/>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69"/>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69"/>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69"/>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69"/>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69"/>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69"/>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69"/>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69"/>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69"/>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69"/>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69"/>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69"/>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69"/>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69"/>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69"/>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69"/>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69"/>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69"/>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69"/>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69"/>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69"/>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69"/>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69"/>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69"/>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69"/>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69"/>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69"/>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69"/>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69"/>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69"/>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69"/>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69"/>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69"/>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69"/>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69"/>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69"/>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69"/>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69"/>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69"/>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69"/>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69"/>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69"/>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69"/>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69"/>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9" name="Google Shape;3799;p69"/>
          <p:cNvGrpSpPr/>
          <p:nvPr/>
        </p:nvGrpSpPr>
        <p:grpSpPr>
          <a:xfrm>
            <a:off x="1990126" y="3423163"/>
            <a:ext cx="965351" cy="134611"/>
            <a:chOff x="4411970" y="2962952"/>
            <a:chExt cx="706544" cy="104212"/>
          </a:xfrm>
        </p:grpSpPr>
        <p:sp>
          <p:nvSpPr>
            <p:cNvPr id="3800" name="Google Shape;3800;p69"/>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69"/>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69"/>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69"/>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4" name="Google Shape;3804;p69"/>
          <p:cNvGrpSpPr/>
          <p:nvPr/>
        </p:nvGrpSpPr>
        <p:grpSpPr>
          <a:xfrm>
            <a:off x="1990126" y="3012077"/>
            <a:ext cx="960158" cy="289172"/>
            <a:chOff x="4411970" y="2726085"/>
            <a:chExt cx="643107" cy="193659"/>
          </a:xfrm>
        </p:grpSpPr>
        <p:sp>
          <p:nvSpPr>
            <p:cNvPr id="3805" name="Google Shape;3805;p69"/>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69"/>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69"/>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8" name="Google Shape;3808;p69"/>
          <p:cNvGrpSpPr/>
          <p:nvPr/>
        </p:nvGrpSpPr>
        <p:grpSpPr>
          <a:xfrm>
            <a:off x="993018" y="3278187"/>
            <a:ext cx="833173" cy="259209"/>
            <a:chOff x="4411970" y="4340222"/>
            <a:chExt cx="779467" cy="242683"/>
          </a:xfrm>
        </p:grpSpPr>
        <p:sp>
          <p:nvSpPr>
            <p:cNvPr id="3809" name="Google Shape;3809;p69"/>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69"/>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69"/>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2" name="Google Shape;3812;p69"/>
          <p:cNvGrpSpPr/>
          <p:nvPr/>
        </p:nvGrpSpPr>
        <p:grpSpPr>
          <a:xfrm>
            <a:off x="1990126" y="2673933"/>
            <a:ext cx="965160" cy="216230"/>
            <a:chOff x="4411970" y="2468674"/>
            <a:chExt cx="747317" cy="167425"/>
          </a:xfrm>
        </p:grpSpPr>
        <p:sp>
          <p:nvSpPr>
            <p:cNvPr id="3813" name="Google Shape;3813;p69"/>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69"/>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5" name="Google Shape;3815;p69"/>
          <p:cNvGrpSpPr/>
          <p:nvPr/>
        </p:nvGrpSpPr>
        <p:grpSpPr>
          <a:xfrm>
            <a:off x="988873" y="2578650"/>
            <a:ext cx="810451" cy="319148"/>
            <a:chOff x="4411970" y="3686602"/>
            <a:chExt cx="797845" cy="314215"/>
          </a:xfrm>
        </p:grpSpPr>
        <p:sp>
          <p:nvSpPr>
            <p:cNvPr id="3816" name="Google Shape;3816;p69"/>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69"/>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69"/>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69"/>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69"/>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1" name="Google Shape;3821;p69"/>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2" name="Google Shape;3822;p69"/>
          <p:cNvGrpSpPr/>
          <p:nvPr/>
        </p:nvGrpSpPr>
        <p:grpSpPr>
          <a:xfrm>
            <a:off x="988970" y="2333174"/>
            <a:ext cx="1970333" cy="208784"/>
            <a:chOff x="6336019" y="3733725"/>
            <a:chExt cx="2566206" cy="351310"/>
          </a:xfrm>
        </p:grpSpPr>
        <p:sp>
          <p:nvSpPr>
            <p:cNvPr id="3823" name="Google Shape;3823;p69"/>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69"/>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69"/>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69"/>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7" name="Google Shape;3827;p69"/>
          <p:cNvGrpSpPr/>
          <p:nvPr/>
        </p:nvGrpSpPr>
        <p:grpSpPr>
          <a:xfrm>
            <a:off x="1990126" y="3940729"/>
            <a:ext cx="946551" cy="153200"/>
            <a:chOff x="4404545" y="3301592"/>
            <a:chExt cx="782403" cy="129272"/>
          </a:xfrm>
        </p:grpSpPr>
        <p:sp>
          <p:nvSpPr>
            <p:cNvPr id="3828" name="Google Shape;3828;p69"/>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69"/>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0" name="Google Shape;3830;p69"/>
          <p:cNvGrpSpPr/>
          <p:nvPr/>
        </p:nvGrpSpPr>
        <p:grpSpPr>
          <a:xfrm>
            <a:off x="1990126" y="3679688"/>
            <a:ext cx="962257" cy="139127"/>
            <a:chOff x="4411970" y="3131459"/>
            <a:chExt cx="710520" cy="117397"/>
          </a:xfrm>
        </p:grpSpPr>
        <p:sp>
          <p:nvSpPr>
            <p:cNvPr id="3831" name="Google Shape;3831;p69"/>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69"/>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3833" name="Google Shape;3833;p69"/>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4" name="Google Shape;3834;p69"/>
          <p:cNvGrpSpPr/>
          <p:nvPr/>
        </p:nvGrpSpPr>
        <p:grpSpPr>
          <a:xfrm>
            <a:off x="990271" y="3614482"/>
            <a:ext cx="823838" cy="458988"/>
            <a:chOff x="4411970" y="1801825"/>
            <a:chExt cx="734586" cy="409262"/>
          </a:xfrm>
        </p:grpSpPr>
        <p:sp>
          <p:nvSpPr>
            <p:cNvPr id="3835" name="Google Shape;3835;p69"/>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69"/>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7" name="Google Shape;3837;p69"/>
          <p:cNvGrpSpPr/>
          <p:nvPr/>
        </p:nvGrpSpPr>
        <p:grpSpPr>
          <a:xfrm>
            <a:off x="990271" y="4162908"/>
            <a:ext cx="856348" cy="212039"/>
            <a:chOff x="4411970" y="2233974"/>
            <a:chExt cx="763574" cy="189068"/>
          </a:xfrm>
        </p:grpSpPr>
        <p:sp>
          <p:nvSpPr>
            <p:cNvPr id="3838" name="Google Shape;3838;p69"/>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69"/>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0" name="Google Shape;3840;p69"/>
          <p:cNvGrpSpPr/>
          <p:nvPr/>
        </p:nvGrpSpPr>
        <p:grpSpPr>
          <a:xfrm>
            <a:off x="3100467" y="2338244"/>
            <a:ext cx="511602" cy="511602"/>
            <a:chOff x="5681300" y="2527788"/>
            <a:chExt cx="805800" cy="805800"/>
          </a:xfrm>
        </p:grpSpPr>
        <p:sp>
          <p:nvSpPr>
            <p:cNvPr id="3841" name="Google Shape;3841;p69"/>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69"/>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3" name="Google Shape;3843;p69"/>
          <p:cNvGrpSpPr/>
          <p:nvPr/>
        </p:nvGrpSpPr>
        <p:grpSpPr>
          <a:xfrm>
            <a:off x="3097662" y="3104827"/>
            <a:ext cx="513021" cy="512935"/>
            <a:chOff x="4049800" y="640400"/>
            <a:chExt cx="858900" cy="858900"/>
          </a:xfrm>
        </p:grpSpPr>
        <p:sp>
          <p:nvSpPr>
            <p:cNvPr id="3844" name="Google Shape;3844;p69"/>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69"/>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6" name="Google Shape;3846;p69"/>
          <p:cNvGrpSpPr/>
          <p:nvPr/>
        </p:nvGrpSpPr>
        <p:grpSpPr>
          <a:xfrm>
            <a:off x="3014861" y="3756719"/>
            <a:ext cx="686489" cy="686585"/>
            <a:chOff x="5080188" y="927900"/>
            <a:chExt cx="961200" cy="961200"/>
          </a:xfrm>
        </p:grpSpPr>
        <p:sp>
          <p:nvSpPr>
            <p:cNvPr id="3847" name="Google Shape;3847;p69"/>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69"/>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69"/>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69"/>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69"/>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69"/>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69"/>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69"/>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5" name="Google Shape;3855;p69"/>
          <p:cNvGrpSpPr/>
          <p:nvPr/>
        </p:nvGrpSpPr>
        <p:grpSpPr>
          <a:xfrm>
            <a:off x="3798012" y="3849448"/>
            <a:ext cx="510373" cy="510937"/>
            <a:chOff x="7508249" y="1522825"/>
            <a:chExt cx="1326332" cy="1322987"/>
          </a:xfrm>
        </p:grpSpPr>
        <p:sp>
          <p:nvSpPr>
            <p:cNvPr id="3856" name="Google Shape;3856;p69"/>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69"/>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69"/>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69"/>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69"/>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69"/>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69"/>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69"/>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69"/>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69"/>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6" name="Google Shape;3866;p69"/>
          <p:cNvGrpSpPr/>
          <p:nvPr/>
        </p:nvGrpSpPr>
        <p:grpSpPr>
          <a:xfrm>
            <a:off x="4489605" y="3850853"/>
            <a:ext cx="492652" cy="503348"/>
            <a:chOff x="6039282" y="1042577"/>
            <a:chExt cx="734315" cy="731929"/>
          </a:xfrm>
        </p:grpSpPr>
        <p:sp>
          <p:nvSpPr>
            <p:cNvPr id="3867" name="Google Shape;3867;p69"/>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69"/>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69"/>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69"/>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69"/>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69"/>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69"/>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69"/>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69"/>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69"/>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69"/>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69"/>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69"/>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69"/>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69"/>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69"/>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69"/>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69"/>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69"/>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69"/>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69"/>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8" name="Google Shape;3888;p69"/>
          <p:cNvGrpSpPr/>
          <p:nvPr/>
        </p:nvGrpSpPr>
        <p:grpSpPr>
          <a:xfrm>
            <a:off x="5130019" y="2346894"/>
            <a:ext cx="483304" cy="504902"/>
            <a:chOff x="1825800" y="1651625"/>
            <a:chExt cx="568125" cy="591775"/>
          </a:xfrm>
        </p:grpSpPr>
        <p:sp>
          <p:nvSpPr>
            <p:cNvPr id="3889" name="Google Shape;3889;p69"/>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69"/>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69"/>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69"/>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69"/>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69"/>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5" name="Google Shape;3895;p69"/>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69"/>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69"/>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69"/>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69"/>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3900" name="Google Shape;3900;p69"/>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4" name="Shape 3904"/>
        <p:cNvGrpSpPr/>
        <p:nvPr/>
      </p:nvGrpSpPr>
      <p:grpSpPr>
        <a:xfrm>
          <a:off x="0" y="0"/>
          <a:ext cx="0" cy="0"/>
          <a:chOff x="0" y="0"/>
          <a:chExt cx="0" cy="0"/>
        </a:xfrm>
      </p:grpSpPr>
      <p:grpSp>
        <p:nvGrpSpPr>
          <p:cNvPr id="3905" name="Google Shape;3905;p70"/>
          <p:cNvGrpSpPr/>
          <p:nvPr/>
        </p:nvGrpSpPr>
        <p:grpSpPr>
          <a:xfrm>
            <a:off x="722058" y="957091"/>
            <a:ext cx="2492868" cy="1379876"/>
            <a:chOff x="2654821" y="2311071"/>
            <a:chExt cx="2279715" cy="1262120"/>
          </a:xfrm>
        </p:grpSpPr>
        <p:grpSp>
          <p:nvGrpSpPr>
            <p:cNvPr id="3906" name="Google Shape;3906;p70"/>
            <p:cNvGrpSpPr/>
            <p:nvPr/>
          </p:nvGrpSpPr>
          <p:grpSpPr>
            <a:xfrm>
              <a:off x="4034269" y="2840745"/>
              <a:ext cx="40212" cy="36437"/>
              <a:chOff x="4293400" y="2574725"/>
              <a:chExt cx="84425" cy="80100"/>
            </a:xfrm>
          </p:grpSpPr>
          <p:sp>
            <p:nvSpPr>
              <p:cNvPr id="3907" name="Google Shape;3907;p70"/>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3908" name="Google Shape;3908;p70"/>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9" name="Google Shape;3909;p70"/>
            <p:cNvGrpSpPr/>
            <p:nvPr/>
          </p:nvGrpSpPr>
          <p:grpSpPr>
            <a:xfrm>
              <a:off x="3894606" y="2334874"/>
              <a:ext cx="913198" cy="518984"/>
              <a:chOff x="4000175" y="1462675"/>
              <a:chExt cx="1917275" cy="1140875"/>
            </a:xfrm>
          </p:grpSpPr>
          <p:sp>
            <p:nvSpPr>
              <p:cNvPr id="3910" name="Google Shape;3910;p70"/>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3911" name="Google Shape;3911;p70"/>
              <p:cNvGrpSpPr/>
              <p:nvPr/>
            </p:nvGrpSpPr>
            <p:grpSpPr>
              <a:xfrm>
                <a:off x="4000175" y="1462675"/>
                <a:ext cx="1917275" cy="1140875"/>
                <a:chOff x="4000175" y="1462675"/>
                <a:chExt cx="1917275" cy="1140875"/>
              </a:xfrm>
            </p:grpSpPr>
            <p:sp>
              <p:nvSpPr>
                <p:cNvPr id="3912" name="Google Shape;3912;p70"/>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3913" name="Google Shape;3913;p70"/>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70"/>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70"/>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70"/>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917" name="Google Shape;3917;p70"/>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18" name="Google Shape;3918;p70"/>
            <p:cNvGrpSpPr/>
            <p:nvPr/>
          </p:nvGrpSpPr>
          <p:grpSpPr>
            <a:xfrm>
              <a:off x="3875768" y="2846704"/>
              <a:ext cx="44796" cy="47366"/>
              <a:chOff x="3960625" y="2587825"/>
              <a:chExt cx="94050" cy="104125"/>
            </a:xfrm>
          </p:grpSpPr>
          <p:sp>
            <p:nvSpPr>
              <p:cNvPr id="3919" name="Google Shape;3919;p70"/>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3920" name="Google Shape;3920;p70"/>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1" name="Google Shape;3921;p70"/>
            <p:cNvGrpSpPr/>
            <p:nvPr/>
          </p:nvGrpSpPr>
          <p:grpSpPr>
            <a:xfrm>
              <a:off x="3782759" y="2807162"/>
              <a:ext cx="82686" cy="85487"/>
              <a:chOff x="3765350" y="2500900"/>
              <a:chExt cx="173600" cy="187925"/>
            </a:xfrm>
          </p:grpSpPr>
          <p:sp>
            <p:nvSpPr>
              <p:cNvPr id="3922" name="Google Shape;3922;p70"/>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3923" name="Google Shape;3923;p70"/>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70"/>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70"/>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70"/>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70"/>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8" name="Google Shape;3928;p70"/>
            <p:cNvGrpSpPr/>
            <p:nvPr/>
          </p:nvGrpSpPr>
          <p:grpSpPr>
            <a:xfrm>
              <a:off x="3775674" y="2798496"/>
              <a:ext cx="40545" cy="23564"/>
              <a:chOff x="3750475" y="2481850"/>
              <a:chExt cx="85125" cy="51800"/>
            </a:xfrm>
          </p:grpSpPr>
          <p:sp>
            <p:nvSpPr>
              <p:cNvPr id="3929" name="Google Shape;3929;p70"/>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70"/>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3931" name="Google Shape;3931;p70"/>
            <p:cNvGrpSpPr/>
            <p:nvPr/>
          </p:nvGrpSpPr>
          <p:grpSpPr>
            <a:xfrm>
              <a:off x="3716946" y="2776024"/>
              <a:ext cx="81971" cy="76912"/>
              <a:chOff x="3627175" y="2432450"/>
              <a:chExt cx="172100" cy="169075"/>
            </a:xfrm>
          </p:grpSpPr>
          <p:sp>
            <p:nvSpPr>
              <p:cNvPr id="3932" name="Google Shape;3932;p70"/>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70"/>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3934" name="Google Shape;3934;p70"/>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3935" name="Google Shape;3935;p70"/>
            <p:cNvGrpSpPr/>
            <p:nvPr/>
          </p:nvGrpSpPr>
          <p:grpSpPr>
            <a:xfrm>
              <a:off x="3685682" y="2845624"/>
              <a:ext cx="29311" cy="45055"/>
              <a:chOff x="3561536" y="2585450"/>
              <a:chExt cx="61539" cy="99045"/>
            </a:xfrm>
          </p:grpSpPr>
          <p:sp>
            <p:nvSpPr>
              <p:cNvPr id="3936" name="Google Shape;3936;p70"/>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70"/>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3938" name="Google Shape;3938;p70"/>
            <p:cNvGrpSpPr/>
            <p:nvPr/>
          </p:nvGrpSpPr>
          <p:grpSpPr>
            <a:xfrm>
              <a:off x="3849905" y="2572252"/>
              <a:ext cx="74339" cy="119559"/>
              <a:chOff x="3906325" y="1984500"/>
              <a:chExt cx="156075" cy="262825"/>
            </a:xfrm>
          </p:grpSpPr>
          <p:sp>
            <p:nvSpPr>
              <p:cNvPr id="3939" name="Google Shape;3939;p70"/>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3940" name="Google Shape;3940;p70"/>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1" name="Google Shape;3941;p70"/>
            <p:cNvGrpSpPr/>
            <p:nvPr/>
          </p:nvGrpSpPr>
          <p:grpSpPr>
            <a:xfrm>
              <a:off x="2654821" y="2414345"/>
              <a:ext cx="667570" cy="558731"/>
              <a:chOff x="1397225" y="1637375"/>
              <a:chExt cx="1401575" cy="1228250"/>
            </a:xfrm>
          </p:grpSpPr>
          <p:sp>
            <p:nvSpPr>
              <p:cNvPr id="3942" name="Google Shape;3942;p70"/>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3943" name="Google Shape;3943;p70"/>
              <p:cNvGrpSpPr/>
              <p:nvPr/>
            </p:nvGrpSpPr>
            <p:grpSpPr>
              <a:xfrm>
                <a:off x="1397225" y="1637375"/>
                <a:ext cx="1398775" cy="1228250"/>
                <a:chOff x="1397225" y="1637375"/>
                <a:chExt cx="1398775" cy="1228250"/>
              </a:xfrm>
            </p:grpSpPr>
            <p:sp>
              <p:nvSpPr>
                <p:cNvPr id="3944" name="Google Shape;3944;p70"/>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70"/>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46" name="Google Shape;3946;p70"/>
            <p:cNvGrpSpPr/>
            <p:nvPr/>
          </p:nvGrpSpPr>
          <p:grpSpPr>
            <a:xfrm>
              <a:off x="3230417" y="3103734"/>
              <a:ext cx="282982" cy="280332"/>
              <a:chOff x="2605700" y="3152850"/>
              <a:chExt cx="594125" cy="616250"/>
            </a:xfrm>
          </p:grpSpPr>
          <p:sp>
            <p:nvSpPr>
              <p:cNvPr id="3947" name="Google Shape;3947;p70"/>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3948" name="Google Shape;3948;p70"/>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3949" name="Google Shape;3949;p70"/>
            <p:cNvGrpSpPr/>
            <p:nvPr/>
          </p:nvGrpSpPr>
          <p:grpSpPr>
            <a:xfrm>
              <a:off x="3265985" y="3226989"/>
              <a:ext cx="87151" cy="346202"/>
              <a:chOff x="2680375" y="3423800"/>
              <a:chExt cx="182975" cy="761050"/>
            </a:xfrm>
          </p:grpSpPr>
          <p:sp>
            <p:nvSpPr>
              <p:cNvPr id="3950" name="Google Shape;3950;p70"/>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3951" name="Google Shape;3951;p70"/>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2" name="Google Shape;3952;p70"/>
            <p:cNvGrpSpPr/>
            <p:nvPr/>
          </p:nvGrpSpPr>
          <p:grpSpPr>
            <a:xfrm>
              <a:off x="3855466" y="3289811"/>
              <a:ext cx="112514" cy="94210"/>
              <a:chOff x="3918000" y="3561900"/>
              <a:chExt cx="236225" cy="207100"/>
            </a:xfrm>
          </p:grpSpPr>
          <p:sp>
            <p:nvSpPr>
              <p:cNvPr id="3953" name="Google Shape;3953;p70"/>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3954" name="Google Shape;3954;p70"/>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5" name="Google Shape;3955;p70"/>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70"/>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70"/>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3958" name="Google Shape;3958;p70"/>
            <p:cNvGrpSpPr/>
            <p:nvPr/>
          </p:nvGrpSpPr>
          <p:grpSpPr>
            <a:xfrm>
              <a:off x="2905224" y="2311071"/>
              <a:ext cx="596721" cy="528992"/>
              <a:chOff x="1922950" y="1410350"/>
              <a:chExt cx="1252825" cy="1162875"/>
            </a:xfrm>
          </p:grpSpPr>
          <p:sp>
            <p:nvSpPr>
              <p:cNvPr id="3959" name="Google Shape;3959;p70"/>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70"/>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70"/>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70"/>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70"/>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70"/>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70"/>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70"/>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70"/>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70"/>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70"/>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70"/>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70"/>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70"/>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70"/>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70"/>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3975" name="Google Shape;3975;p70"/>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70"/>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70"/>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70"/>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70"/>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70"/>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70"/>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70"/>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70"/>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70"/>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70"/>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70"/>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70"/>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70"/>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70"/>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70"/>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70"/>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70"/>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70"/>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70"/>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995" name="Google Shape;3995;p70"/>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996" name="Google Shape;3996;p70"/>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7" name="Google Shape;3997;p70"/>
            <p:cNvGrpSpPr/>
            <p:nvPr/>
          </p:nvGrpSpPr>
          <p:grpSpPr>
            <a:xfrm>
              <a:off x="3280929" y="3294542"/>
              <a:ext cx="109894" cy="272224"/>
              <a:chOff x="2711750" y="3572300"/>
              <a:chExt cx="230725" cy="598425"/>
            </a:xfrm>
          </p:grpSpPr>
          <p:sp>
            <p:nvSpPr>
              <p:cNvPr id="3998" name="Google Shape;3998;p70"/>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70"/>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0" name="Google Shape;4000;p70"/>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1" name="Google Shape;4001;p70"/>
            <p:cNvGrpSpPr/>
            <p:nvPr/>
          </p:nvGrpSpPr>
          <p:grpSpPr>
            <a:xfrm>
              <a:off x="3790439" y="2408636"/>
              <a:ext cx="73017" cy="75684"/>
              <a:chOff x="3781475" y="1624825"/>
              <a:chExt cx="153300" cy="166375"/>
            </a:xfrm>
          </p:grpSpPr>
          <p:sp>
            <p:nvSpPr>
              <p:cNvPr id="4002" name="Google Shape;4002;p70"/>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70"/>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70"/>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70"/>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6" name="Google Shape;4006;p70"/>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70"/>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70"/>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70"/>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70"/>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70"/>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70"/>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3" name="Google Shape;4013;p70"/>
            <p:cNvGrpSpPr/>
            <p:nvPr/>
          </p:nvGrpSpPr>
          <p:grpSpPr>
            <a:xfrm>
              <a:off x="4403342" y="3107749"/>
              <a:ext cx="316680" cy="101374"/>
              <a:chOff x="5068275" y="3161675"/>
              <a:chExt cx="664875" cy="222850"/>
            </a:xfrm>
          </p:grpSpPr>
          <p:sp>
            <p:nvSpPr>
              <p:cNvPr id="4014" name="Google Shape;4014;p70"/>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70"/>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70"/>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70"/>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8" name="Google Shape;4018;p70"/>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70"/>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70"/>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70"/>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70"/>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70"/>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70"/>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70"/>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70"/>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70"/>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70"/>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70"/>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70"/>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70"/>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70"/>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70"/>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70"/>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70"/>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70"/>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70"/>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70"/>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70"/>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70"/>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70"/>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70"/>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70"/>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70"/>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70"/>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70"/>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7" name="Google Shape;4047;p70"/>
            <p:cNvGrpSpPr/>
            <p:nvPr/>
          </p:nvGrpSpPr>
          <p:grpSpPr>
            <a:xfrm>
              <a:off x="3697513" y="2707266"/>
              <a:ext cx="59549" cy="79733"/>
              <a:chOff x="3586375" y="2281300"/>
              <a:chExt cx="125025" cy="175275"/>
            </a:xfrm>
          </p:grpSpPr>
          <p:sp>
            <p:nvSpPr>
              <p:cNvPr id="4048" name="Google Shape;4048;p70"/>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70"/>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0" name="Google Shape;4050;p70"/>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1" name="Google Shape;4051;p70"/>
            <p:cNvGrpSpPr/>
            <p:nvPr/>
          </p:nvGrpSpPr>
          <p:grpSpPr>
            <a:xfrm>
              <a:off x="4513224" y="3221724"/>
              <a:ext cx="274563" cy="280321"/>
              <a:chOff x="5298975" y="3412225"/>
              <a:chExt cx="576450" cy="616225"/>
            </a:xfrm>
          </p:grpSpPr>
          <p:sp>
            <p:nvSpPr>
              <p:cNvPr id="4052" name="Google Shape;4052;p70"/>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053" name="Google Shape;4053;p70"/>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4" name="Google Shape;4054;p70"/>
            <p:cNvGrpSpPr/>
            <p:nvPr/>
          </p:nvGrpSpPr>
          <p:grpSpPr>
            <a:xfrm>
              <a:off x="4824403" y="3421846"/>
              <a:ext cx="110132" cy="130647"/>
              <a:chOff x="5952300" y="3852150"/>
              <a:chExt cx="231225" cy="287200"/>
            </a:xfrm>
          </p:grpSpPr>
          <p:sp>
            <p:nvSpPr>
              <p:cNvPr id="4055" name="Google Shape;4055;p70"/>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70"/>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7" name="Google Shape;4057;p70"/>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70"/>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70"/>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70"/>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70"/>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70"/>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70"/>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70"/>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5" name="Google Shape;4065;p70"/>
            <p:cNvGrpSpPr/>
            <p:nvPr/>
          </p:nvGrpSpPr>
          <p:grpSpPr>
            <a:xfrm>
              <a:off x="4295710" y="3079670"/>
              <a:ext cx="14968" cy="27135"/>
              <a:chOff x="4842300" y="3099950"/>
              <a:chExt cx="31425" cy="59650"/>
            </a:xfrm>
          </p:grpSpPr>
          <p:sp>
            <p:nvSpPr>
              <p:cNvPr id="4066" name="Google Shape;4066;p70"/>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70"/>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70"/>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70"/>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0" name="Google Shape;4070;p70"/>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70"/>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70"/>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70"/>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70"/>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70"/>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70"/>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70"/>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8" name="Google Shape;4078;p70"/>
            <p:cNvGrpSpPr/>
            <p:nvPr/>
          </p:nvGrpSpPr>
          <p:grpSpPr>
            <a:xfrm>
              <a:off x="3831056" y="2816010"/>
              <a:ext cx="37378" cy="27612"/>
              <a:chOff x="3866750" y="2520350"/>
              <a:chExt cx="78475" cy="60700"/>
            </a:xfrm>
          </p:grpSpPr>
          <p:sp>
            <p:nvSpPr>
              <p:cNvPr id="4079" name="Google Shape;4079;p70"/>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70"/>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70"/>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70"/>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3" name="Google Shape;4083;p70"/>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70"/>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70"/>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70"/>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70"/>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70"/>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70"/>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70"/>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70"/>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70"/>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70"/>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70"/>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70"/>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70"/>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70"/>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70"/>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70"/>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100" name="Google Shape;4100;p70"/>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70"/>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70"/>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70"/>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70"/>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70"/>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70"/>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70"/>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70"/>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70"/>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70"/>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70"/>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112" name="Google Shape;4112;p70"/>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70"/>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70"/>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70"/>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70"/>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70"/>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70"/>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70"/>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70"/>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70"/>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70"/>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70"/>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70"/>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5" name="Google Shape;4125;p70"/>
            <p:cNvGrpSpPr/>
            <p:nvPr/>
          </p:nvGrpSpPr>
          <p:grpSpPr>
            <a:xfrm>
              <a:off x="3632736" y="3051591"/>
              <a:ext cx="63288" cy="45217"/>
              <a:chOff x="3450375" y="3038225"/>
              <a:chExt cx="132875" cy="99400"/>
            </a:xfrm>
          </p:grpSpPr>
          <p:sp>
            <p:nvSpPr>
              <p:cNvPr id="4126" name="Google Shape;4126;p70"/>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70"/>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8" name="Google Shape;4128;p70"/>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70"/>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70"/>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70"/>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70"/>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70"/>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70"/>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70"/>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70"/>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137" name="Google Shape;4137;p70"/>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70"/>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70"/>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70"/>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70"/>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70"/>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70"/>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70"/>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70"/>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70"/>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147" name="Google Shape;4147;p70"/>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70"/>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70"/>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70"/>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70"/>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70"/>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153" name="Google Shape;4153;p70"/>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70"/>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70"/>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70"/>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70"/>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70"/>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70"/>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70"/>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70"/>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70"/>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3" name="Google Shape;4163;p70"/>
          <p:cNvGrpSpPr/>
          <p:nvPr/>
        </p:nvGrpSpPr>
        <p:grpSpPr>
          <a:xfrm>
            <a:off x="3530618" y="1021765"/>
            <a:ext cx="2078182" cy="1366558"/>
            <a:chOff x="235800" y="830650"/>
            <a:chExt cx="6978450" cy="4588844"/>
          </a:xfrm>
        </p:grpSpPr>
        <p:sp>
          <p:nvSpPr>
            <p:cNvPr id="4164" name="Google Shape;4164;p70"/>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70"/>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70"/>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70"/>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70"/>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70"/>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0" name="Google Shape;4170;p70"/>
          <p:cNvGrpSpPr/>
          <p:nvPr/>
        </p:nvGrpSpPr>
        <p:grpSpPr>
          <a:xfrm>
            <a:off x="719115" y="2852867"/>
            <a:ext cx="2622876" cy="1333540"/>
            <a:chOff x="238125" y="1038125"/>
            <a:chExt cx="7146800" cy="3633625"/>
          </a:xfrm>
        </p:grpSpPr>
        <p:sp>
          <p:nvSpPr>
            <p:cNvPr id="4171" name="Google Shape;4171;p70"/>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70"/>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70"/>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70"/>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70"/>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70"/>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70"/>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70"/>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70"/>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70"/>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70"/>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70"/>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70"/>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70"/>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70"/>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70"/>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70"/>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70"/>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70"/>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70"/>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70"/>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70"/>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70"/>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70"/>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70"/>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70"/>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70"/>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70"/>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70"/>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70"/>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70"/>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70"/>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70"/>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70"/>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70"/>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70"/>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70"/>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70"/>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70"/>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70"/>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70"/>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70"/>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70"/>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70"/>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70"/>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70"/>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70"/>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70"/>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70"/>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70"/>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70"/>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70"/>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70"/>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70"/>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70"/>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70"/>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70"/>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70"/>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70"/>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70"/>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70"/>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70"/>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70"/>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70"/>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70"/>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70"/>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70"/>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70"/>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70"/>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70"/>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70"/>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70"/>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70"/>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70"/>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70"/>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70"/>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70"/>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70"/>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70"/>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70"/>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70"/>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70"/>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70"/>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70"/>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70"/>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70"/>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70"/>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70"/>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70"/>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70"/>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70"/>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70"/>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70"/>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70"/>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70"/>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70"/>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70"/>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70"/>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70"/>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70"/>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70"/>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70"/>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70"/>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70"/>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70"/>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70"/>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70"/>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70"/>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70"/>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70"/>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70"/>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70"/>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70"/>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70"/>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70"/>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70"/>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70"/>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70"/>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70"/>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70"/>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70"/>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70"/>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70"/>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70"/>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70"/>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70"/>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70"/>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70"/>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70"/>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70"/>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70"/>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70"/>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70"/>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70"/>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70"/>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70"/>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70"/>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70"/>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70"/>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70"/>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70"/>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70"/>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70"/>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70"/>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70"/>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70"/>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70"/>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70"/>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70"/>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70"/>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70"/>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70"/>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70"/>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70"/>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70"/>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70"/>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70"/>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70"/>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70"/>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70"/>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70"/>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70"/>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70"/>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70"/>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70"/>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70"/>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70"/>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70"/>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70"/>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70"/>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70"/>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70"/>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70"/>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70"/>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70"/>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70"/>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70"/>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70"/>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70"/>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70"/>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70"/>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70"/>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70"/>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70"/>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70"/>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70"/>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70"/>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70"/>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70"/>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70"/>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70"/>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70"/>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70"/>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70"/>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70"/>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70"/>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70"/>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70"/>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70"/>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70"/>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70"/>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70"/>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70"/>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70"/>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70"/>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70"/>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70"/>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70"/>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70"/>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70"/>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70"/>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70"/>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70"/>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70"/>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70"/>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70"/>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70"/>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70"/>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70"/>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70"/>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70"/>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70"/>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70"/>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70"/>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70"/>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70"/>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70"/>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70"/>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70"/>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70"/>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70"/>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70"/>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70"/>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70"/>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70"/>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70"/>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70"/>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70"/>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70"/>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70"/>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70"/>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70"/>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70"/>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70"/>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70"/>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70"/>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70"/>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70"/>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70"/>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70"/>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70"/>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70"/>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70"/>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70"/>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70"/>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70"/>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70"/>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70"/>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70"/>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70"/>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70"/>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70"/>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70"/>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70"/>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70"/>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70"/>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70"/>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70"/>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70"/>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70"/>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70"/>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70"/>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70"/>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70"/>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70"/>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70"/>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70"/>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70"/>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70"/>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70"/>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70"/>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70"/>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70"/>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70"/>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70"/>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70"/>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70"/>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70"/>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70"/>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70"/>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70"/>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70"/>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70"/>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70"/>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70"/>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70"/>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70"/>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70"/>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70"/>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70"/>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70"/>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70"/>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70"/>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70"/>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70"/>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70"/>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70"/>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70"/>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70"/>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70"/>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70"/>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70"/>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70"/>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70"/>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70"/>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70"/>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70"/>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70"/>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70"/>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70"/>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70"/>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70"/>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70"/>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70"/>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70"/>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70"/>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70"/>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70"/>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70"/>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70"/>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70"/>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70"/>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70"/>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70"/>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70"/>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70"/>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70"/>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70"/>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70"/>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70"/>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70"/>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70"/>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70"/>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70"/>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70"/>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70"/>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70"/>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70"/>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70"/>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70"/>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70"/>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70"/>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70"/>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70"/>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70"/>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70"/>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70"/>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70"/>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70"/>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70"/>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70"/>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70"/>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70"/>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70"/>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70"/>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70"/>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70"/>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70"/>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70"/>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70"/>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70"/>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70"/>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70"/>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70"/>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70"/>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70"/>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70"/>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70"/>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70"/>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70"/>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70"/>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70"/>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70"/>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70"/>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70"/>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70"/>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70"/>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70"/>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70"/>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70"/>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70"/>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70"/>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70"/>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70"/>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70"/>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70"/>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70"/>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70"/>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70"/>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70"/>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70"/>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70"/>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70"/>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70"/>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70"/>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70"/>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70"/>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70"/>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70"/>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70"/>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70"/>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70"/>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70"/>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70"/>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70"/>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70"/>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70"/>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70"/>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70"/>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70"/>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70"/>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70"/>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70"/>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70"/>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70"/>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70"/>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70"/>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70"/>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70"/>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70"/>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70"/>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70"/>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70"/>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70"/>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70"/>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70"/>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70"/>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70"/>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70"/>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70"/>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70"/>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70"/>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70"/>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70"/>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70"/>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70"/>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70"/>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70"/>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70"/>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70"/>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70"/>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70"/>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70"/>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70"/>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70"/>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70"/>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70"/>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70"/>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70"/>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70"/>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70"/>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70"/>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70"/>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70"/>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70"/>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70"/>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70"/>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70"/>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70"/>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70"/>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70"/>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70"/>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70"/>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70"/>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70"/>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70"/>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70"/>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70"/>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70"/>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70"/>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70"/>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70"/>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70"/>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70"/>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70"/>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70"/>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70"/>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70"/>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70"/>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70"/>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70"/>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70"/>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70"/>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70"/>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70"/>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70"/>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70"/>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70"/>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70"/>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70"/>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70"/>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70"/>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70"/>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70"/>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70"/>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70"/>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70"/>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70"/>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70"/>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70"/>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70"/>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70"/>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70"/>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70"/>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70"/>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70"/>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70"/>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70"/>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70"/>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70"/>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70"/>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70"/>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70"/>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70"/>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70"/>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70"/>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70"/>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70"/>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70"/>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70"/>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70"/>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70"/>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70"/>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70"/>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70"/>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70"/>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70"/>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70"/>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70"/>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70"/>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70"/>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70"/>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70"/>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70"/>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70"/>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70"/>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70"/>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70"/>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70"/>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70"/>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70"/>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70"/>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70"/>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70"/>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70"/>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70"/>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70"/>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70"/>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70"/>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70"/>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70"/>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70"/>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70"/>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70"/>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70"/>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70"/>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70"/>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70"/>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70"/>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70"/>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70"/>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70"/>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70"/>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70"/>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70"/>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70"/>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70"/>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70"/>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70"/>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70"/>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70"/>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70"/>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70"/>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70"/>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70"/>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70"/>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70"/>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70"/>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70"/>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70"/>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70"/>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70"/>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70"/>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70"/>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70"/>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70"/>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70"/>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70"/>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70"/>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70"/>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70"/>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70"/>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70"/>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70"/>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70"/>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70"/>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70"/>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70"/>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70"/>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70"/>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70"/>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70"/>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70"/>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70"/>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70"/>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70"/>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70"/>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70"/>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70"/>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70"/>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70"/>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70"/>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70"/>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70"/>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70"/>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70"/>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70"/>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70"/>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70"/>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70"/>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70"/>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70"/>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70"/>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70"/>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70"/>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70"/>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70"/>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70"/>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70"/>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70"/>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70"/>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70"/>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70"/>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70"/>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70"/>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70"/>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70"/>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70"/>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70"/>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70"/>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70"/>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70"/>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70"/>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70"/>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70"/>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70"/>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70"/>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70"/>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70"/>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70"/>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70"/>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70"/>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70"/>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70"/>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70"/>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70"/>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70"/>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70"/>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70"/>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70"/>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70"/>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70"/>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70"/>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70"/>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70"/>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70"/>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70"/>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70"/>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70"/>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70"/>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70"/>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70"/>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70"/>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70"/>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70"/>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70"/>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70"/>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70"/>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70"/>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70"/>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70"/>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70"/>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70"/>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70"/>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70"/>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70"/>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70"/>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70"/>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70"/>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70"/>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70"/>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70"/>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70"/>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70"/>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70"/>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70"/>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70"/>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70"/>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70"/>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70"/>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70"/>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70"/>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70"/>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70"/>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70"/>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70"/>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70"/>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70"/>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70"/>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70"/>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70"/>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70"/>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70"/>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70"/>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70"/>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70"/>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70"/>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70"/>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70"/>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70"/>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70"/>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70"/>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70"/>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70"/>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70"/>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70"/>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70"/>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70"/>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70"/>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70"/>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70"/>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70"/>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70"/>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70"/>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70"/>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70"/>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70"/>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70"/>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70"/>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70"/>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70"/>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70"/>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70"/>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70"/>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70"/>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70"/>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70"/>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70"/>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70"/>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70"/>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70"/>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70"/>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70"/>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70"/>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70"/>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70"/>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70"/>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70"/>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70"/>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70"/>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70"/>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70"/>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70"/>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70"/>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70"/>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70"/>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70"/>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70"/>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70"/>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70"/>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70"/>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70"/>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70"/>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70"/>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70"/>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70"/>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70"/>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70"/>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70"/>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70"/>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70"/>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70"/>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70"/>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70"/>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70"/>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70"/>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70"/>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70"/>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70"/>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70"/>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70"/>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70"/>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70"/>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70"/>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70"/>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70"/>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70"/>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70"/>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70"/>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70"/>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70"/>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70"/>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70"/>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70"/>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70"/>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70"/>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70"/>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70"/>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70"/>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70"/>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70"/>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70"/>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70"/>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70"/>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70"/>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70"/>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70"/>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70"/>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70"/>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70"/>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70"/>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70"/>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70"/>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70"/>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70"/>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70"/>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70"/>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70"/>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70"/>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70"/>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70"/>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70"/>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70"/>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70"/>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70"/>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70"/>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70"/>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70"/>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70"/>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70"/>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70"/>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70"/>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70"/>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70"/>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70"/>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70"/>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70"/>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70"/>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70"/>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70"/>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70"/>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70"/>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70"/>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70"/>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70"/>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70"/>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70"/>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70"/>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70"/>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70"/>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70"/>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70"/>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70"/>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70"/>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70"/>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70"/>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70"/>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70"/>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70"/>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70"/>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70"/>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70"/>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70"/>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70"/>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70"/>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70"/>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70"/>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70"/>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70"/>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70"/>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70"/>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70"/>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70"/>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70"/>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70"/>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70"/>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70"/>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70"/>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70"/>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70"/>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70"/>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70"/>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70"/>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70"/>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70"/>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70"/>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70"/>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70"/>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70"/>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70"/>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70"/>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70"/>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70"/>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70"/>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70"/>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70"/>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70"/>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70"/>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70"/>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70"/>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70"/>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70"/>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70"/>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70"/>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70"/>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70"/>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70"/>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70"/>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70"/>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70"/>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70"/>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70"/>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70"/>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70"/>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70"/>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70"/>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70"/>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70"/>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70"/>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70"/>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70"/>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70"/>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70"/>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70"/>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70"/>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70"/>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70"/>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70"/>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70"/>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70"/>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70"/>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70"/>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70"/>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70"/>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70"/>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70"/>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70"/>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70"/>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70"/>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70"/>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70"/>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70"/>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70"/>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70"/>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70"/>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70"/>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70"/>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70"/>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70"/>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70"/>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70"/>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70"/>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70"/>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70"/>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70"/>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70"/>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70"/>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70"/>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70"/>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70"/>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70"/>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70"/>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70"/>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70"/>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70"/>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70"/>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70"/>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70"/>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70"/>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70"/>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70"/>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70"/>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70"/>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70"/>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70"/>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70"/>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70"/>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70"/>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70"/>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70"/>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70"/>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70"/>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70"/>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70"/>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70"/>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70"/>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70"/>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70"/>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70"/>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70"/>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70"/>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70"/>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70"/>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70"/>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70"/>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70"/>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70"/>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70"/>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70"/>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70"/>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70"/>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70"/>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70"/>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70"/>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70"/>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70"/>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70"/>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70"/>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70"/>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70"/>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70"/>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70"/>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70"/>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70"/>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70"/>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70"/>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70"/>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70"/>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70"/>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70"/>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70"/>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70"/>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70"/>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70"/>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70"/>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70"/>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70"/>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70"/>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70"/>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70"/>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70"/>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70"/>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70"/>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70"/>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70"/>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70"/>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70"/>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70"/>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70"/>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70"/>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70"/>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70"/>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70"/>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70"/>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70"/>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70"/>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70"/>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70"/>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70"/>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70"/>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70"/>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70"/>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70"/>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70"/>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70"/>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70"/>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70"/>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70"/>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70"/>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70"/>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70"/>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70"/>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70"/>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70"/>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70"/>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70"/>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70"/>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70"/>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70"/>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70"/>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70"/>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70"/>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70"/>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70"/>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70"/>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70"/>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70"/>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70"/>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70"/>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70"/>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70"/>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70"/>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70"/>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70"/>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70"/>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70"/>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70"/>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70"/>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70"/>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70"/>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70"/>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70"/>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70"/>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70"/>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70"/>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70"/>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70"/>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70"/>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70"/>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70"/>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70"/>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70"/>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70"/>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70"/>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70"/>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70"/>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70"/>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70"/>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70"/>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70"/>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70"/>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70"/>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70"/>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70"/>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70"/>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70"/>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70"/>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70"/>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70"/>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70"/>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70"/>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70"/>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70"/>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70"/>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70"/>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70"/>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70"/>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70"/>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70"/>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70"/>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70"/>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70"/>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70"/>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70"/>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70"/>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70"/>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70"/>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70"/>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70"/>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70"/>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70"/>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70"/>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70"/>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70"/>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70"/>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70"/>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70"/>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70"/>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70"/>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70"/>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70"/>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70"/>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70"/>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70"/>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70"/>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70"/>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70"/>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70"/>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70"/>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70"/>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70"/>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70"/>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70"/>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70"/>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70"/>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70"/>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70"/>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70"/>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70"/>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70"/>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70"/>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70"/>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70"/>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70"/>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70"/>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70"/>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70"/>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70"/>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70"/>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70"/>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70"/>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70"/>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70"/>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70"/>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70"/>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70"/>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70"/>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70"/>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70"/>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70"/>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70"/>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70"/>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70"/>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70"/>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70"/>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70"/>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70"/>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70"/>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70"/>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70"/>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70"/>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70"/>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70"/>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70"/>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70"/>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70"/>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70"/>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70"/>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70"/>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70"/>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70"/>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70"/>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70"/>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70"/>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70"/>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70"/>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70"/>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70"/>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70"/>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70"/>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70"/>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70"/>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70"/>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70"/>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70"/>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70"/>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70"/>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70"/>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70"/>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70"/>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70"/>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70"/>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70"/>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70"/>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70"/>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70"/>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70"/>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70"/>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70"/>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70"/>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70"/>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70"/>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70"/>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70"/>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70"/>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70"/>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70"/>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70"/>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70"/>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70"/>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70"/>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70"/>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70"/>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70"/>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70"/>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70"/>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70"/>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70"/>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70"/>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70"/>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70"/>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70"/>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70"/>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70"/>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70"/>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70"/>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70"/>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70"/>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70"/>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70"/>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70"/>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70"/>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70"/>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70"/>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70"/>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70"/>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70"/>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70"/>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70"/>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70"/>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70"/>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70"/>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70"/>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70"/>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70"/>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70"/>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70"/>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70"/>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70"/>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70"/>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70"/>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70"/>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70"/>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70"/>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70"/>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70"/>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70"/>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70"/>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70"/>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70"/>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70"/>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70"/>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70"/>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70"/>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70"/>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70"/>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70"/>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70"/>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70"/>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70"/>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70"/>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70"/>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70"/>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70"/>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70"/>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70"/>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70"/>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70"/>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70"/>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70"/>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70"/>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70"/>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70"/>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70"/>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70"/>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70"/>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70"/>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70"/>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70"/>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70"/>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70"/>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70"/>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70"/>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70"/>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70"/>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70"/>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70"/>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70"/>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70"/>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70"/>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70"/>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70"/>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70"/>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70"/>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70"/>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70"/>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70"/>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70"/>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70"/>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70"/>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70"/>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70"/>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70"/>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70"/>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70"/>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70"/>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70"/>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70"/>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70"/>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70"/>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70"/>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70"/>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70"/>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70"/>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70"/>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70"/>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70"/>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70"/>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70"/>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70"/>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70"/>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70"/>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70"/>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70"/>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70"/>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70"/>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70"/>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70"/>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70"/>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70"/>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70"/>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70"/>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70"/>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70"/>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70"/>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70"/>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70"/>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70"/>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70"/>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70"/>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70"/>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70"/>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70"/>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70"/>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70"/>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70"/>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70"/>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70"/>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70"/>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70"/>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70"/>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70"/>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70"/>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70"/>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70"/>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70"/>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70"/>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70"/>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70"/>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70"/>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70"/>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70"/>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70"/>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70"/>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70"/>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70"/>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70"/>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70"/>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70"/>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70"/>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70"/>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70"/>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70"/>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70"/>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70"/>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70"/>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70"/>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70"/>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70"/>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70"/>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70"/>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70"/>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70"/>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70"/>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70"/>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70"/>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70"/>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70"/>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70"/>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70"/>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70"/>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70"/>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70"/>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70"/>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70"/>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70"/>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70"/>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70"/>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70"/>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70"/>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70"/>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70"/>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70"/>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70"/>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70"/>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70"/>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70"/>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70"/>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70"/>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70"/>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70"/>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70"/>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70"/>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70"/>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70"/>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70"/>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70"/>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70"/>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70"/>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70"/>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70"/>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70"/>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70"/>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70"/>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70"/>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70"/>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70"/>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70"/>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70"/>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70"/>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70"/>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70"/>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70"/>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70"/>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70"/>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70"/>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70"/>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70"/>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70"/>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70"/>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70"/>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70"/>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70"/>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70"/>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70"/>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70"/>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70"/>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70"/>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70"/>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70"/>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70"/>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70"/>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70"/>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70"/>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70"/>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70"/>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70"/>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70"/>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70"/>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70"/>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70"/>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70"/>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70"/>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70"/>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70"/>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70"/>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70"/>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70"/>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70"/>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70"/>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70"/>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70"/>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70"/>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70"/>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70"/>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70"/>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70"/>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70"/>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70"/>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70"/>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70"/>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70"/>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70"/>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70"/>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70"/>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70"/>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70"/>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70"/>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70"/>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70"/>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70"/>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70"/>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70"/>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70"/>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70"/>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70"/>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70"/>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70"/>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70"/>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70"/>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70"/>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70"/>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3" name="Google Shape;5743;p70"/>
          <p:cNvGrpSpPr/>
          <p:nvPr/>
        </p:nvGrpSpPr>
        <p:grpSpPr>
          <a:xfrm>
            <a:off x="5834043" y="994977"/>
            <a:ext cx="2590840" cy="1380235"/>
            <a:chOff x="233350" y="949250"/>
            <a:chExt cx="7137300" cy="3802300"/>
          </a:xfrm>
        </p:grpSpPr>
        <p:sp>
          <p:nvSpPr>
            <p:cNvPr id="5744" name="Google Shape;5744;p70"/>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70"/>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70"/>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70"/>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70"/>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70"/>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70"/>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70"/>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70"/>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70"/>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70"/>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70"/>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70"/>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70"/>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70"/>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70"/>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70"/>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70"/>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70"/>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70"/>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70"/>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70"/>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70"/>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70"/>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70"/>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70"/>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70"/>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70"/>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70"/>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70"/>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70"/>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70"/>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70"/>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70"/>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70"/>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70"/>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70"/>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70"/>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70"/>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70"/>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70"/>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70"/>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70"/>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70"/>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70"/>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70"/>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70"/>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70"/>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70"/>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70"/>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70"/>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5" name="Google Shape;5795;p70"/>
          <p:cNvGrpSpPr/>
          <p:nvPr/>
        </p:nvGrpSpPr>
        <p:grpSpPr>
          <a:xfrm>
            <a:off x="7648472" y="3039750"/>
            <a:ext cx="104231" cy="320340"/>
            <a:chOff x="7564426" y="3224343"/>
            <a:chExt cx="119985" cy="368801"/>
          </a:xfrm>
        </p:grpSpPr>
        <p:sp>
          <p:nvSpPr>
            <p:cNvPr id="5796" name="Google Shape;5796;p70"/>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70"/>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8" name="Google Shape;5798;p70"/>
          <p:cNvGrpSpPr/>
          <p:nvPr/>
        </p:nvGrpSpPr>
        <p:grpSpPr>
          <a:xfrm>
            <a:off x="7347961" y="3033852"/>
            <a:ext cx="189489" cy="332132"/>
            <a:chOff x="8370831" y="3202002"/>
            <a:chExt cx="218129" cy="382376"/>
          </a:xfrm>
        </p:grpSpPr>
        <p:sp>
          <p:nvSpPr>
            <p:cNvPr id="5799" name="Google Shape;5799;p70"/>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70"/>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1" name="Google Shape;5801;p70"/>
          <p:cNvGrpSpPr/>
          <p:nvPr/>
        </p:nvGrpSpPr>
        <p:grpSpPr>
          <a:xfrm>
            <a:off x="8071350" y="3444984"/>
            <a:ext cx="309429" cy="267000"/>
            <a:chOff x="6742064" y="3750480"/>
            <a:chExt cx="399315" cy="344560"/>
          </a:xfrm>
        </p:grpSpPr>
        <p:sp>
          <p:nvSpPr>
            <p:cNvPr id="5802" name="Google Shape;5802;p70"/>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70"/>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4" name="Google Shape;5804;p70"/>
          <p:cNvGrpSpPr/>
          <p:nvPr/>
        </p:nvGrpSpPr>
        <p:grpSpPr>
          <a:xfrm>
            <a:off x="7610369" y="3796031"/>
            <a:ext cx="180437" cy="281608"/>
            <a:chOff x="7248525" y="3739696"/>
            <a:chExt cx="230531" cy="359790"/>
          </a:xfrm>
        </p:grpSpPr>
        <p:sp>
          <p:nvSpPr>
            <p:cNvPr id="5805" name="Google Shape;5805;p70"/>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70"/>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7" name="Google Shape;5807;p70"/>
          <p:cNvGrpSpPr/>
          <p:nvPr/>
        </p:nvGrpSpPr>
        <p:grpSpPr>
          <a:xfrm>
            <a:off x="7856288" y="3439255"/>
            <a:ext cx="162896" cy="278710"/>
            <a:chOff x="7601242" y="3729267"/>
            <a:chExt cx="222566" cy="380803"/>
          </a:xfrm>
        </p:grpSpPr>
        <p:sp>
          <p:nvSpPr>
            <p:cNvPr id="5808" name="Google Shape;5808;p70"/>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70"/>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0" name="Google Shape;5810;p70"/>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11" name="Google Shape;5811;p70"/>
          <p:cNvGrpSpPr/>
          <p:nvPr/>
        </p:nvGrpSpPr>
        <p:grpSpPr>
          <a:xfrm>
            <a:off x="7345934" y="3440396"/>
            <a:ext cx="193543" cy="275990"/>
            <a:chOff x="8304647" y="3738687"/>
            <a:chExt cx="225076" cy="320956"/>
          </a:xfrm>
        </p:grpSpPr>
        <p:sp>
          <p:nvSpPr>
            <p:cNvPr id="5812" name="Google Shape;5812;p70"/>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70"/>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70"/>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5" name="Google Shape;5815;p70"/>
          <p:cNvGrpSpPr/>
          <p:nvPr/>
        </p:nvGrpSpPr>
        <p:grpSpPr>
          <a:xfrm>
            <a:off x="7618426" y="3440396"/>
            <a:ext cx="178492" cy="275990"/>
            <a:chOff x="8615101" y="3738687"/>
            <a:chExt cx="207573" cy="320956"/>
          </a:xfrm>
        </p:grpSpPr>
        <p:sp>
          <p:nvSpPr>
            <p:cNvPr id="5816" name="Google Shape;5816;p70"/>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70"/>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70"/>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9" name="Google Shape;5819;p70"/>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20" name="Google Shape;5820;p70"/>
          <p:cNvGrpSpPr/>
          <p:nvPr/>
        </p:nvGrpSpPr>
        <p:grpSpPr>
          <a:xfrm>
            <a:off x="6013131" y="3561884"/>
            <a:ext cx="557670" cy="511283"/>
            <a:chOff x="6015419" y="3716859"/>
            <a:chExt cx="557671" cy="511283"/>
          </a:xfrm>
        </p:grpSpPr>
        <p:sp>
          <p:nvSpPr>
            <p:cNvPr id="5821" name="Google Shape;5821;p70"/>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22" name="Google Shape;5822;p70"/>
            <p:cNvGrpSpPr/>
            <p:nvPr/>
          </p:nvGrpSpPr>
          <p:grpSpPr>
            <a:xfrm>
              <a:off x="6036094" y="3716980"/>
              <a:ext cx="529860" cy="510468"/>
              <a:chOff x="6036094" y="3716980"/>
              <a:chExt cx="529860" cy="510468"/>
            </a:xfrm>
          </p:grpSpPr>
          <p:sp>
            <p:nvSpPr>
              <p:cNvPr id="5823" name="Google Shape;5823;p70"/>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70"/>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70"/>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70"/>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70"/>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70"/>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70"/>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70"/>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70"/>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70"/>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33" name="Google Shape;5833;p70"/>
          <p:cNvGrpSpPr/>
          <p:nvPr/>
        </p:nvGrpSpPr>
        <p:grpSpPr>
          <a:xfrm>
            <a:off x="6642016" y="2918653"/>
            <a:ext cx="576302" cy="511871"/>
            <a:chOff x="6644304" y="3073628"/>
            <a:chExt cx="576302" cy="511871"/>
          </a:xfrm>
        </p:grpSpPr>
        <p:sp>
          <p:nvSpPr>
            <p:cNvPr id="5834" name="Google Shape;5834;p70"/>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35" name="Google Shape;5835;p70"/>
            <p:cNvGrpSpPr/>
            <p:nvPr/>
          </p:nvGrpSpPr>
          <p:grpSpPr>
            <a:xfrm>
              <a:off x="6712169" y="3085440"/>
              <a:ext cx="481622" cy="494913"/>
              <a:chOff x="6712169" y="3085440"/>
              <a:chExt cx="481622" cy="494913"/>
            </a:xfrm>
          </p:grpSpPr>
          <p:sp>
            <p:nvSpPr>
              <p:cNvPr id="5836" name="Google Shape;5836;p70"/>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70"/>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70"/>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70"/>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70"/>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41" name="Google Shape;5841;p70"/>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70"/>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70"/>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44" name="Google Shape;5844;p70"/>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5" name="Google Shape;5845;p70"/>
          <p:cNvGrpSpPr/>
          <p:nvPr/>
        </p:nvGrpSpPr>
        <p:grpSpPr>
          <a:xfrm>
            <a:off x="6649867" y="3561648"/>
            <a:ext cx="560631" cy="511352"/>
            <a:chOff x="6652154" y="3716623"/>
            <a:chExt cx="560631" cy="511352"/>
          </a:xfrm>
        </p:grpSpPr>
        <p:sp>
          <p:nvSpPr>
            <p:cNvPr id="5846" name="Google Shape;5846;p70"/>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7" name="Google Shape;5847;p70"/>
            <p:cNvGrpSpPr/>
            <p:nvPr/>
          </p:nvGrpSpPr>
          <p:grpSpPr>
            <a:xfrm>
              <a:off x="6669657" y="3716715"/>
              <a:ext cx="466779" cy="464290"/>
              <a:chOff x="6669657" y="3716715"/>
              <a:chExt cx="466779" cy="464290"/>
            </a:xfrm>
          </p:grpSpPr>
          <p:sp>
            <p:nvSpPr>
              <p:cNvPr id="5848" name="Google Shape;5848;p70"/>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70"/>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70"/>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70"/>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70"/>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70"/>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70"/>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70"/>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70"/>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70"/>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70"/>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70"/>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70"/>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61" name="Google Shape;5861;p70"/>
          <p:cNvGrpSpPr/>
          <p:nvPr/>
        </p:nvGrpSpPr>
        <p:grpSpPr>
          <a:xfrm>
            <a:off x="7843958" y="3843056"/>
            <a:ext cx="187557" cy="187557"/>
            <a:chOff x="8565775" y="671075"/>
            <a:chExt cx="441000" cy="441000"/>
          </a:xfrm>
        </p:grpSpPr>
        <p:sp>
          <p:nvSpPr>
            <p:cNvPr id="5862" name="Google Shape;5862;p70"/>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70"/>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4" name="Google Shape;5864;p70"/>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70"/>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6" name="Google Shape;5866;p70"/>
          <p:cNvGrpSpPr/>
          <p:nvPr/>
        </p:nvGrpSpPr>
        <p:grpSpPr>
          <a:xfrm>
            <a:off x="5997813" y="2921275"/>
            <a:ext cx="587871" cy="512373"/>
            <a:chOff x="6000100" y="3076250"/>
            <a:chExt cx="587871" cy="512373"/>
          </a:xfrm>
        </p:grpSpPr>
        <p:sp>
          <p:nvSpPr>
            <p:cNvPr id="5867" name="Google Shape;5867;p70"/>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8" name="Google Shape;5868;p70"/>
            <p:cNvGrpSpPr/>
            <p:nvPr/>
          </p:nvGrpSpPr>
          <p:grpSpPr>
            <a:xfrm>
              <a:off x="6031360" y="3076713"/>
              <a:ext cx="539107" cy="480965"/>
              <a:chOff x="6031360" y="3076713"/>
              <a:chExt cx="539107" cy="480965"/>
            </a:xfrm>
          </p:grpSpPr>
          <p:sp>
            <p:nvSpPr>
              <p:cNvPr id="5869" name="Google Shape;5869;p70"/>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70"/>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70"/>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70"/>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70"/>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70"/>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70"/>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76" name="Google Shape;5876;p70"/>
          <p:cNvGrpSpPr/>
          <p:nvPr/>
        </p:nvGrpSpPr>
        <p:grpSpPr>
          <a:xfrm>
            <a:off x="3574273" y="2854307"/>
            <a:ext cx="2241344" cy="1330656"/>
            <a:chOff x="3597785" y="3065882"/>
            <a:chExt cx="2241344" cy="1330656"/>
          </a:xfrm>
        </p:grpSpPr>
        <p:grpSp>
          <p:nvGrpSpPr>
            <p:cNvPr id="5877" name="Google Shape;5877;p70"/>
            <p:cNvGrpSpPr/>
            <p:nvPr/>
          </p:nvGrpSpPr>
          <p:grpSpPr>
            <a:xfrm>
              <a:off x="5296908" y="3937355"/>
              <a:ext cx="143198" cy="32380"/>
              <a:chOff x="5296908" y="3937355"/>
              <a:chExt cx="143198" cy="32380"/>
            </a:xfrm>
          </p:grpSpPr>
          <p:sp>
            <p:nvSpPr>
              <p:cNvPr id="5878" name="Google Shape;5878;p70"/>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79" name="Google Shape;5879;p70"/>
              <p:cNvGrpSpPr/>
              <p:nvPr/>
            </p:nvGrpSpPr>
            <p:grpSpPr>
              <a:xfrm>
                <a:off x="5402331" y="3937355"/>
                <a:ext cx="37776" cy="32380"/>
                <a:chOff x="5402331" y="3937355"/>
                <a:chExt cx="37776" cy="32380"/>
              </a:xfrm>
            </p:grpSpPr>
            <p:sp>
              <p:nvSpPr>
                <p:cNvPr id="5880" name="Google Shape;5880;p70"/>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70"/>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2" name="Google Shape;5882;p70"/>
              <p:cNvGrpSpPr/>
              <p:nvPr/>
            </p:nvGrpSpPr>
            <p:grpSpPr>
              <a:xfrm>
                <a:off x="5296908" y="3937355"/>
                <a:ext cx="37783" cy="32380"/>
                <a:chOff x="5296908" y="3937355"/>
                <a:chExt cx="37783" cy="32380"/>
              </a:xfrm>
            </p:grpSpPr>
            <p:sp>
              <p:nvSpPr>
                <p:cNvPr id="5883" name="Google Shape;5883;p70"/>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70"/>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85" name="Google Shape;5885;p70"/>
            <p:cNvGrpSpPr/>
            <p:nvPr/>
          </p:nvGrpSpPr>
          <p:grpSpPr>
            <a:xfrm>
              <a:off x="4724163" y="3119631"/>
              <a:ext cx="120838" cy="84218"/>
              <a:chOff x="4724163" y="3119631"/>
              <a:chExt cx="120838" cy="84218"/>
            </a:xfrm>
          </p:grpSpPr>
          <p:grpSp>
            <p:nvGrpSpPr>
              <p:cNvPr id="5886" name="Google Shape;5886;p70"/>
              <p:cNvGrpSpPr/>
              <p:nvPr/>
            </p:nvGrpSpPr>
            <p:grpSpPr>
              <a:xfrm>
                <a:off x="4746712" y="3132773"/>
                <a:ext cx="86869" cy="56424"/>
                <a:chOff x="4746712" y="3132773"/>
                <a:chExt cx="86869" cy="56424"/>
              </a:xfrm>
            </p:grpSpPr>
            <p:sp>
              <p:nvSpPr>
                <p:cNvPr id="5887" name="Google Shape;5887;p70"/>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70"/>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9" name="Google Shape;5889;p70"/>
              <p:cNvGrpSpPr/>
              <p:nvPr/>
            </p:nvGrpSpPr>
            <p:grpSpPr>
              <a:xfrm>
                <a:off x="4773634" y="3143336"/>
                <a:ext cx="37776" cy="32451"/>
                <a:chOff x="4773634" y="3143336"/>
                <a:chExt cx="37776" cy="32451"/>
              </a:xfrm>
            </p:grpSpPr>
            <p:sp>
              <p:nvSpPr>
                <p:cNvPr id="5890" name="Google Shape;5890;p70"/>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70"/>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2" name="Google Shape;5892;p70"/>
              <p:cNvGrpSpPr/>
              <p:nvPr/>
            </p:nvGrpSpPr>
            <p:grpSpPr>
              <a:xfrm>
                <a:off x="4724163" y="3131248"/>
                <a:ext cx="37776" cy="32459"/>
                <a:chOff x="4724163" y="3131248"/>
                <a:chExt cx="37776" cy="32459"/>
              </a:xfrm>
            </p:grpSpPr>
            <p:sp>
              <p:nvSpPr>
                <p:cNvPr id="5893" name="Google Shape;5893;p70"/>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70"/>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5" name="Google Shape;5895;p70"/>
              <p:cNvGrpSpPr/>
              <p:nvPr/>
            </p:nvGrpSpPr>
            <p:grpSpPr>
              <a:xfrm>
                <a:off x="4755081" y="3176054"/>
                <a:ext cx="32357" cy="27795"/>
                <a:chOff x="4755081" y="3176054"/>
                <a:chExt cx="32357" cy="27795"/>
              </a:xfrm>
            </p:grpSpPr>
            <p:sp>
              <p:nvSpPr>
                <p:cNvPr id="5896" name="Google Shape;5896;p70"/>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70"/>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8" name="Google Shape;5898;p70"/>
              <p:cNvGrpSpPr/>
              <p:nvPr/>
            </p:nvGrpSpPr>
            <p:grpSpPr>
              <a:xfrm>
                <a:off x="4812550" y="3119631"/>
                <a:ext cx="32451" cy="27803"/>
                <a:chOff x="4812550" y="3119631"/>
                <a:chExt cx="32451" cy="27803"/>
              </a:xfrm>
            </p:grpSpPr>
            <p:sp>
              <p:nvSpPr>
                <p:cNvPr id="5899" name="Google Shape;5899;p70"/>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70"/>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01" name="Google Shape;5901;p70"/>
            <p:cNvGrpSpPr/>
            <p:nvPr/>
          </p:nvGrpSpPr>
          <p:grpSpPr>
            <a:xfrm>
              <a:off x="5382826" y="4027197"/>
              <a:ext cx="268967" cy="250422"/>
              <a:chOff x="5382826" y="4027197"/>
              <a:chExt cx="268967" cy="250422"/>
            </a:xfrm>
          </p:grpSpPr>
          <p:grpSp>
            <p:nvGrpSpPr>
              <p:cNvPr id="5902" name="Google Shape;5902;p70"/>
              <p:cNvGrpSpPr/>
              <p:nvPr/>
            </p:nvGrpSpPr>
            <p:grpSpPr>
              <a:xfrm>
                <a:off x="5405280" y="4042510"/>
                <a:ext cx="237570" cy="218647"/>
                <a:chOff x="5405280" y="4042510"/>
                <a:chExt cx="237570" cy="218647"/>
              </a:xfrm>
            </p:grpSpPr>
            <p:sp>
              <p:nvSpPr>
                <p:cNvPr id="5903" name="Google Shape;5903;p70"/>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70"/>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70"/>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70"/>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70"/>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70"/>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9" name="Google Shape;5909;p70"/>
              <p:cNvGrpSpPr/>
              <p:nvPr/>
            </p:nvGrpSpPr>
            <p:grpSpPr>
              <a:xfrm>
                <a:off x="5382826" y="4125549"/>
                <a:ext cx="37776" cy="32380"/>
                <a:chOff x="5382826" y="4125549"/>
                <a:chExt cx="37776" cy="32380"/>
              </a:xfrm>
            </p:grpSpPr>
            <p:sp>
              <p:nvSpPr>
                <p:cNvPr id="5910" name="Google Shape;5910;p70"/>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70"/>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2" name="Google Shape;5912;p70"/>
              <p:cNvGrpSpPr/>
              <p:nvPr/>
            </p:nvGrpSpPr>
            <p:grpSpPr>
              <a:xfrm>
                <a:off x="5475680" y="4195587"/>
                <a:ext cx="37783" cy="32364"/>
                <a:chOff x="5475680" y="4195587"/>
                <a:chExt cx="37783" cy="32364"/>
              </a:xfrm>
            </p:grpSpPr>
            <p:sp>
              <p:nvSpPr>
                <p:cNvPr id="5913" name="Google Shape;5913;p70"/>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70"/>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5" name="Google Shape;5915;p70"/>
              <p:cNvGrpSpPr/>
              <p:nvPr/>
            </p:nvGrpSpPr>
            <p:grpSpPr>
              <a:xfrm>
                <a:off x="5532575" y="4027197"/>
                <a:ext cx="33308" cy="32262"/>
                <a:chOff x="5532575" y="4027197"/>
                <a:chExt cx="33308" cy="32262"/>
              </a:xfrm>
            </p:grpSpPr>
            <p:sp>
              <p:nvSpPr>
                <p:cNvPr id="5916" name="Google Shape;5916;p70"/>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70"/>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8" name="Google Shape;5918;p70"/>
              <p:cNvGrpSpPr/>
              <p:nvPr/>
            </p:nvGrpSpPr>
            <p:grpSpPr>
              <a:xfrm>
                <a:off x="5590706" y="4245348"/>
                <a:ext cx="33497" cy="32270"/>
                <a:chOff x="5590706" y="4245348"/>
                <a:chExt cx="33497" cy="32270"/>
              </a:xfrm>
            </p:grpSpPr>
            <p:sp>
              <p:nvSpPr>
                <p:cNvPr id="5919" name="Google Shape;5919;p70"/>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70"/>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1" name="Google Shape;5921;p70"/>
              <p:cNvGrpSpPr/>
              <p:nvPr/>
            </p:nvGrpSpPr>
            <p:grpSpPr>
              <a:xfrm>
                <a:off x="5618681" y="4109677"/>
                <a:ext cx="33112" cy="32357"/>
                <a:chOff x="5618681" y="4109677"/>
                <a:chExt cx="33112" cy="32357"/>
              </a:xfrm>
            </p:grpSpPr>
            <p:sp>
              <p:nvSpPr>
                <p:cNvPr id="5922" name="Google Shape;5922;p70"/>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70"/>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4" name="Google Shape;5924;p70"/>
              <p:cNvGrpSpPr/>
              <p:nvPr/>
            </p:nvGrpSpPr>
            <p:grpSpPr>
              <a:xfrm>
                <a:off x="5479298" y="4128262"/>
                <a:ext cx="31405" cy="26906"/>
                <a:chOff x="5479298" y="4128262"/>
                <a:chExt cx="31405" cy="26906"/>
              </a:xfrm>
            </p:grpSpPr>
            <p:sp>
              <p:nvSpPr>
                <p:cNvPr id="5925" name="Google Shape;5925;p70"/>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70"/>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7" name="Google Shape;5927;p70"/>
              <p:cNvGrpSpPr/>
              <p:nvPr/>
            </p:nvGrpSpPr>
            <p:grpSpPr>
              <a:xfrm>
                <a:off x="5582903" y="4180116"/>
                <a:ext cx="31499" cy="26898"/>
                <a:chOff x="5582903" y="4180116"/>
                <a:chExt cx="31499" cy="26898"/>
              </a:xfrm>
            </p:grpSpPr>
            <p:sp>
              <p:nvSpPr>
                <p:cNvPr id="5928" name="Google Shape;5928;p70"/>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70"/>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30" name="Google Shape;5930;p70"/>
            <p:cNvGrpSpPr/>
            <p:nvPr/>
          </p:nvGrpSpPr>
          <p:grpSpPr>
            <a:xfrm>
              <a:off x="3977681" y="3230323"/>
              <a:ext cx="94584" cy="84085"/>
              <a:chOff x="3977681" y="3230323"/>
              <a:chExt cx="94584" cy="84085"/>
            </a:xfrm>
          </p:grpSpPr>
          <p:grpSp>
            <p:nvGrpSpPr>
              <p:cNvPr id="5931" name="Google Shape;5931;p70"/>
              <p:cNvGrpSpPr/>
              <p:nvPr/>
            </p:nvGrpSpPr>
            <p:grpSpPr>
              <a:xfrm>
                <a:off x="4000135" y="3243041"/>
                <a:ext cx="59570" cy="57186"/>
                <a:chOff x="4000135" y="3243041"/>
                <a:chExt cx="59570" cy="57186"/>
              </a:xfrm>
            </p:grpSpPr>
            <p:sp>
              <p:nvSpPr>
                <p:cNvPr id="5932" name="Google Shape;5932;p70"/>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70"/>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70"/>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5" name="Google Shape;5935;p70"/>
              <p:cNvGrpSpPr/>
              <p:nvPr/>
            </p:nvGrpSpPr>
            <p:grpSpPr>
              <a:xfrm>
                <a:off x="3977681" y="3245872"/>
                <a:ext cx="37783" cy="32380"/>
                <a:chOff x="3977681" y="3245872"/>
                <a:chExt cx="37783" cy="32380"/>
              </a:xfrm>
            </p:grpSpPr>
            <p:sp>
              <p:nvSpPr>
                <p:cNvPr id="5936" name="Google Shape;5936;p70"/>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70"/>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8" name="Google Shape;5938;p70"/>
              <p:cNvGrpSpPr/>
              <p:nvPr/>
            </p:nvGrpSpPr>
            <p:grpSpPr>
              <a:xfrm>
                <a:off x="4040860" y="3262672"/>
                <a:ext cx="31405" cy="27001"/>
                <a:chOff x="4040860" y="3262672"/>
                <a:chExt cx="31405" cy="27001"/>
              </a:xfrm>
            </p:grpSpPr>
            <p:sp>
              <p:nvSpPr>
                <p:cNvPr id="5939" name="Google Shape;5939;p70"/>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70"/>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1" name="Google Shape;5941;p70"/>
              <p:cNvGrpSpPr/>
              <p:nvPr/>
            </p:nvGrpSpPr>
            <p:grpSpPr>
              <a:xfrm>
                <a:off x="4021072" y="3230323"/>
                <a:ext cx="31397" cy="26906"/>
                <a:chOff x="4021072" y="3230323"/>
                <a:chExt cx="31397" cy="26906"/>
              </a:xfrm>
            </p:grpSpPr>
            <p:sp>
              <p:nvSpPr>
                <p:cNvPr id="5942" name="Google Shape;5942;p70"/>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70"/>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4" name="Google Shape;5944;p70"/>
              <p:cNvGrpSpPr/>
              <p:nvPr/>
            </p:nvGrpSpPr>
            <p:grpSpPr>
              <a:xfrm>
                <a:off x="4001472" y="3287462"/>
                <a:ext cx="31499" cy="26945"/>
                <a:chOff x="4001472" y="3287462"/>
                <a:chExt cx="31499" cy="26945"/>
              </a:xfrm>
            </p:grpSpPr>
            <p:sp>
              <p:nvSpPr>
                <p:cNvPr id="5945" name="Google Shape;5945;p70"/>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70"/>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47" name="Google Shape;5947;p70"/>
            <p:cNvGrpSpPr/>
            <p:nvPr/>
          </p:nvGrpSpPr>
          <p:grpSpPr>
            <a:xfrm>
              <a:off x="4084715" y="3258865"/>
              <a:ext cx="184961" cy="137268"/>
              <a:chOff x="4084715" y="3258865"/>
              <a:chExt cx="184961" cy="137268"/>
            </a:xfrm>
          </p:grpSpPr>
          <p:grpSp>
            <p:nvGrpSpPr>
              <p:cNvPr id="5948" name="Google Shape;5948;p70"/>
              <p:cNvGrpSpPr/>
              <p:nvPr/>
            </p:nvGrpSpPr>
            <p:grpSpPr>
              <a:xfrm>
                <a:off x="4107453" y="3271583"/>
                <a:ext cx="153470" cy="110275"/>
                <a:chOff x="4107453" y="3271583"/>
                <a:chExt cx="153470" cy="110275"/>
              </a:xfrm>
            </p:grpSpPr>
            <p:sp>
              <p:nvSpPr>
                <p:cNvPr id="5949" name="Google Shape;5949;p70"/>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70"/>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70"/>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70"/>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3" name="Google Shape;5953;p70"/>
              <p:cNvGrpSpPr/>
              <p:nvPr/>
            </p:nvGrpSpPr>
            <p:grpSpPr>
              <a:xfrm>
                <a:off x="4136947" y="3258865"/>
                <a:ext cx="31499" cy="27001"/>
                <a:chOff x="4136947" y="3258865"/>
                <a:chExt cx="31499" cy="27001"/>
              </a:xfrm>
            </p:grpSpPr>
            <p:sp>
              <p:nvSpPr>
                <p:cNvPr id="5954" name="Google Shape;5954;p70"/>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70"/>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6" name="Google Shape;5956;p70"/>
              <p:cNvGrpSpPr/>
              <p:nvPr/>
            </p:nvGrpSpPr>
            <p:grpSpPr>
              <a:xfrm>
                <a:off x="4084715" y="3266478"/>
                <a:ext cx="31468" cy="26898"/>
                <a:chOff x="4084715" y="3266478"/>
                <a:chExt cx="31468" cy="26898"/>
              </a:xfrm>
            </p:grpSpPr>
            <p:sp>
              <p:nvSpPr>
                <p:cNvPr id="5957" name="Google Shape;5957;p70"/>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70"/>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9" name="Google Shape;5959;p70"/>
              <p:cNvGrpSpPr/>
              <p:nvPr/>
            </p:nvGrpSpPr>
            <p:grpSpPr>
              <a:xfrm>
                <a:off x="4159213" y="3279849"/>
                <a:ext cx="31405" cy="26945"/>
                <a:chOff x="4159213" y="3279849"/>
                <a:chExt cx="31405" cy="26945"/>
              </a:xfrm>
            </p:grpSpPr>
            <p:sp>
              <p:nvSpPr>
                <p:cNvPr id="5960" name="Google Shape;5960;p70"/>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70"/>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2" name="Google Shape;5962;p70"/>
              <p:cNvGrpSpPr/>
              <p:nvPr/>
            </p:nvGrpSpPr>
            <p:grpSpPr>
              <a:xfrm>
                <a:off x="4201550" y="3266502"/>
                <a:ext cx="31405" cy="26883"/>
                <a:chOff x="4201550" y="3266502"/>
                <a:chExt cx="31405" cy="26883"/>
              </a:xfrm>
            </p:grpSpPr>
            <p:sp>
              <p:nvSpPr>
                <p:cNvPr id="5963" name="Google Shape;5963;p70"/>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70"/>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5" name="Google Shape;5965;p70"/>
              <p:cNvGrpSpPr/>
              <p:nvPr/>
            </p:nvGrpSpPr>
            <p:grpSpPr>
              <a:xfrm>
                <a:off x="4201550" y="3338278"/>
                <a:ext cx="31405" cy="26930"/>
                <a:chOff x="4201550" y="3338278"/>
                <a:chExt cx="31405" cy="26930"/>
              </a:xfrm>
            </p:grpSpPr>
            <p:sp>
              <p:nvSpPr>
                <p:cNvPr id="5966" name="Google Shape;5966;p70"/>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70"/>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8" name="Google Shape;5968;p70"/>
              <p:cNvGrpSpPr/>
              <p:nvPr/>
            </p:nvGrpSpPr>
            <p:grpSpPr>
              <a:xfrm>
                <a:off x="4238272" y="3369132"/>
                <a:ext cx="31405" cy="27001"/>
                <a:chOff x="4238272" y="3369132"/>
                <a:chExt cx="31405" cy="27001"/>
              </a:xfrm>
            </p:grpSpPr>
            <p:sp>
              <p:nvSpPr>
                <p:cNvPr id="5969" name="Google Shape;5969;p70"/>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70"/>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71" name="Google Shape;5971;p70"/>
            <p:cNvGrpSpPr/>
            <p:nvPr/>
          </p:nvGrpSpPr>
          <p:grpSpPr>
            <a:xfrm>
              <a:off x="4068639" y="3200169"/>
              <a:ext cx="77643" cy="37272"/>
              <a:chOff x="4068639" y="3200169"/>
              <a:chExt cx="77643" cy="37272"/>
            </a:xfrm>
          </p:grpSpPr>
          <p:sp>
            <p:nvSpPr>
              <p:cNvPr id="5972" name="Google Shape;5972;p70"/>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3" name="Google Shape;5973;p70"/>
              <p:cNvGrpSpPr/>
              <p:nvPr/>
            </p:nvGrpSpPr>
            <p:grpSpPr>
              <a:xfrm>
                <a:off x="4114878" y="3200169"/>
                <a:ext cx="31405" cy="26993"/>
                <a:chOff x="4114878" y="3200169"/>
                <a:chExt cx="31405" cy="26993"/>
              </a:xfrm>
            </p:grpSpPr>
            <p:sp>
              <p:nvSpPr>
                <p:cNvPr id="5974" name="Google Shape;5974;p70"/>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70"/>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6" name="Google Shape;5976;p70"/>
              <p:cNvGrpSpPr/>
              <p:nvPr/>
            </p:nvGrpSpPr>
            <p:grpSpPr>
              <a:xfrm>
                <a:off x="4068639" y="3210535"/>
                <a:ext cx="31499" cy="26906"/>
                <a:chOff x="4068639" y="3210535"/>
                <a:chExt cx="31499" cy="26906"/>
              </a:xfrm>
            </p:grpSpPr>
            <p:sp>
              <p:nvSpPr>
                <p:cNvPr id="5977" name="Google Shape;5977;p70"/>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70"/>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79" name="Google Shape;5979;p70"/>
            <p:cNvGrpSpPr/>
            <p:nvPr/>
          </p:nvGrpSpPr>
          <p:grpSpPr>
            <a:xfrm>
              <a:off x="3869702" y="3066935"/>
              <a:ext cx="382664" cy="190294"/>
              <a:chOff x="3869702" y="3066935"/>
              <a:chExt cx="382664" cy="190294"/>
            </a:xfrm>
          </p:grpSpPr>
          <p:grpSp>
            <p:nvGrpSpPr>
              <p:cNvPr id="5980" name="Google Shape;5980;p70"/>
              <p:cNvGrpSpPr/>
              <p:nvPr/>
            </p:nvGrpSpPr>
            <p:grpSpPr>
              <a:xfrm>
                <a:off x="3888633" y="3082351"/>
                <a:ext cx="351172" cy="160698"/>
                <a:chOff x="3888633" y="3082351"/>
                <a:chExt cx="351172" cy="160698"/>
              </a:xfrm>
            </p:grpSpPr>
            <p:sp>
              <p:nvSpPr>
                <p:cNvPr id="5981" name="Google Shape;5981;p70"/>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70"/>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70"/>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70"/>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70"/>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70"/>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7" name="Google Shape;5987;p70"/>
              <p:cNvGrpSpPr/>
              <p:nvPr/>
            </p:nvGrpSpPr>
            <p:grpSpPr>
              <a:xfrm>
                <a:off x="4143703" y="3066935"/>
                <a:ext cx="37783" cy="32357"/>
                <a:chOff x="4143703" y="3066935"/>
                <a:chExt cx="37783" cy="32357"/>
              </a:xfrm>
            </p:grpSpPr>
            <p:sp>
              <p:nvSpPr>
                <p:cNvPr id="5988" name="Google Shape;5988;p70"/>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70"/>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0" name="Google Shape;5990;p70"/>
              <p:cNvGrpSpPr/>
              <p:nvPr/>
            </p:nvGrpSpPr>
            <p:grpSpPr>
              <a:xfrm>
                <a:off x="4044565" y="3103563"/>
                <a:ext cx="37783" cy="32451"/>
                <a:chOff x="4044565" y="3103563"/>
                <a:chExt cx="37783" cy="32451"/>
              </a:xfrm>
            </p:grpSpPr>
            <p:sp>
              <p:nvSpPr>
                <p:cNvPr id="5991" name="Google Shape;5991;p70"/>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70"/>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3" name="Google Shape;5993;p70"/>
              <p:cNvGrpSpPr/>
              <p:nvPr/>
            </p:nvGrpSpPr>
            <p:grpSpPr>
              <a:xfrm>
                <a:off x="4017454" y="3188237"/>
                <a:ext cx="37776" cy="32357"/>
                <a:chOff x="4017454" y="3188237"/>
                <a:chExt cx="37776" cy="32357"/>
              </a:xfrm>
            </p:grpSpPr>
            <p:sp>
              <p:nvSpPr>
                <p:cNvPr id="5994" name="Google Shape;5994;p70"/>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70"/>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6" name="Google Shape;5996;p70"/>
              <p:cNvGrpSpPr/>
              <p:nvPr/>
            </p:nvGrpSpPr>
            <p:grpSpPr>
              <a:xfrm>
                <a:off x="3921548" y="3157509"/>
                <a:ext cx="37783" cy="32357"/>
                <a:chOff x="3921548" y="3157509"/>
                <a:chExt cx="37783" cy="32357"/>
              </a:xfrm>
            </p:grpSpPr>
            <p:sp>
              <p:nvSpPr>
                <p:cNvPr id="5997" name="Google Shape;5997;p70"/>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70"/>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9" name="Google Shape;5999;p70"/>
              <p:cNvGrpSpPr/>
              <p:nvPr/>
            </p:nvGrpSpPr>
            <p:grpSpPr>
              <a:xfrm>
                <a:off x="3939056" y="3211620"/>
                <a:ext cx="37783" cy="32380"/>
                <a:chOff x="3939056" y="3211620"/>
                <a:chExt cx="37783" cy="32380"/>
              </a:xfrm>
            </p:grpSpPr>
            <p:sp>
              <p:nvSpPr>
                <p:cNvPr id="6000" name="Google Shape;6000;p70"/>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70"/>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2" name="Google Shape;6002;p70"/>
              <p:cNvGrpSpPr/>
              <p:nvPr/>
            </p:nvGrpSpPr>
            <p:grpSpPr>
              <a:xfrm>
                <a:off x="4176240" y="3136965"/>
                <a:ext cx="31405" cy="26930"/>
                <a:chOff x="4176240" y="3136965"/>
                <a:chExt cx="31405" cy="26930"/>
              </a:xfrm>
            </p:grpSpPr>
            <p:sp>
              <p:nvSpPr>
                <p:cNvPr id="6003" name="Google Shape;6003;p70"/>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70"/>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5" name="Google Shape;6005;p70"/>
              <p:cNvGrpSpPr/>
              <p:nvPr/>
            </p:nvGrpSpPr>
            <p:grpSpPr>
              <a:xfrm>
                <a:off x="4133148" y="3152593"/>
                <a:ext cx="31499" cy="27001"/>
                <a:chOff x="4133148" y="3152593"/>
                <a:chExt cx="31499" cy="27001"/>
              </a:xfrm>
            </p:grpSpPr>
            <p:sp>
              <p:nvSpPr>
                <p:cNvPr id="6006" name="Google Shape;6006;p70"/>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70"/>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8" name="Google Shape;6008;p70"/>
              <p:cNvGrpSpPr/>
              <p:nvPr/>
            </p:nvGrpSpPr>
            <p:grpSpPr>
              <a:xfrm>
                <a:off x="4220866" y="3073534"/>
                <a:ext cx="31499" cy="26898"/>
                <a:chOff x="4220866" y="3073534"/>
                <a:chExt cx="31499" cy="26898"/>
              </a:xfrm>
            </p:grpSpPr>
            <p:sp>
              <p:nvSpPr>
                <p:cNvPr id="6009" name="Google Shape;6009;p70"/>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70"/>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1" name="Google Shape;6011;p70"/>
              <p:cNvGrpSpPr/>
              <p:nvPr/>
            </p:nvGrpSpPr>
            <p:grpSpPr>
              <a:xfrm>
                <a:off x="3869702" y="3230323"/>
                <a:ext cx="31499" cy="26906"/>
                <a:chOff x="3869702" y="3230323"/>
                <a:chExt cx="31499" cy="26906"/>
              </a:xfrm>
            </p:grpSpPr>
            <p:sp>
              <p:nvSpPr>
                <p:cNvPr id="6012" name="Google Shape;6012;p70"/>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70"/>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14" name="Google Shape;6014;p70"/>
            <p:cNvGrpSpPr/>
            <p:nvPr/>
          </p:nvGrpSpPr>
          <p:grpSpPr>
            <a:xfrm>
              <a:off x="4271383" y="3065882"/>
              <a:ext cx="304556" cy="341663"/>
              <a:chOff x="4271383" y="3065882"/>
              <a:chExt cx="304556" cy="341663"/>
            </a:xfrm>
          </p:grpSpPr>
          <p:grpSp>
            <p:nvGrpSpPr>
              <p:cNvPr id="6015" name="Google Shape;6015;p70"/>
              <p:cNvGrpSpPr/>
              <p:nvPr/>
            </p:nvGrpSpPr>
            <p:grpSpPr>
              <a:xfrm>
                <a:off x="4293838" y="3078639"/>
                <a:ext cx="269353" cy="311973"/>
                <a:chOff x="4293838" y="3078639"/>
                <a:chExt cx="269353" cy="311973"/>
              </a:xfrm>
            </p:grpSpPr>
            <p:sp>
              <p:nvSpPr>
                <p:cNvPr id="6016" name="Google Shape;6016;p70"/>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70"/>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70"/>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70"/>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70"/>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70"/>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70"/>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70"/>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70"/>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70"/>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70"/>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70"/>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70"/>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70"/>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70"/>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70"/>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70"/>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3" name="Google Shape;6033;p70"/>
              <p:cNvGrpSpPr/>
              <p:nvPr/>
            </p:nvGrpSpPr>
            <p:grpSpPr>
              <a:xfrm>
                <a:off x="4538164" y="3342061"/>
                <a:ext cx="37776" cy="32380"/>
                <a:chOff x="4538164" y="3342061"/>
                <a:chExt cx="37776" cy="32380"/>
              </a:xfrm>
            </p:grpSpPr>
            <p:sp>
              <p:nvSpPr>
                <p:cNvPr id="6034" name="Google Shape;6034;p70"/>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70"/>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6" name="Google Shape;6036;p70"/>
              <p:cNvGrpSpPr/>
              <p:nvPr/>
            </p:nvGrpSpPr>
            <p:grpSpPr>
              <a:xfrm>
                <a:off x="4271383" y="3194742"/>
                <a:ext cx="37783" cy="32420"/>
                <a:chOff x="4271383" y="3194742"/>
                <a:chExt cx="37783" cy="32420"/>
              </a:xfrm>
            </p:grpSpPr>
            <p:sp>
              <p:nvSpPr>
                <p:cNvPr id="6037" name="Google Shape;6037;p70"/>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70"/>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9" name="Google Shape;6039;p70"/>
              <p:cNvGrpSpPr/>
              <p:nvPr/>
            </p:nvGrpSpPr>
            <p:grpSpPr>
              <a:xfrm>
                <a:off x="4284416" y="3084058"/>
                <a:ext cx="37783" cy="32357"/>
                <a:chOff x="4284416" y="3084058"/>
                <a:chExt cx="37783" cy="32357"/>
              </a:xfrm>
            </p:grpSpPr>
            <p:sp>
              <p:nvSpPr>
                <p:cNvPr id="6040" name="Google Shape;6040;p70"/>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70"/>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2" name="Google Shape;6042;p70"/>
              <p:cNvGrpSpPr/>
              <p:nvPr/>
            </p:nvGrpSpPr>
            <p:grpSpPr>
              <a:xfrm>
                <a:off x="4478697" y="3297561"/>
                <a:ext cx="37776" cy="32451"/>
                <a:chOff x="4478697" y="3297561"/>
                <a:chExt cx="37776" cy="32451"/>
              </a:xfrm>
            </p:grpSpPr>
            <p:sp>
              <p:nvSpPr>
                <p:cNvPr id="6043" name="Google Shape;6043;p70"/>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70"/>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5" name="Google Shape;6045;p70"/>
              <p:cNvGrpSpPr/>
              <p:nvPr/>
            </p:nvGrpSpPr>
            <p:grpSpPr>
              <a:xfrm>
                <a:off x="4411813" y="3331711"/>
                <a:ext cx="37776" cy="32451"/>
                <a:chOff x="4411813" y="3331711"/>
                <a:chExt cx="37776" cy="32451"/>
              </a:xfrm>
            </p:grpSpPr>
            <p:sp>
              <p:nvSpPr>
                <p:cNvPr id="6046" name="Google Shape;6046;p70"/>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70"/>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8" name="Google Shape;6048;p70"/>
              <p:cNvGrpSpPr/>
              <p:nvPr/>
            </p:nvGrpSpPr>
            <p:grpSpPr>
              <a:xfrm>
                <a:off x="4337984" y="3375188"/>
                <a:ext cx="37776" cy="32357"/>
                <a:chOff x="4337984" y="3375188"/>
                <a:chExt cx="37776" cy="32357"/>
              </a:xfrm>
            </p:grpSpPr>
            <p:sp>
              <p:nvSpPr>
                <p:cNvPr id="6049" name="Google Shape;6049;p70"/>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70"/>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1" name="Google Shape;6051;p70"/>
              <p:cNvGrpSpPr/>
              <p:nvPr/>
            </p:nvGrpSpPr>
            <p:grpSpPr>
              <a:xfrm>
                <a:off x="4494867" y="3090530"/>
                <a:ext cx="37878" cy="32451"/>
                <a:chOff x="4494867" y="3090530"/>
                <a:chExt cx="37878" cy="32451"/>
              </a:xfrm>
            </p:grpSpPr>
            <p:sp>
              <p:nvSpPr>
                <p:cNvPr id="6052" name="Google Shape;6052;p70"/>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70"/>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4" name="Google Shape;6054;p70"/>
              <p:cNvGrpSpPr/>
              <p:nvPr/>
            </p:nvGrpSpPr>
            <p:grpSpPr>
              <a:xfrm>
                <a:off x="4525124" y="3207774"/>
                <a:ext cx="37783" cy="32420"/>
                <a:chOff x="4525124" y="3207774"/>
                <a:chExt cx="37783" cy="32420"/>
              </a:xfrm>
            </p:grpSpPr>
            <p:sp>
              <p:nvSpPr>
                <p:cNvPr id="6055" name="Google Shape;6055;p70"/>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70"/>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7" name="Google Shape;6057;p70"/>
              <p:cNvGrpSpPr/>
              <p:nvPr/>
            </p:nvGrpSpPr>
            <p:grpSpPr>
              <a:xfrm>
                <a:off x="4440544" y="3176479"/>
                <a:ext cx="31499" cy="26898"/>
                <a:chOff x="4440544" y="3176479"/>
                <a:chExt cx="31499" cy="26898"/>
              </a:xfrm>
            </p:grpSpPr>
            <p:sp>
              <p:nvSpPr>
                <p:cNvPr id="6058" name="Google Shape;6058;p70"/>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70"/>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0" name="Google Shape;6060;p70"/>
              <p:cNvGrpSpPr/>
              <p:nvPr/>
            </p:nvGrpSpPr>
            <p:grpSpPr>
              <a:xfrm>
                <a:off x="4350545" y="3156400"/>
                <a:ext cx="31405" cy="27001"/>
                <a:chOff x="4350545" y="3156400"/>
                <a:chExt cx="31405" cy="27001"/>
              </a:xfrm>
            </p:grpSpPr>
            <p:sp>
              <p:nvSpPr>
                <p:cNvPr id="6061" name="Google Shape;6061;p70"/>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70"/>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3" name="Google Shape;6063;p70"/>
              <p:cNvGrpSpPr/>
              <p:nvPr/>
            </p:nvGrpSpPr>
            <p:grpSpPr>
              <a:xfrm>
                <a:off x="4376703" y="3255058"/>
                <a:ext cx="31405" cy="27001"/>
                <a:chOff x="4376703" y="3255058"/>
                <a:chExt cx="31405" cy="27001"/>
              </a:xfrm>
            </p:grpSpPr>
            <p:sp>
              <p:nvSpPr>
                <p:cNvPr id="6064" name="Google Shape;6064;p70"/>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70"/>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6" name="Google Shape;6066;p70"/>
              <p:cNvGrpSpPr/>
              <p:nvPr/>
            </p:nvGrpSpPr>
            <p:grpSpPr>
              <a:xfrm>
                <a:off x="4331322" y="3283656"/>
                <a:ext cx="31405" cy="26945"/>
                <a:chOff x="4331322" y="3283656"/>
                <a:chExt cx="31405" cy="26945"/>
              </a:xfrm>
            </p:grpSpPr>
            <p:sp>
              <p:nvSpPr>
                <p:cNvPr id="6067" name="Google Shape;6067;p70"/>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70"/>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9" name="Google Shape;6069;p70"/>
              <p:cNvGrpSpPr/>
              <p:nvPr/>
            </p:nvGrpSpPr>
            <p:grpSpPr>
              <a:xfrm>
                <a:off x="4380510" y="3065882"/>
                <a:ext cx="31405" cy="26938"/>
                <a:chOff x="4380510" y="3065882"/>
                <a:chExt cx="31405" cy="26938"/>
              </a:xfrm>
            </p:grpSpPr>
            <p:sp>
              <p:nvSpPr>
                <p:cNvPr id="6070" name="Google Shape;6070;p70"/>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70"/>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72" name="Google Shape;6072;p70"/>
            <p:cNvGrpSpPr/>
            <p:nvPr/>
          </p:nvGrpSpPr>
          <p:grpSpPr>
            <a:xfrm>
              <a:off x="4558998" y="3188237"/>
              <a:ext cx="1280131" cy="1052746"/>
              <a:chOff x="4558998" y="3188237"/>
              <a:chExt cx="1280131" cy="1052746"/>
            </a:xfrm>
          </p:grpSpPr>
          <p:sp>
            <p:nvSpPr>
              <p:cNvPr id="6073" name="Google Shape;6073;p70"/>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4" name="Google Shape;6074;p70"/>
              <p:cNvGrpSpPr/>
              <p:nvPr/>
            </p:nvGrpSpPr>
            <p:grpSpPr>
              <a:xfrm>
                <a:off x="4579164" y="3203653"/>
                <a:ext cx="1244833" cy="1020397"/>
                <a:chOff x="4579164" y="3203653"/>
                <a:chExt cx="1244833" cy="1020397"/>
              </a:xfrm>
            </p:grpSpPr>
            <p:sp>
              <p:nvSpPr>
                <p:cNvPr id="6075" name="Google Shape;6075;p70"/>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70"/>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7" name="Google Shape;6077;p70"/>
                <p:cNvGrpSpPr/>
                <p:nvPr/>
              </p:nvGrpSpPr>
              <p:grpSpPr>
                <a:xfrm>
                  <a:off x="4579164" y="3203653"/>
                  <a:ext cx="1244833" cy="1020397"/>
                  <a:chOff x="4579164" y="3203653"/>
                  <a:chExt cx="1244833" cy="1020397"/>
                </a:xfrm>
              </p:grpSpPr>
              <p:sp>
                <p:nvSpPr>
                  <p:cNvPr id="6078" name="Google Shape;6078;p70"/>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70"/>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0" name="Google Shape;6080;p70"/>
                  <p:cNvGrpSpPr/>
                  <p:nvPr/>
                </p:nvGrpSpPr>
                <p:grpSpPr>
                  <a:xfrm>
                    <a:off x="4579164" y="3203653"/>
                    <a:ext cx="1244833" cy="1020397"/>
                    <a:chOff x="4579164" y="3203653"/>
                    <a:chExt cx="1244833" cy="1020397"/>
                  </a:xfrm>
                </p:grpSpPr>
                <p:sp>
                  <p:nvSpPr>
                    <p:cNvPr id="6081" name="Google Shape;6081;p70"/>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70"/>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70"/>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70"/>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70"/>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70"/>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70"/>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70"/>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9" name="Google Shape;6089;p70"/>
                    <p:cNvGrpSpPr/>
                    <p:nvPr/>
                  </p:nvGrpSpPr>
                  <p:grpSpPr>
                    <a:xfrm>
                      <a:off x="4579164" y="3203653"/>
                      <a:ext cx="1244833" cy="1020397"/>
                      <a:chOff x="4579164" y="3203653"/>
                      <a:chExt cx="1244833" cy="1020397"/>
                    </a:xfrm>
                  </p:grpSpPr>
                  <p:sp>
                    <p:nvSpPr>
                      <p:cNvPr id="6090" name="Google Shape;6090;p70"/>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70"/>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70"/>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70"/>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70"/>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70"/>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70"/>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70"/>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70"/>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70"/>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70"/>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70"/>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70"/>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70"/>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4" name="Google Shape;6104;p70"/>
                      <p:cNvGrpSpPr/>
                      <p:nvPr/>
                    </p:nvGrpSpPr>
                    <p:grpSpPr>
                      <a:xfrm>
                        <a:off x="4579164" y="3203653"/>
                        <a:ext cx="1244833" cy="1020397"/>
                        <a:chOff x="4579164" y="3203653"/>
                        <a:chExt cx="1244833" cy="1020397"/>
                      </a:xfrm>
                    </p:grpSpPr>
                    <p:sp>
                      <p:nvSpPr>
                        <p:cNvPr id="6105" name="Google Shape;6105;p70"/>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70"/>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70"/>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70"/>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70"/>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70"/>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70"/>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70"/>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70"/>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70"/>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70"/>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70"/>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70"/>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70"/>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70"/>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70"/>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70"/>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70"/>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70"/>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70"/>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70"/>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70"/>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70"/>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70"/>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9" name="Google Shape;6129;p70"/>
                        <p:cNvGrpSpPr/>
                        <p:nvPr/>
                      </p:nvGrpSpPr>
                      <p:grpSpPr>
                        <a:xfrm>
                          <a:off x="4579164" y="3203653"/>
                          <a:ext cx="1244833" cy="1020397"/>
                          <a:chOff x="4579164" y="3203653"/>
                          <a:chExt cx="1244833" cy="1020397"/>
                        </a:xfrm>
                      </p:grpSpPr>
                      <p:sp>
                        <p:nvSpPr>
                          <p:cNvPr id="6130" name="Google Shape;6130;p70"/>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1" name="Google Shape;6131;p70"/>
                          <p:cNvGrpSpPr/>
                          <p:nvPr/>
                        </p:nvGrpSpPr>
                        <p:grpSpPr>
                          <a:xfrm>
                            <a:off x="4579164" y="3203653"/>
                            <a:ext cx="1244833" cy="1020397"/>
                            <a:chOff x="4579164" y="3203653"/>
                            <a:chExt cx="1244833" cy="1020397"/>
                          </a:xfrm>
                        </p:grpSpPr>
                        <p:sp>
                          <p:nvSpPr>
                            <p:cNvPr id="6132" name="Google Shape;6132;p70"/>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70"/>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70"/>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70"/>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70"/>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70"/>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70"/>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9" name="Google Shape;6139;p70"/>
                            <p:cNvGrpSpPr/>
                            <p:nvPr/>
                          </p:nvGrpSpPr>
                          <p:grpSpPr>
                            <a:xfrm>
                              <a:off x="4579164" y="3203653"/>
                              <a:ext cx="1244833" cy="1020397"/>
                              <a:chOff x="4579164" y="3203653"/>
                              <a:chExt cx="1244833" cy="1020397"/>
                            </a:xfrm>
                          </p:grpSpPr>
                          <p:sp>
                            <p:nvSpPr>
                              <p:cNvPr id="6140" name="Google Shape;6140;p70"/>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70"/>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70"/>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70"/>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70"/>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70"/>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70"/>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70"/>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70"/>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70"/>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70"/>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70"/>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70"/>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53" name="Google Shape;6153;p70"/>
                              <p:cNvGrpSpPr/>
                              <p:nvPr/>
                            </p:nvGrpSpPr>
                            <p:grpSpPr>
                              <a:xfrm>
                                <a:off x="4579164" y="3203653"/>
                                <a:ext cx="1244833" cy="1020397"/>
                                <a:chOff x="4579164" y="3203653"/>
                                <a:chExt cx="1244833" cy="1020397"/>
                              </a:xfrm>
                            </p:grpSpPr>
                            <p:sp>
                              <p:nvSpPr>
                                <p:cNvPr id="6154" name="Google Shape;6154;p70"/>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70"/>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70"/>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70"/>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70"/>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70"/>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70"/>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1" name="Google Shape;6161;p70"/>
                                <p:cNvGrpSpPr/>
                                <p:nvPr/>
                              </p:nvGrpSpPr>
                              <p:grpSpPr>
                                <a:xfrm>
                                  <a:off x="4579164" y="3203653"/>
                                  <a:ext cx="1244833" cy="1020397"/>
                                  <a:chOff x="4579164" y="3203653"/>
                                  <a:chExt cx="1244833" cy="1020397"/>
                                </a:xfrm>
                              </p:grpSpPr>
                              <p:sp>
                                <p:nvSpPr>
                                  <p:cNvPr id="6162" name="Google Shape;6162;p70"/>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70"/>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70"/>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70"/>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70"/>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7" name="Google Shape;6167;p70"/>
                                  <p:cNvGrpSpPr/>
                                  <p:nvPr/>
                                </p:nvGrpSpPr>
                                <p:grpSpPr>
                                  <a:xfrm>
                                    <a:off x="4579164" y="3203653"/>
                                    <a:ext cx="1244833" cy="1020397"/>
                                    <a:chOff x="4579164" y="3203653"/>
                                    <a:chExt cx="1244833" cy="1020397"/>
                                  </a:xfrm>
                                </p:grpSpPr>
                                <p:sp>
                                  <p:nvSpPr>
                                    <p:cNvPr id="6168" name="Google Shape;6168;p70"/>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70"/>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70"/>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70"/>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172" name="Google Shape;6172;p70"/>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70"/>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70"/>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175" name="Google Shape;6175;p70"/>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6176" name="Google Shape;6176;p70"/>
              <p:cNvGrpSpPr/>
              <p:nvPr/>
            </p:nvGrpSpPr>
            <p:grpSpPr>
              <a:xfrm>
                <a:off x="4595437" y="3598775"/>
                <a:ext cx="37776" cy="32451"/>
                <a:chOff x="4595437" y="3598775"/>
                <a:chExt cx="37776" cy="32451"/>
              </a:xfrm>
            </p:grpSpPr>
            <p:sp>
              <p:nvSpPr>
                <p:cNvPr id="6177" name="Google Shape;6177;p70"/>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70"/>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9" name="Google Shape;6179;p70"/>
              <p:cNvGrpSpPr/>
              <p:nvPr/>
            </p:nvGrpSpPr>
            <p:grpSpPr>
              <a:xfrm>
                <a:off x="4641864" y="3524443"/>
                <a:ext cx="37776" cy="32380"/>
                <a:chOff x="4641864" y="3524443"/>
                <a:chExt cx="37776" cy="32380"/>
              </a:xfrm>
            </p:grpSpPr>
            <p:sp>
              <p:nvSpPr>
                <p:cNvPr id="6180" name="Google Shape;6180;p70"/>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70"/>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2" name="Google Shape;6182;p70"/>
              <p:cNvGrpSpPr/>
              <p:nvPr/>
            </p:nvGrpSpPr>
            <p:grpSpPr>
              <a:xfrm>
                <a:off x="4648431" y="3893901"/>
                <a:ext cx="37776" cy="32357"/>
                <a:chOff x="4648431" y="3893901"/>
                <a:chExt cx="37776" cy="32357"/>
              </a:xfrm>
            </p:grpSpPr>
            <p:sp>
              <p:nvSpPr>
                <p:cNvPr id="6183" name="Google Shape;6183;p70"/>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70"/>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5" name="Google Shape;6185;p70"/>
              <p:cNvGrpSpPr/>
              <p:nvPr/>
            </p:nvGrpSpPr>
            <p:grpSpPr>
              <a:xfrm>
                <a:off x="4567752" y="3722908"/>
                <a:ext cx="37870" cy="32380"/>
                <a:chOff x="4567752" y="3722908"/>
                <a:chExt cx="37870" cy="32380"/>
              </a:xfrm>
            </p:grpSpPr>
            <p:sp>
              <p:nvSpPr>
                <p:cNvPr id="6186" name="Google Shape;6186;p70"/>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70"/>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8" name="Google Shape;6188;p70"/>
              <p:cNvGrpSpPr/>
              <p:nvPr/>
            </p:nvGrpSpPr>
            <p:grpSpPr>
              <a:xfrm>
                <a:off x="4617506" y="3652052"/>
                <a:ext cx="37783" cy="32357"/>
                <a:chOff x="4617506" y="3652052"/>
                <a:chExt cx="37783" cy="32357"/>
              </a:xfrm>
            </p:grpSpPr>
            <p:sp>
              <p:nvSpPr>
                <p:cNvPr id="6189" name="Google Shape;6189;p70"/>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70"/>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1" name="Google Shape;6191;p70"/>
              <p:cNvGrpSpPr/>
              <p:nvPr/>
            </p:nvGrpSpPr>
            <p:grpSpPr>
              <a:xfrm>
                <a:off x="4739005" y="3554149"/>
                <a:ext cx="37870" cy="32357"/>
                <a:chOff x="4739005" y="3554149"/>
                <a:chExt cx="37870" cy="32357"/>
              </a:xfrm>
            </p:grpSpPr>
            <p:sp>
              <p:nvSpPr>
                <p:cNvPr id="6192" name="Google Shape;6192;p70"/>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70"/>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4" name="Google Shape;6194;p70"/>
              <p:cNvGrpSpPr/>
              <p:nvPr/>
            </p:nvGrpSpPr>
            <p:grpSpPr>
              <a:xfrm>
                <a:off x="4806557" y="3630258"/>
                <a:ext cx="37776" cy="32364"/>
                <a:chOff x="4806557" y="3630258"/>
                <a:chExt cx="37776" cy="32364"/>
              </a:xfrm>
            </p:grpSpPr>
            <p:sp>
              <p:nvSpPr>
                <p:cNvPr id="6195" name="Google Shape;6195;p70"/>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70"/>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7" name="Google Shape;6197;p70"/>
              <p:cNvGrpSpPr/>
              <p:nvPr/>
            </p:nvGrpSpPr>
            <p:grpSpPr>
              <a:xfrm>
                <a:off x="4737007" y="4004357"/>
                <a:ext cx="37870" cy="32357"/>
                <a:chOff x="4737007" y="4004357"/>
                <a:chExt cx="37870" cy="32357"/>
              </a:xfrm>
            </p:grpSpPr>
            <p:sp>
              <p:nvSpPr>
                <p:cNvPr id="6198" name="Google Shape;6198;p70"/>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70"/>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0" name="Google Shape;6200;p70"/>
              <p:cNvGrpSpPr/>
              <p:nvPr/>
            </p:nvGrpSpPr>
            <p:grpSpPr>
              <a:xfrm>
                <a:off x="4773634" y="4208627"/>
                <a:ext cx="37776" cy="32357"/>
                <a:chOff x="4773634" y="4208627"/>
                <a:chExt cx="37776" cy="32357"/>
              </a:xfrm>
            </p:grpSpPr>
            <p:sp>
              <p:nvSpPr>
                <p:cNvPr id="6201" name="Google Shape;6201;p70"/>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70"/>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3" name="Google Shape;6203;p70"/>
              <p:cNvGrpSpPr/>
              <p:nvPr/>
            </p:nvGrpSpPr>
            <p:grpSpPr>
              <a:xfrm>
                <a:off x="4888282" y="4074764"/>
                <a:ext cx="37776" cy="32451"/>
                <a:chOff x="4888282" y="4074764"/>
                <a:chExt cx="37776" cy="32451"/>
              </a:xfrm>
            </p:grpSpPr>
            <p:sp>
              <p:nvSpPr>
                <p:cNvPr id="6204" name="Google Shape;6204;p70"/>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70"/>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6" name="Google Shape;6206;p70"/>
              <p:cNvGrpSpPr/>
              <p:nvPr/>
            </p:nvGrpSpPr>
            <p:grpSpPr>
              <a:xfrm>
                <a:off x="4901315" y="3804271"/>
                <a:ext cx="37776" cy="32364"/>
                <a:chOff x="4901315" y="3804271"/>
                <a:chExt cx="37776" cy="32364"/>
              </a:xfrm>
            </p:grpSpPr>
            <p:sp>
              <p:nvSpPr>
                <p:cNvPr id="6207" name="Google Shape;6207;p70"/>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70"/>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9" name="Google Shape;6209;p70"/>
              <p:cNvGrpSpPr/>
              <p:nvPr/>
            </p:nvGrpSpPr>
            <p:grpSpPr>
              <a:xfrm>
                <a:off x="4866394" y="3715035"/>
                <a:ext cx="37846" cy="32357"/>
                <a:chOff x="4866394" y="3715035"/>
                <a:chExt cx="37846" cy="32357"/>
              </a:xfrm>
            </p:grpSpPr>
            <p:sp>
              <p:nvSpPr>
                <p:cNvPr id="6210" name="Google Shape;6210;p70"/>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70"/>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2" name="Google Shape;6212;p70"/>
              <p:cNvGrpSpPr/>
              <p:nvPr/>
            </p:nvGrpSpPr>
            <p:grpSpPr>
              <a:xfrm>
                <a:off x="4979233" y="3839798"/>
                <a:ext cx="37878" cy="32420"/>
                <a:chOff x="4979233" y="3839798"/>
                <a:chExt cx="37878" cy="32420"/>
              </a:xfrm>
            </p:grpSpPr>
            <p:sp>
              <p:nvSpPr>
                <p:cNvPr id="6213" name="Google Shape;6213;p70"/>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70"/>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5" name="Google Shape;6215;p70"/>
              <p:cNvGrpSpPr/>
              <p:nvPr/>
            </p:nvGrpSpPr>
            <p:grpSpPr>
              <a:xfrm>
                <a:off x="4790662" y="3679147"/>
                <a:ext cx="37783" cy="32380"/>
                <a:chOff x="4790662" y="3679147"/>
                <a:chExt cx="37783" cy="32380"/>
              </a:xfrm>
            </p:grpSpPr>
            <p:sp>
              <p:nvSpPr>
                <p:cNvPr id="6216" name="Google Shape;6216;p70"/>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70"/>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8" name="Google Shape;6218;p70"/>
              <p:cNvGrpSpPr/>
              <p:nvPr/>
            </p:nvGrpSpPr>
            <p:grpSpPr>
              <a:xfrm>
                <a:off x="4857263" y="3557861"/>
                <a:ext cx="37776" cy="32357"/>
                <a:chOff x="4857263" y="3557861"/>
                <a:chExt cx="37776" cy="32357"/>
              </a:xfrm>
            </p:grpSpPr>
            <p:sp>
              <p:nvSpPr>
                <p:cNvPr id="6219" name="Google Shape;6219;p70"/>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70"/>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1" name="Google Shape;6221;p70"/>
              <p:cNvGrpSpPr/>
              <p:nvPr/>
            </p:nvGrpSpPr>
            <p:grpSpPr>
              <a:xfrm>
                <a:off x="4883902" y="3648033"/>
                <a:ext cx="37783" cy="32380"/>
                <a:chOff x="4883902" y="3648033"/>
                <a:chExt cx="37783" cy="32380"/>
              </a:xfrm>
            </p:grpSpPr>
            <p:sp>
              <p:nvSpPr>
                <p:cNvPr id="6222" name="Google Shape;6222;p70"/>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70"/>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4" name="Google Shape;6224;p70"/>
              <p:cNvGrpSpPr/>
              <p:nvPr/>
            </p:nvGrpSpPr>
            <p:grpSpPr>
              <a:xfrm>
                <a:off x="4907780" y="3347220"/>
                <a:ext cx="37878" cy="32357"/>
                <a:chOff x="4907780" y="3347220"/>
                <a:chExt cx="37878" cy="32357"/>
              </a:xfrm>
            </p:grpSpPr>
            <p:sp>
              <p:nvSpPr>
                <p:cNvPr id="6225" name="Google Shape;6225;p70"/>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70"/>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7" name="Google Shape;6227;p70"/>
              <p:cNvGrpSpPr/>
              <p:nvPr/>
            </p:nvGrpSpPr>
            <p:grpSpPr>
              <a:xfrm>
                <a:off x="5065048" y="3738150"/>
                <a:ext cx="37783" cy="32364"/>
                <a:chOff x="5065048" y="3738150"/>
                <a:chExt cx="37783" cy="32364"/>
              </a:xfrm>
            </p:grpSpPr>
            <p:sp>
              <p:nvSpPr>
                <p:cNvPr id="6228" name="Google Shape;6228;p70"/>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70"/>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0" name="Google Shape;6230;p70"/>
              <p:cNvGrpSpPr/>
              <p:nvPr/>
            </p:nvGrpSpPr>
            <p:grpSpPr>
              <a:xfrm>
                <a:off x="5071616" y="3284615"/>
                <a:ext cx="37783" cy="32357"/>
                <a:chOff x="5071616" y="3284615"/>
                <a:chExt cx="37783" cy="32357"/>
              </a:xfrm>
            </p:grpSpPr>
            <p:sp>
              <p:nvSpPr>
                <p:cNvPr id="6231" name="Google Shape;6231;p70"/>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70"/>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3" name="Google Shape;6233;p70"/>
              <p:cNvGrpSpPr/>
              <p:nvPr/>
            </p:nvGrpSpPr>
            <p:grpSpPr>
              <a:xfrm>
                <a:off x="5389291" y="3759921"/>
                <a:ext cx="37783" cy="32380"/>
                <a:chOff x="5389291" y="3759921"/>
                <a:chExt cx="37783" cy="32380"/>
              </a:xfrm>
            </p:grpSpPr>
            <p:sp>
              <p:nvSpPr>
                <p:cNvPr id="6234" name="Google Shape;6234;p70"/>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70"/>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6" name="Google Shape;6236;p70"/>
              <p:cNvGrpSpPr/>
              <p:nvPr/>
            </p:nvGrpSpPr>
            <p:grpSpPr>
              <a:xfrm>
                <a:off x="5431534" y="3632932"/>
                <a:ext cx="37878" cy="32451"/>
                <a:chOff x="5431534" y="3632932"/>
                <a:chExt cx="37878" cy="32451"/>
              </a:xfrm>
            </p:grpSpPr>
            <p:sp>
              <p:nvSpPr>
                <p:cNvPr id="6237" name="Google Shape;6237;p70"/>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70"/>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9" name="Google Shape;6239;p70"/>
              <p:cNvGrpSpPr/>
              <p:nvPr/>
            </p:nvGrpSpPr>
            <p:grpSpPr>
              <a:xfrm>
                <a:off x="5540755" y="3544829"/>
                <a:ext cx="37783" cy="32357"/>
                <a:chOff x="5540755" y="3544829"/>
                <a:chExt cx="37783" cy="32357"/>
              </a:xfrm>
            </p:grpSpPr>
            <p:sp>
              <p:nvSpPr>
                <p:cNvPr id="6240" name="Google Shape;6240;p70"/>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70"/>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2" name="Google Shape;6242;p70"/>
              <p:cNvGrpSpPr/>
              <p:nvPr/>
            </p:nvGrpSpPr>
            <p:grpSpPr>
              <a:xfrm>
                <a:off x="5579293" y="3412107"/>
                <a:ext cx="37776" cy="32357"/>
                <a:chOff x="5579293" y="3412107"/>
                <a:chExt cx="37776" cy="32357"/>
              </a:xfrm>
            </p:grpSpPr>
            <p:sp>
              <p:nvSpPr>
                <p:cNvPr id="6243" name="Google Shape;6243;p70"/>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70"/>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5" name="Google Shape;6245;p70"/>
              <p:cNvGrpSpPr/>
              <p:nvPr/>
            </p:nvGrpSpPr>
            <p:grpSpPr>
              <a:xfrm>
                <a:off x="5801346" y="3284615"/>
                <a:ext cx="37783" cy="32357"/>
                <a:chOff x="5801346" y="3284615"/>
                <a:chExt cx="37783" cy="32357"/>
              </a:xfrm>
            </p:grpSpPr>
            <p:sp>
              <p:nvSpPr>
                <p:cNvPr id="6246" name="Google Shape;6246;p70"/>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70"/>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8" name="Google Shape;6248;p70"/>
              <p:cNvGrpSpPr/>
              <p:nvPr/>
            </p:nvGrpSpPr>
            <p:grpSpPr>
              <a:xfrm>
                <a:off x="5763578" y="3399067"/>
                <a:ext cx="37776" cy="32364"/>
                <a:chOff x="5763578" y="3399067"/>
                <a:chExt cx="37776" cy="32364"/>
              </a:xfrm>
            </p:grpSpPr>
            <p:sp>
              <p:nvSpPr>
                <p:cNvPr id="6249" name="Google Shape;6249;p70"/>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70"/>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1" name="Google Shape;6251;p70"/>
              <p:cNvGrpSpPr/>
              <p:nvPr/>
            </p:nvGrpSpPr>
            <p:grpSpPr>
              <a:xfrm>
                <a:off x="5395858" y="3230952"/>
                <a:ext cx="37776" cy="32364"/>
                <a:chOff x="5395858" y="3230952"/>
                <a:chExt cx="37776" cy="32364"/>
              </a:xfrm>
            </p:grpSpPr>
            <p:sp>
              <p:nvSpPr>
                <p:cNvPr id="6252" name="Google Shape;6252;p70"/>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70"/>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4" name="Google Shape;6254;p70"/>
              <p:cNvGrpSpPr/>
              <p:nvPr/>
            </p:nvGrpSpPr>
            <p:grpSpPr>
              <a:xfrm>
                <a:off x="5264088" y="3188237"/>
                <a:ext cx="37776" cy="32357"/>
                <a:chOff x="5264088" y="3188237"/>
                <a:chExt cx="37776" cy="32357"/>
              </a:xfrm>
            </p:grpSpPr>
            <p:sp>
              <p:nvSpPr>
                <p:cNvPr id="6255" name="Google Shape;6255;p70"/>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70"/>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7" name="Google Shape;6257;p70"/>
              <p:cNvGrpSpPr/>
              <p:nvPr/>
            </p:nvGrpSpPr>
            <p:grpSpPr>
              <a:xfrm>
                <a:off x="5585758" y="3237425"/>
                <a:ext cx="37878" cy="32357"/>
                <a:chOff x="5585758" y="3237425"/>
                <a:chExt cx="37878" cy="32357"/>
              </a:xfrm>
            </p:grpSpPr>
            <p:sp>
              <p:nvSpPr>
                <p:cNvPr id="6258" name="Google Shape;6258;p70"/>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70"/>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0" name="Google Shape;6260;p70"/>
              <p:cNvGrpSpPr/>
              <p:nvPr/>
            </p:nvGrpSpPr>
            <p:grpSpPr>
              <a:xfrm>
                <a:off x="4874196" y="3291088"/>
                <a:ext cx="37878" cy="32451"/>
                <a:chOff x="4874196" y="3291088"/>
                <a:chExt cx="37878" cy="32451"/>
              </a:xfrm>
            </p:grpSpPr>
            <p:sp>
              <p:nvSpPr>
                <p:cNvPr id="6261" name="Google Shape;6261;p70"/>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70"/>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3" name="Google Shape;6263;p70"/>
              <p:cNvGrpSpPr/>
              <p:nvPr/>
            </p:nvGrpSpPr>
            <p:grpSpPr>
              <a:xfrm>
                <a:off x="5197770" y="3785466"/>
                <a:ext cx="37783" cy="32427"/>
                <a:chOff x="5197770" y="3785466"/>
                <a:chExt cx="37783" cy="32427"/>
              </a:xfrm>
            </p:grpSpPr>
            <p:sp>
              <p:nvSpPr>
                <p:cNvPr id="6264" name="Google Shape;6264;p70"/>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70"/>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6" name="Google Shape;6266;p70"/>
              <p:cNvGrpSpPr/>
              <p:nvPr/>
            </p:nvGrpSpPr>
            <p:grpSpPr>
              <a:xfrm>
                <a:off x="5177699" y="3492117"/>
                <a:ext cx="37776" cy="32357"/>
                <a:chOff x="5177699" y="3492117"/>
                <a:chExt cx="37776" cy="32357"/>
              </a:xfrm>
            </p:grpSpPr>
            <p:sp>
              <p:nvSpPr>
                <p:cNvPr id="6267" name="Google Shape;6267;p70"/>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70"/>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9" name="Google Shape;6269;p70"/>
              <p:cNvGrpSpPr/>
              <p:nvPr/>
            </p:nvGrpSpPr>
            <p:grpSpPr>
              <a:xfrm>
                <a:off x="5349431" y="3622346"/>
                <a:ext cx="37870" cy="32380"/>
                <a:chOff x="5349431" y="3622346"/>
                <a:chExt cx="37870" cy="32380"/>
              </a:xfrm>
            </p:grpSpPr>
            <p:sp>
              <p:nvSpPr>
                <p:cNvPr id="6270" name="Google Shape;6270;p70"/>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70"/>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2" name="Google Shape;6272;p70"/>
              <p:cNvGrpSpPr/>
              <p:nvPr/>
            </p:nvGrpSpPr>
            <p:grpSpPr>
              <a:xfrm>
                <a:off x="5068855" y="3563980"/>
                <a:ext cx="53954" cy="46223"/>
                <a:chOff x="5068855" y="3563980"/>
                <a:chExt cx="53954" cy="46223"/>
              </a:xfrm>
            </p:grpSpPr>
            <p:sp>
              <p:nvSpPr>
                <p:cNvPr id="6273" name="Google Shape;6273;p70"/>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70"/>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5" name="Google Shape;6275;p70"/>
              <p:cNvGrpSpPr/>
              <p:nvPr/>
            </p:nvGrpSpPr>
            <p:grpSpPr>
              <a:xfrm>
                <a:off x="5037654" y="3392507"/>
                <a:ext cx="37870" cy="32451"/>
                <a:chOff x="5037654" y="3392507"/>
                <a:chExt cx="37870" cy="32451"/>
              </a:xfrm>
            </p:grpSpPr>
            <p:sp>
              <p:nvSpPr>
                <p:cNvPr id="6276" name="Google Shape;6276;p70"/>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70"/>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8" name="Google Shape;6278;p70"/>
              <p:cNvGrpSpPr/>
              <p:nvPr/>
            </p:nvGrpSpPr>
            <p:grpSpPr>
              <a:xfrm>
                <a:off x="5456560" y="3368629"/>
                <a:ext cx="37870" cy="32451"/>
                <a:chOff x="5456560" y="3368629"/>
                <a:chExt cx="37870" cy="32451"/>
              </a:xfrm>
            </p:grpSpPr>
            <p:sp>
              <p:nvSpPr>
                <p:cNvPr id="6279" name="Google Shape;6279;p70"/>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70"/>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1" name="Google Shape;6281;p70"/>
              <p:cNvGrpSpPr/>
              <p:nvPr/>
            </p:nvGrpSpPr>
            <p:grpSpPr>
              <a:xfrm>
                <a:off x="4755749" y="3501516"/>
                <a:ext cx="46246" cy="39608"/>
                <a:chOff x="4755749" y="3501516"/>
                <a:chExt cx="46246" cy="39608"/>
              </a:xfrm>
            </p:grpSpPr>
            <p:sp>
              <p:nvSpPr>
                <p:cNvPr id="6282" name="Google Shape;6282;p70"/>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70"/>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4" name="Google Shape;6284;p70"/>
              <p:cNvGrpSpPr/>
              <p:nvPr/>
            </p:nvGrpSpPr>
            <p:grpSpPr>
              <a:xfrm>
                <a:off x="4681346" y="3485582"/>
                <a:ext cx="37783" cy="32427"/>
                <a:chOff x="4681346" y="3485582"/>
                <a:chExt cx="37783" cy="32427"/>
              </a:xfrm>
            </p:grpSpPr>
            <p:sp>
              <p:nvSpPr>
                <p:cNvPr id="6285" name="Google Shape;6285;p70"/>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70"/>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7" name="Google Shape;6287;p70"/>
              <p:cNvGrpSpPr/>
              <p:nvPr/>
            </p:nvGrpSpPr>
            <p:grpSpPr>
              <a:xfrm>
                <a:off x="4767067" y="3291088"/>
                <a:ext cx="37878" cy="32451"/>
                <a:chOff x="4767067" y="3291088"/>
                <a:chExt cx="37878" cy="32451"/>
              </a:xfrm>
            </p:grpSpPr>
            <p:sp>
              <p:nvSpPr>
                <p:cNvPr id="6288" name="Google Shape;6288;p70"/>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70"/>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0" name="Google Shape;6290;p70"/>
              <p:cNvGrpSpPr/>
              <p:nvPr/>
            </p:nvGrpSpPr>
            <p:grpSpPr>
              <a:xfrm>
                <a:off x="4687819" y="3405539"/>
                <a:ext cx="37776" cy="32451"/>
                <a:chOff x="4687819" y="3405539"/>
                <a:chExt cx="37776" cy="32451"/>
              </a:xfrm>
            </p:grpSpPr>
            <p:sp>
              <p:nvSpPr>
                <p:cNvPr id="6291" name="Google Shape;6291;p70"/>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70"/>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3" name="Google Shape;6293;p70"/>
              <p:cNvGrpSpPr/>
              <p:nvPr/>
            </p:nvGrpSpPr>
            <p:grpSpPr>
              <a:xfrm>
                <a:off x="4923101" y="3444809"/>
                <a:ext cx="52813" cy="45318"/>
                <a:chOff x="4923101" y="3444809"/>
                <a:chExt cx="52813" cy="45318"/>
              </a:xfrm>
            </p:grpSpPr>
            <p:sp>
              <p:nvSpPr>
                <p:cNvPr id="6294" name="Google Shape;6294;p70"/>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70"/>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6" name="Google Shape;6296;p70"/>
              <p:cNvGrpSpPr/>
              <p:nvPr/>
            </p:nvGrpSpPr>
            <p:grpSpPr>
              <a:xfrm>
                <a:off x="4846040" y="3654750"/>
                <a:ext cx="31405" cy="26993"/>
                <a:chOff x="4846040" y="3654750"/>
                <a:chExt cx="31405" cy="26993"/>
              </a:xfrm>
            </p:grpSpPr>
            <p:sp>
              <p:nvSpPr>
                <p:cNvPr id="6297" name="Google Shape;6297;p70"/>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70"/>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9" name="Google Shape;6299;p70"/>
              <p:cNvGrpSpPr/>
              <p:nvPr/>
            </p:nvGrpSpPr>
            <p:grpSpPr>
              <a:xfrm>
                <a:off x="4925673" y="3691700"/>
                <a:ext cx="40253" cy="34472"/>
                <a:chOff x="4925673" y="3691700"/>
                <a:chExt cx="40253" cy="34472"/>
              </a:xfrm>
            </p:grpSpPr>
            <p:sp>
              <p:nvSpPr>
                <p:cNvPr id="6300" name="Google Shape;6300;p70"/>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70"/>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2" name="Google Shape;6302;p70"/>
              <p:cNvGrpSpPr/>
              <p:nvPr/>
            </p:nvGrpSpPr>
            <p:grpSpPr>
              <a:xfrm>
                <a:off x="4894653" y="3740848"/>
                <a:ext cx="31405" cy="26906"/>
                <a:chOff x="4894653" y="3740848"/>
                <a:chExt cx="31405" cy="26906"/>
              </a:xfrm>
            </p:grpSpPr>
            <p:sp>
              <p:nvSpPr>
                <p:cNvPr id="6303" name="Google Shape;6303;p70"/>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70"/>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5" name="Google Shape;6305;p70"/>
              <p:cNvGrpSpPr/>
              <p:nvPr/>
            </p:nvGrpSpPr>
            <p:grpSpPr>
              <a:xfrm>
                <a:off x="4962300" y="3696348"/>
                <a:ext cx="38255" cy="32773"/>
                <a:chOff x="4962300" y="3696348"/>
                <a:chExt cx="38255" cy="32773"/>
              </a:xfrm>
            </p:grpSpPr>
            <p:sp>
              <p:nvSpPr>
                <p:cNvPr id="6306" name="Google Shape;6306;p70"/>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70"/>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8" name="Google Shape;6308;p70"/>
              <p:cNvGrpSpPr/>
              <p:nvPr/>
            </p:nvGrpSpPr>
            <p:grpSpPr>
              <a:xfrm>
                <a:off x="4980185" y="3743349"/>
                <a:ext cx="31499" cy="26969"/>
                <a:chOff x="4980185" y="3743349"/>
                <a:chExt cx="31499" cy="26969"/>
              </a:xfrm>
            </p:grpSpPr>
            <p:sp>
              <p:nvSpPr>
                <p:cNvPr id="6309" name="Google Shape;6309;p70"/>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70"/>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1" name="Google Shape;6311;p70"/>
              <p:cNvGrpSpPr/>
              <p:nvPr/>
            </p:nvGrpSpPr>
            <p:grpSpPr>
              <a:xfrm>
                <a:off x="5013768" y="3734312"/>
                <a:ext cx="31499" cy="26969"/>
                <a:chOff x="5013768" y="3734312"/>
                <a:chExt cx="31499" cy="26969"/>
              </a:xfrm>
            </p:grpSpPr>
            <p:sp>
              <p:nvSpPr>
                <p:cNvPr id="6312" name="Google Shape;6312;p70"/>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70"/>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4" name="Google Shape;6314;p70"/>
              <p:cNvGrpSpPr/>
              <p:nvPr/>
            </p:nvGrpSpPr>
            <p:grpSpPr>
              <a:xfrm>
                <a:off x="5036703" y="3764545"/>
                <a:ext cx="31499" cy="26898"/>
                <a:chOff x="5036703" y="3764545"/>
                <a:chExt cx="31499" cy="26898"/>
              </a:xfrm>
            </p:grpSpPr>
            <p:sp>
              <p:nvSpPr>
                <p:cNvPr id="6315" name="Google Shape;6315;p70"/>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70"/>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7" name="Google Shape;6317;p70"/>
              <p:cNvGrpSpPr/>
              <p:nvPr/>
            </p:nvGrpSpPr>
            <p:grpSpPr>
              <a:xfrm>
                <a:off x="4953546" y="3768352"/>
                <a:ext cx="31405" cy="26898"/>
                <a:chOff x="4953546" y="3768352"/>
                <a:chExt cx="31405" cy="26898"/>
              </a:xfrm>
            </p:grpSpPr>
            <p:sp>
              <p:nvSpPr>
                <p:cNvPr id="6318" name="Google Shape;6318;p70"/>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70"/>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0" name="Google Shape;6320;p70"/>
              <p:cNvGrpSpPr/>
              <p:nvPr/>
            </p:nvGrpSpPr>
            <p:grpSpPr>
              <a:xfrm>
                <a:off x="4964770" y="3814016"/>
                <a:ext cx="31499" cy="26993"/>
                <a:chOff x="4964770" y="3814016"/>
                <a:chExt cx="31499" cy="26993"/>
              </a:xfrm>
            </p:grpSpPr>
            <p:sp>
              <p:nvSpPr>
                <p:cNvPr id="6321" name="Google Shape;6321;p70"/>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70"/>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3" name="Google Shape;6323;p70"/>
              <p:cNvGrpSpPr/>
              <p:nvPr/>
            </p:nvGrpSpPr>
            <p:grpSpPr>
              <a:xfrm>
                <a:off x="4923290" y="3800504"/>
                <a:ext cx="31468" cy="26898"/>
                <a:chOff x="4923290" y="3800504"/>
                <a:chExt cx="31468" cy="26898"/>
              </a:xfrm>
            </p:grpSpPr>
            <p:sp>
              <p:nvSpPr>
                <p:cNvPr id="6324" name="Google Shape;6324;p70"/>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70"/>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6" name="Google Shape;6326;p70"/>
              <p:cNvGrpSpPr/>
              <p:nvPr/>
            </p:nvGrpSpPr>
            <p:grpSpPr>
              <a:xfrm>
                <a:off x="5108534" y="3650943"/>
                <a:ext cx="31405" cy="26993"/>
                <a:chOff x="5108534" y="3650943"/>
                <a:chExt cx="31405" cy="26993"/>
              </a:xfrm>
            </p:grpSpPr>
            <p:sp>
              <p:nvSpPr>
                <p:cNvPr id="6327" name="Google Shape;6327;p70"/>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70"/>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9" name="Google Shape;6329;p70"/>
              <p:cNvGrpSpPr/>
              <p:nvPr/>
            </p:nvGrpSpPr>
            <p:grpSpPr>
              <a:xfrm>
                <a:off x="5119380" y="3760739"/>
                <a:ext cx="31499" cy="26993"/>
                <a:chOff x="5119380" y="3760739"/>
                <a:chExt cx="31499" cy="26993"/>
              </a:xfrm>
            </p:grpSpPr>
            <p:sp>
              <p:nvSpPr>
                <p:cNvPr id="6330" name="Google Shape;6330;p70"/>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70"/>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2" name="Google Shape;6332;p70"/>
              <p:cNvGrpSpPr/>
              <p:nvPr/>
            </p:nvGrpSpPr>
            <p:grpSpPr>
              <a:xfrm>
                <a:off x="5119380" y="3788235"/>
                <a:ext cx="31499" cy="26993"/>
                <a:chOff x="5119380" y="3788235"/>
                <a:chExt cx="31499" cy="26993"/>
              </a:xfrm>
            </p:grpSpPr>
            <p:sp>
              <p:nvSpPr>
                <p:cNvPr id="6333" name="Google Shape;6333;p70"/>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70"/>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5" name="Google Shape;6335;p70"/>
              <p:cNvGrpSpPr/>
              <p:nvPr/>
            </p:nvGrpSpPr>
            <p:grpSpPr>
              <a:xfrm>
                <a:off x="5158005" y="3875284"/>
                <a:ext cx="31405" cy="27001"/>
                <a:chOff x="5158005" y="3875284"/>
                <a:chExt cx="31405" cy="27001"/>
              </a:xfrm>
            </p:grpSpPr>
            <p:sp>
              <p:nvSpPr>
                <p:cNvPr id="6336" name="Google Shape;6336;p70"/>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70"/>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8" name="Google Shape;6338;p70"/>
              <p:cNvGrpSpPr/>
              <p:nvPr/>
            </p:nvGrpSpPr>
            <p:grpSpPr>
              <a:xfrm>
                <a:off x="5233163" y="3764545"/>
                <a:ext cx="31499" cy="26898"/>
                <a:chOff x="5233163" y="3764545"/>
                <a:chExt cx="31499" cy="26898"/>
              </a:xfrm>
            </p:grpSpPr>
            <p:sp>
              <p:nvSpPr>
                <p:cNvPr id="6339" name="Google Shape;6339;p70"/>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70"/>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1" name="Google Shape;6341;p70"/>
              <p:cNvGrpSpPr/>
              <p:nvPr/>
            </p:nvGrpSpPr>
            <p:grpSpPr>
              <a:xfrm>
                <a:off x="5276168" y="3805545"/>
                <a:ext cx="31499" cy="26906"/>
                <a:chOff x="5276168" y="3805545"/>
                <a:chExt cx="31499" cy="26906"/>
              </a:xfrm>
            </p:grpSpPr>
            <p:sp>
              <p:nvSpPr>
                <p:cNvPr id="6342" name="Google Shape;6342;p70"/>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70"/>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4" name="Google Shape;6344;p70"/>
              <p:cNvGrpSpPr/>
              <p:nvPr/>
            </p:nvGrpSpPr>
            <p:grpSpPr>
              <a:xfrm>
                <a:off x="5294053" y="3851933"/>
                <a:ext cx="31405" cy="26945"/>
                <a:chOff x="5294053" y="3851933"/>
                <a:chExt cx="31405" cy="26945"/>
              </a:xfrm>
            </p:grpSpPr>
            <p:sp>
              <p:nvSpPr>
                <p:cNvPr id="6345" name="Google Shape;6345;p70"/>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70"/>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7" name="Google Shape;6347;p70"/>
              <p:cNvGrpSpPr/>
              <p:nvPr/>
            </p:nvGrpSpPr>
            <p:grpSpPr>
              <a:xfrm>
                <a:off x="5341723" y="3851902"/>
                <a:ext cx="31405" cy="26977"/>
                <a:chOff x="5341723" y="3851902"/>
                <a:chExt cx="31405" cy="26977"/>
              </a:xfrm>
            </p:grpSpPr>
            <p:sp>
              <p:nvSpPr>
                <p:cNvPr id="6348" name="Google Shape;6348;p70"/>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70"/>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0" name="Google Shape;6350;p70"/>
              <p:cNvGrpSpPr/>
              <p:nvPr/>
            </p:nvGrpSpPr>
            <p:grpSpPr>
              <a:xfrm>
                <a:off x="5054871" y="3507855"/>
                <a:ext cx="31405" cy="26993"/>
                <a:chOff x="5054871" y="3507855"/>
                <a:chExt cx="31405" cy="26993"/>
              </a:xfrm>
            </p:grpSpPr>
            <p:sp>
              <p:nvSpPr>
                <p:cNvPr id="6351" name="Google Shape;6351;p70"/>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70"/>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3" name="Google Shape;6353;p70"/>
              <p:cNvGrpSpPr/>
              <p:nvPr/>
            </p:nvGrpSpPr>
            <p:grpSpPr>
              <a:xfrm>
                <a:off x="4876579" y="3675325"/>
                <a:ext cx="31405" cy="26969"/>
                <a:chOff x="4876579" y="3675325"/>
                <a:chExt cx="31405" cy="26969"/>
              </a:xfrm>
            </p:grpSpPr>
            <p:sp>
              <p:nvSpPr>
                <p:cNvPr id="6354" name="Google Shape;6354;p70"/>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70"/>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6" name="Google Shape;6356;p70"/>
              <p:cNvGrpSpPr/>
              <p:nvPr/>
            </p:nvGrpSpPr>
            <p:grpSpPr>
              <a:xfrm>
                <a:off x="4842233" y="3688333"/>
                <a:ext cx="31405" cy="26993"/>
                <a:chOff x="4842233" y="3688333"/>
                <a:chExt cx="31405" cy="26993"/>
              </a:xfrm>
            </p:grpSpPr>
            <p:sp>
              <p:nvSpPr>
                <p:cNvPr id="6357" name="Google Shape;6357;p70"/>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70"/>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9" name="Google Shape;6359;p70"/>
              <p:cNvGrpSpPr/>
              <p:nvPr/>
            </p:nvGrpSpPr>
            <p:grpSpPr>
              <a:xfrm>
                <a:off x="5187876" y="3608032"/>
                <a:ext cx="31405" cy="27001"/>
                <a:chOff x="5187876" y="3608032"/>
                <a:chExt cx="31405" cy="27001"/>
              </a:xfrm>
            </p:grpSpPr>
            <p:sp>
              <p:nvSpPr>
                <p:cNvPr id="6360" name="Google Shape;6360;p70"/>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70"/>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62" name="Google Shape;6362;p70"/>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70"/>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4" name="Google Shape;6364;p70"/>
              <p:cNvGrpSpPr/>
              <p:nvPr/>
            </p:nvGrpSpPr>
            <p:grpSpPr>
              <a:xfrm>
                <a:off x="5269224" y="3304167"/>
                <a:ext cx="40253" cy="34402"/>
                <a:chOff x="5269224" y="3304167"/>
                <a:chExt cx="40253" cy="34402"/>
              </a:xfrm>
            </p:grpSpPr>
            <p:sp>
              <p:nvSpPr>
                <p:cNvPr id="6365" name="Google Shape;6365;p70"/>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70"/>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7" name="Google Shape;6367;p70"/>
              <p:cNvGrpSpPr/>
              <p:nvPr/>
            </p:nvGrpSpPr>
            <p:grpSpPr>
              <a:xfrm>
                <a:off x="5327354" y="3476615"/>
                <a:ext cx="49864" cy="42723"/>
                <a:chOff x="5327354" y="3476615"/>
                <a:chExt cx="49864" cy="42723"/>
              </a:xfrm>
            </p:grpSpPr>
            <p:sp>
              <p:nvSpPr>
                <p:cNvPr id="6368" name="Google Shape;6368;p70"/>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70"/>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0" name="Google Shape;6370;p70"/>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70"/>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2" name="Google Shape;6372;p70"/>
              <p:cNvGrpSpPr/>
              <p:nvPr/>
            </p:nvGrpSpPr>
            <p:grpSpPr>
              <a:xfrm>
                <a:off x="5341723" y="3775957"/>
                <a:ext cx="31405" cy="26898"/>
                <a:chOff x="5341723" y="3775957"/>
                <a:chExt cx="31405" cy="26898"/>
              </a:xfrm>
            </p:grpSpPr>
            <p:sp>
              <p:nvSpPr>
                <p:cNvPr id="6373" name="Google Shape;6373;p70"/>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70"/>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5" name="Google Shape;6375;p70"/>
              <p:cNvGrpSpPr/>
              <p:nvPr/>
            </p:nvGrpSpPr>
            <p:grpSpPr>
              <a:xfrm>
                <a:off x="5439053" y="3699274"/>
                <a:ext cx="31405" cy="26898"/>
                <a:chOff x="5439053" y="3699274"/>
                <a:chExt cx="31405" cy="26898"/>
              </a:xfrm>
            </p:grpSpPr>
            <p:sp>
              <p:nvSpPr>
                <p:cNvPr id="6376" name="Google Shape;6376;p70"/>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70"/>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8" name="Google Shape;6378;p70"/>
              <p:cNvGrpSpPr/>
              <p:nvPr/>
            </p:nvGrpSpPr>
            <p:grpSpPr>
              <a:xfrm>
                <a:off x="5412414" y="3622307"/>
                <a:ext cx="31499" cy="26993"/>
                <a:chOff x="5412414" y="3622307"/>
                <a:chExt cx="31499" cy="26993"/>
              </a:xfrm>
            </p:grpSpPr>
            <p:sp>
              <p:nvSpPr>
                <p:cNvPr id="6379" name="Google Shape;6379;p70"/>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70"/>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1" name="Google Shape;6381;p70"/>
              <p:cNvGrpSpPr/>
              <p:nvPr/>
            </p:nvGrpSpPr>
            <p:grpSpPr>
              <a:xfrm>
                <a:off x="5476254" y="3473949"/>
                <a:ext cx="26835" cy="26930"/>
                <a:chOff x="5476254" y="3473949"/>
                <a:chExt cx="26835" cy="26930"/>
              </a:xfrm>
            </p:grpSpPr>
            <p:sp>
              <p:nvSpPr>
                <p:cNvPr id="6382" name="Google Shape;6382;p70"/>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70"/>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4" name="Google Shape;6384;p70"/>
              <p:cNvGrpSpPr/>
              <p:nvPr/>
            </p:nvGrpSpPr>
            <p:grpSpPr>
              <a:xfrm>
                <a:off x="5564547" y="3481594"/>
                <a:ext cx="31397" cy="26898"/>
                <a:chOff x="5564547" y="3481594"/>
                <a:chExt cx="31397" cy="26898"/>
              </a:xfrm>
            </p:grpSpPr>
            <p:sp>
              <p:nvSpPr>
                <p:cNvPr id="6385" name="Google Shape;6385;p70"/>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70"/>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7" name="Google Shape;6387;p70"/>
              <p:cNvGrpSpPr/>
              <p:nvPr/>
            </p:nvGrpSpPr>
            <p:grpSpPr>
              <a:xfrm>
                <a:off x="5534101" y="3470174"/>
                <a:ext cx="31397" cy="26906"/>
                <a:chOff x="5534101" y="3470174"/>
                <a:chExt cx="31397" cy="26906"/>
              </a:xfrm>
            </p:grpSpPr>
            <p:sp>
              <p:nvSpPr>
                <p:cNvPr id="6388" name="Google Shape;6388;p70"/>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70"/>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0" name="Google Shape;6390;p70"/>
              <p:cNvGrpSpPr/>
              <p:nvPr/>
            </p:nvGrpSpPr>
            <p:grpSpPr>
              <a:xfrm>
                <a:off x="5610879" y="3314486"/>
                <a:ext cx="31499" cy="26938"/>
                <a:chOff x="5610879" y="3314486"/>
                <a:chExt cx="31499" cy="26938"/>
              </a:xfrm>
            </p:grpSpPr>
            <p:sp>
              <p:nvSpPr>
                <p:cNvPr id="6391" name="Google Shape;6391;p70"/>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70"/>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3" name="Google Shape;6393;p70"/>
              <p:cNvGrpSpPr/>
              <p:nvPr/>
            </p:nvGrpSpPr>
            <p:grpSpPr>
              <a:xfrm>
                <a:off x="4834525" y="3501382"/>
                <a:ext cx="31499" cy="26898"/>
                <a:chOff x="4834525" y="3501382"/>
                <a:chExt cx="31499" cy="26898"/>
              </a:xfrm>
            </p:grpSpPr>
            <p:sp>
              <p:nvSpPr>
                <p:cNvPr id="6394" name="Google Shape;6394;p70"/>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70"/>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6" name="Google Shape;6396;p70"/>
              <p:cNvGrpSpPr/>
              <p:nvPr/>
            </p:nvGrpSpPr>
            <p:grpSpPr>
              <a:xfrm>
                <a:off x="4898460" y="3580158"/>
                <a:ext cx="31405" cy="26898"/>
                <a:chOff x="4898460" y="3580158"/>
                <a:chExt cx="31405" cy="26898"/>
              </a:xfrm>
            </p:grpSpPr>
            <p:sp>
              <p:nvSpPr>
                <p:cNvPr id="6397" name="Google Shape;6397;p70"/>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70"/>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9" name="Google Shape;6399;p70"/>
              <p:cNvGrpSpPr/>
              <p:nvPr/>
            </p:nvGrpSpPr>
            <p:grpSpPr>
              <a:xfrm>
                <a:off x="4882667" y="3608032"/>
                <a:ext cx="31499" cy="27001"/>
                <a:chOff x="4882667" y="3608032"/>
                <a:chExt cx="31499" cy="27001"/>
              </a:xfrm>
            </p:grpSpPr>
            <p:sp>
              <p:nvSpPr>
                <p:cNvPr id="6400" name="Google Shape;6400;p70"/>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70"/>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2" name="Google Shape;6402;p70"/>
              <p:cNvGrpSpPr/>
              <p:nvPr/>
            </p:nvGrpSpPr>
            <p:grpSpPr>
              <a:xfrm>
                <a:off x="4843373" y="3631407"/>
                <a:ext cx="16273" cy="16186"/>
                <a:chOff x="4843373" y="3631407"/>
                <a:chExt cx="16273" cy="16186"/>
              </a:xfrm>
            </p:grpSpPr>
            <p:sp>
              <p:nvSpPr>
                <p:cNvPr id="6403" name="Google Shape;6403;p70"/>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70"/>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5" name="Google Shape;6405;p70"/>
              <p:cNvGrpSpPr/>
              <p:nvPr/>
            </p:nvGrpSpPr>
            <p:grpSpPr>
              <a:xfrm>
                <a:off x="4727773" y="3591578"/>
                <a:ext cx="31499" cy="26898"/>
                <a:chOff x="4727773" y="3591578"/>
                <a:chExt cx="31499" cy="26898"/>
              </a:xfrm>
            </p:grpSpPr>
            <p:sp>
              <p:nvSpPr>
                <p:cNvPr id="6406" name="Google Shape;6406;p70"/>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70"/>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8" name="Google Shape;6408;p70"/>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70"/>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0" name="Google Shape;6410;p70"/>
              <p:cNvGrpSpPr/>
              <p:nvPr/>
            </p:nvGrpSpPr>
            <p:grpSpPr>
              <a:xfrm>
                <a:off x="4609421" y="3577398"/>
                <a:ext cx="31499" cy="27001"/>
                <a:chOff x="4609421" y="3577398"/>
                <a:chExt cx="31499" cy="27001"/>
              </a:xfrm>
            </p:grpSpPr>
            <p:sp>
              <p:nvSpPr>
                <p:cNvPr id="6411" name="Google Shape;6411;p70"/>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70"/>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3" name="Google Shape;6413;p70"/>
              <p:cNvGrpSpPr/>
              <p:nvPr/>
            </p:nvGrpSpPr>
            <p:grpSpPr>
              <a:xfrm>
                <a:off x="4649289" y="3577398"/>
                <a:ext cx="31499" cy="27001"/>
                <a:chOff x="4649289" y="3577398"/>
                <a:chExt cx="31499" cy="27001"/>
              </a:xfrm>
            </p:grpSpPr>
            <p:sp>
              <p:nvSpPr>
                <p:cNvPr id="6414" name="Google Shape;6414;p70"/>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70"/>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6" name="Google Shape;6416;p70"/>
              <p:cNvGrpSpPr/>
              <p:nvPr/>
            </p:nvGrpSpPr>
            <p:grpSpPr>
              <a:xfrm>
                <a:off x="4605614" y="3639523"/>
                <a:ext cx="31499" cy="26906"/>
                <a:chOff x="4605614" y="3639523"/>
                <a:chExt cx="31499" cy="26906"/>
              </a:xfrm>
            </p:grpSpPr>
            <p:sp>
              <p:nvSpPr>
                <p:cNvPr id="6417" name="Google Shape;6417;p70"/>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70"/>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9" name="Google Shape;6419;p70"/>
              <p:cNvGrpSpPr/>
              <p:nvPr/>
            </p:nvGrpSpPr>
            <p:grpSpPr>
              <a:xfrm>
                <a:off x="4785149" y="3618846"/>
                <a:ext cx="26930" cy="26843"/>
                <a:chOff x="4785149" y="3618846"/>
                <a:chExt cx="26930" cy="26843"/>
              </a:xfrm>
            </p:grpSpPr>
            <p:sp>
              <p:nvSpPr>
                <p:cNvPr id="6420" name="Google Shape;6420;p70"/>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70"/>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2" name="Google Shape;6422;p70"/>
              <p:cNvGrpSpPr/>
              <p:nvPr/>
            </p:nvGrpSpPr>
            <p:grpSpPr>
              <a:xfrm>
                <a:off x="4810167" y="3601567"/>
                <a:ext cx="31405" cy="26898"/>
                <a:chOff x="4810167" y="3601567"/>
                <a:chExt cx="31405" cy="26898"/>
              </a:xfrm>
            </p:grpSpPr>
            <p:sp>
              <p:nvSpPr>
                <p:cNvPr id="6423" name="Google Shape;6423;p70"/>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70"/>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5" name="Google Shape;6425;p70"/>
              <p:cNvGrpSpPr/>
              <p:nvPr/>
            </p:nvGrpSpPr>
            <p:grpSpPr>
              <a:xfrm>
                <a:off x="4831002" y="3373230"/>
                <a:ext cx="31405" cy="26898"/>
                <a:chOff x="4831002" y="3373230"/>
                <a:chExt cx="31405" cy="26898"/>
              </a:xfrm>
            </p:grpSpPr>
            <p:sp>
              <p:nvSpPr>
                <p:cNvPr id="6426" name="Google Shape;6426;p70"/>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70"/>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8" name="Google Shape;6428;p70"/>
              <p:cNvGrpSpPr/>
              <p:nvPr/>
            </p:nvGrpSpPr>
            <p:grpSpPr>
              <a:xfrm>
                <a:off x="4719311" y="3355054"/>
                <a:ext cx="31499" cy="27001"/>
                <a:chOff x="4719311" y="3355054"/>
                <a:chExt cx="31499" cy="27001"/>
              </a:xfrm>
            </p:grpSpPr>
            <p:sp>
              <p:nvSpPr>
                <p:cNvPr id="6429" name="Google Shape;6429;p70"/>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70"/>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1" name="Google Shape;6431;p70"/>
              <p:cNvGrpSpPr/>
              <p:nvPr/>
            </p:nvGrpSpPr>
            <p:grpSpPr>
              <a:xfrm>
                <a:off x="4798755" y="3450260"/>
                <a:ext cx="26930" cy="26930"/>
                <a:chOff x="4798755" y="3450260"/>
                <a:chExt cx="26930" cy="26930"/>
              </a:xfrm>
            </p:grpSpPr>
            <p:sp>
              <p:nvSpPr>
                <p:cNvPr id="6432" name="Google Shape;6432;p70"/>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70"/>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4" name="Google Shape;6434;p70"/>
              <p:cNvGrpSpPr/>
              <p:nvPr/>
            </p:nvGrpSpPr>
            <p:grpSpPr>
              <a:xfrm>
                <a:off x="4645576" y="3467555"/>
                <a:ext cx="31405" cy="26953"/>
                <a:chOff x="4645576" y="3467555"/>
                <a:chExt cx="31405" cy="26953"/>
              </a:xfrm>
            </p:grpSpPr>
            <p:sp>
              <p:nvSpPr>
                <p:cNvPr id="6435" name="Google Shape;6435;p70"/>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70"/>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7" name="Google Shape;6437;p70"/>
              <p:cNvGrpSpPr/>
              <p:nvPr/>
            </p:nvGrpSpPr>
            <p:grpSpPr>
              <a:xfrm>
                <a:off x="4687631" y="3583965"/>
                <a:ext cx="31499" cy="26898"/>
                <a:chOff x="4687631" y="3583965"/>
                <a:chExt cx="31499" cy="26898"/>
              </a:xfrm>
            </p:grpSpPr>
            <p:sp>
              <p:nvSpPr>
                <p:cNvPr id="6438" name="Google Shape;6438;p70"/>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70"/>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0" name="Google Shape;6440;p70"/>
              <p:cNvGrpSpPr/>
              <p:nvPr/>
            </p:nvGrpSpPr>
            <p:grpSpPr>
              <a:xfrm>
                <a:off x="4719311" y="3471314"/>
                <a:ext cx="31499" cy="27001"/>
                <a:chOff x="4719311" y="3471314"/>
                <a:chExt cx="31499" cy="27001"/>
              </a:xfrm>
            </p:grpSpPr>
            <p:sp>
              <p:nvSpPr>
                <p:cNvPr id="6441" name="Google Shape;6441;p70"/>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70"/>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3" name="Google Shape;6443;p70"/>
              <p:cNvGrpSpPr/>
              <p:nvPr/>
            </p:nvGrpSpPr>
            <p:grpSpPr>
              <a:xfrm>
                <a:off x="4719311" y="3434404"/>
                <a:ext cx="31499" cy="26898"/>
                <a:chOff x="4719311" y="3434404"/>
                <a:chExt cx="31499" cy="26898"/>
              </a:xfrm>
            </p:grpSpPr>
            <p:sp>
              <p:nvSpPr>
                <p:cNvPr id="6444" name="Google Shape;6444;p70"/>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70"/>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6" name="Google Shape;6446;p70"/>
              <p:cNvGrpSpPr/>
              <p:nvPr/>
            </p:nvGrpSpPr>
            <p:grpSpPr>
              <a:xfrm>
                <a:off x="4768876" y="3401772"/>
                <a:ext cx="31499" cy="26898"/>
                <a:chOff x="4768876" y="3401772"/>
                <a:chExt cx="31499" cy="26898"/>
              </a:xfrm>
            </p:grpSpPr>
            <p:sp>
              <p:nvSpPr>
                <p:cNvPr id="6447" name="Google Shape;6447;p70"/>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70"/>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9" name="Google Shape;6449;p70"/>
              <p:cNvGrpSpPr/>
              <p:nvPr/>
            </p:nvGrpSpPr>
            <p:grpSpPr>
              <a:xfrm>
                <a:off x="4762214" y="3471377"/>
                <a:ext cx="26938" cy="26938"/>
                <a:chOff x="4762214" y="3471377"/>
                <a:chExt cx="26938" cy="26938"/>
              </a:xfrm>
            </p:grpSpPr>
            <p:sp>
              <p:nvSpPr>
                <p:cNvPr id="6450" name="Google Shape;6450;p70"/>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70"/>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2" name="Google Shape;6452;p70"/>
              <p:cNvGrpSpPr/>
              <p:nvPr/>
            </p:nvGrpSpPr>
            <p:grpSpPr>
              <a:xfrm>
                <a:off x="4790473" y="3344782"/>
                <a:ext cx="31405" cy="26898"/>
                <a:chOff x="4790473" y="3344782"/>
                <a:chExt cx="31405" cy="26898"/>
              </a:xfrm>
            </p:grpSpPr>
            <p:sp>
              <p:nvSpPr>
                <p:cNvPr id="6453" name="Google Shape;6453;p70"/>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70"/>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5" name="Google Shape;6455;p70"/>
              <p:cNvGrpSpPr/>
              <p:nvPr/>
            </p:nvGrpSpPr>
            <p:grpSpPr>
              <a:xfrm>
                <a:off x="4823774" y="3950733"/>
                <a:ext cx="37398" cy="32034"/>
                <a:chOff x="4823774" y="3950733"/>
                <a:chExt cx="37398" cy="32034"/>
              </a:xfrm>
            </p:grpSpPr>
            <p:sp>
              <p:nvSpPr>
                <p:cNvPr id="6456" name="Google Shape;6456;p70"/>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70"/>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8" name="Google Shape;6458;p70"/>
              <p:cNvGrpSpPr/>
              <p:nvPr/>
            </p:nvGrpSpPr>
            <p:grpSpPr>
              <a:xfrm>
                <a:off x="4823396" y="4110566"/>
                <a:ext cx="31405" cy="26906"/>
                <a:chOff x="4823396" y="4110566"/>
                <a:chExt cx="31405" cy="26906"/>
              </a:xfrm>
            </p:grpSpPr>
            <p:sp>
              <p:nvSpPr>
                <p:cNvPr id="6459" name="Google Shape;6459;p70"/>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70"/>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1" name="Google Shape;6461;p70"/>
              <p:cNvGrpSpPr/>
              <p:nvPr/>
            </p:nvGrpSpPr>
            <p:grpSpPr>
              <a:xfrm>
                <a:off x="4838332" y="3821150"/>
                <a:ext cx="31499" cy="26898"/>
                <a:chOff x="4838332" y="3821150"/>
                <a:chExt cx="31499" cy="26898"/>
              </a:xfrm>
            </p:grpSpPr>
            <p:sp>
              <p:nvSpPr>
                <p:cNvPr id="6462" name="Google Shape;6462;p70"/>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70"/>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4" name="Google Shape;6464;p70"/>
              <p:cNvGrpSpPr/>
              <p:nvPr/>
            </p:nvGrpSpPr>
            <p:grpSpPr>
              <a:xfrm>
                <a:off x="4661275" y="3815007"/>
                <a:ext cx="36824" cy="31523"/>
                <a:chOff x="4661275" y="3815007"/>
                <a:chExt cx="36824" cy="31523"/>
              </a:xfrm>
            </p:grpSpPr>
            <p:sp>
              <p:nvSpPr>
                <p:cNvPr id="6465" name="Google Shape;6465;p70"/>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70"/>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7" name="Google Shape;6467;p70"/>
              <p:cNvGrpSpPr/>
              <p:nvPr/>
            </p:nvGrpSpPr>
            <p:grpSpPr>
              <a:xfrm>
                <a:off x="4558998" y="3851037"/>
                <a:ext cx="33591" cy="28699"/>
                <a:chOff x="4558998" y="3851037"/>
                <a:chExt cx="33591" cy="28699"/>
              </a:xfrm>
            </p:grpSpPr>
            <p:sp>
              <p:nvSpPr>
                <p:cNvPr id="6468" name="Google Shape;6468;p70"/>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70"/>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0" name="Google Shape;6470;p70"/>
              <p:cNvGrpSpPr/>
              <p:nvPr/>
            </p:nvGrpSpPr>
            <p:grpSpPr>
              <a:xfrm>
                <a:off x="4696762" y="3638587"/>
                <a:ext cx="33591" cy="28794"/>
                <a:chOff x="4696762" y="3638587"/>
                <a:chExt cx="33591" cy="28794"/>
              </a:xfrm>
            </p:grpSpPr>
            <p:sp>
              <p:nvSpPr>
                <p:cNvPr id="6471" name="Google Shape;6471;p70"/>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70"/>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3" name="Google Shape;6473;p70"/>
              <p:cNvGrpSpPr/>
              <p:nvPr/>
            </p:nvGrpSpPr>
            <p:grpSpPr>
              <a:xfrm>
                <a:off x="4929479" y="3939140"/>
                <a:ext cx="33497" cy="28692"/>
                <a:chOff x="4929479" y="3939140"/>
                <a:chExt cx="33497" cy="28692"/>
              </a:xfrm>
            </p:grpSpPr>
            <p:sp>
              <p:nvSpPr>
                <p:cNvPr id="6474" name="Google Shape;6474;p70"/>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70"/>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6" name="Google Shape;6476;p70"/>
              <p:cNvGrpSpPr/>
              <p:nvPr/>
            </p:nvGrpSpPr>
            <p:grpSpPr>
              <a:xfrm>
                <a:off x="4907119" y="3986039"/>
                <a:ext cx="33497" cy="28699"/>
                <a:chOff x="4907119" y="3986039"/>
                <a:chExt cx="33497" cy="28699"/>
              </a:xfrm>
            </p:grpSpPr>
            <p:sp>
              <p:nvSpPr>
                <p:cNvPr id="6477" name="Google Shape;6477;p70"/>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70"/>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9" name="Google Shape;6479;p70"/>
              <p:cNvGrpSpPr/>
              <p:nvPr/>
            </p:nvGrpSpPr>
            <p:grpSpPr>
              <a:xfrm>
                <a:off x="4911783" y="4048102"/>
                <a:ext cx="33591" cy="28762"/>
                <a:chOff x="4911783" y="4048102"/>
                <a:chExt cx="33591" cy="28762"/>
              </a:xfrm>
            </p:grpSpPr>
            <p:sp>
              <p:nvSpPr>
                <p:cNvPr id="6480" name="Google Shape;6480;p70"/>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70"/>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82" name="Google Shape;6482;p70"/>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70"/>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84" name="Google Shape;6484;p70"/>
              <p:cNvGrpSpPr/>
              <p:nvPr/>
            </p:nvGrpSpPr>
            <p:grpSpPr>
              <a:xfrm>
                <a:off x="4762623" y="3837847"/>
                <a:ext cx="42416" cy="36273"/>
                <a:chOff x="4762623" y="3837847"/>
                <a:chExt cx="42416" cy="36273"/>
              </a:xfrm>
            </p:grpSpPr>
            <p:sp>
              <p:nvSpPr>
                <p:cNvPr id="6485" name="Google Shape;6485;p70"/>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70"/>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7" name="Google Shape;6487;p70"/>
              <p:cNvGrpSpPr/>
              <p:nvPr/>
            </p:nvGrpSpPr>
            <p:grpSpPr>
              <a:xfrm>
                <a:off x="4746044" y="4104966"/>
                <a:ext cx="33497" cy="28699"/>
                <a:chOff x="4746044" y="4104966"/>
                <a:chExt cx="33497" cy="28699"/>
              </a:xfrm>
            </p:grpSpPr>
            <p:sp>
              <p:nvSpPr>
                <p:cNvPr id="6488" name="Google Shape;6488;p70"/>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70"/>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0" name="Google Shape;6490;p70"/>
              <p:cNvGrpSpPr/>
              <p:nvPr/>
            </p:nvGrpSpPr>
            <p:grpSpPr>
              <a:xfrm>
                <a:off x="4859646" y="4162554"/>
                <a:ext cx="33591" cy="28762"/>
                <a:chOff x="4859646" y="4162554"/>
                <a:chExt cx="33591" cy="28762"/>
              </a:xfrm>
            </p:grpSpPr>
            <p:sp>
              <p:nvSpPr>
                <p:cNvPr id="6491" name="Google Shape;6491;p70"/>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70"/>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93" name="Google Shape;6493;p70"/>
            <p:cNvGrpSpPr/>
            <p:nvPr/>
          </p:nvGrpSpPr>
          <p:grpSpPr>
            <a:xfrm>
              <a:off x="3597785" y="3274438"/>
              <a:ext cx="855610" cy="1122100"/>
              <a:chOff x="3597785" y="3274438"/>
              <a:chExt cx="855610" cy="1122100"/>
            </a:xfrm>
          </p:grpSpPr>
          <p:grpSp>
            <p:nvGrpSpPr>
              <p:cNvPr id="6494" name="Google Shape;6494;p70"/>
              <p:cNvGrpSpPr/>
              <p:nvPr/>
            </p:nvGrpSpPr>
            <p:grpSpPr>
              <a:xfrm>
                <a:off x="3617857" y="3284717"/>
                <a:ext cx="826785" cy="1099165"/>
                <a:chOff x="3617857" y="3284717"/>
                <a:chExt cx="826785" cy="1099165"/>
              </a:xfrm>
            </p:grpSpPr>
            <p:sp>
              <p:nvSpPr>
                <p:cNvPr id="6495" name="Google Shape;6495;p70"/>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70"/>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70"/>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70"/>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70"/>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70"/>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70"/>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70"/>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70"/>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70"/>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70"/>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70"/>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70"/>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70"/>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70"/>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70"/>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70"/>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70"/>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70"/>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70"/>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70"/>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70"/>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70"/>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70"/>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70"/>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70"/>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70"/>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70"/>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70"/>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70"/>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70"/>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70"/>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70"/>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70"/>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70"/>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70"/>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70"/>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70"/>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70"/>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70"/>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70"/>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70"/>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70"/>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70"/>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70"/>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70"/>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70"/>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70"/>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70"/>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70"/>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70"/>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70"/>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70"/>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70"/>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70"/>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70"/>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1" name="Google Shape;6551;p70"/>
              <p:cNvGrpSpPr/>
              <p:nvPr/>
            </p:nvGrpSpPr>
            <p:grpSpPr>
              <a:xfrm>
                <a:off x="4180904" y="4251758"/>
                <a:ext cx="37783" cy="32420"/>
                <a:chOff x="4180904" y="4251758"/>
                <a:chExt cx="37783" cy="32420"/>
              </a:xfrm>
            </p:grpSpPr>
            <p:sp>
              <p:nvSpPr>
                <p:cNvPr id="6552" name="Google Shape;6552;p70"/>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70"/>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4" name="Google Shape;6554;p70"/>
              <p:cNvGrpSpPr/>
              <p:nvPr/>
            </p:nvGrpSpPr>
            <p:grpSpPr>
              <a:xfrm>
                <a:off x="4201644" y="4081324"/>
                <a:ext cx="37783" cy="32364"/>
                <a:chOff x="4201644" y="4081324"/>
                <a:chExt cx="37783" cy="32364"/>
              </a:xfrm>
            </p:grpSpPr>
            <p:sp>
              <p:nvSpPr>
                <p:cNvPr id="6555" name="Google Shape;6555;p70"/>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70"/>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7" name="Google Shape;6557;p70"/>
              <p:cNvGrpSpPr/>
              <p:nvPr/>
            </p:nvGrpSpPr>
            <p:grpSpPr>
              <a:xfrm>
                <a:off x="4284416" y="3887428"/>
                <a:ext cx="37783" cy="32451"/>
                <a:chOff x="4284416" y="3887428"/>
                <a:chExt cx="37783" cy="32451"/>
              </a:xfrm>
            </p:grpSpPr>
            <p:sp>
              <p:nvSpPr>
                <p:cNvPr id="6558" name="Google Shape;6558;p70"/>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70"/>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0" name="Google Shape;6560;p70"/>
              <p:cNvGrpSpPr/>
              <p:nvPr/>
            </p:nvGrpSpPr>
            <p:grpSpPr>
              <a:xfrm>
                <a:off x="4223721" y="3860404"/>
                <a:ext cx="37870" cy="32364"/>
                <a:chOff x="4223721" y="3860404"/>
                <a:chExt cx="37870" cy="32364"/>
              </a:xfrm>
            </p:grpSpPr>
            <p:sp>
              <p:nvSpPr>
                <p:cNvPr id="6561" name="Google Shape;6561;p70"/>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70"/>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3" name="Google Shape;6563;p70"/>
              <p:cNvGrpSpPr/>
              <p:nvPr/>
            </p:nvGrpSpPr>
            <p:grpSpPr>
              <a:xfrm>
                <a:off x="4104889" y="3699242"/>
                <a:ext cx="37776" cy="32357"/>
                <a:chOff x="4104889" y="3699242"/>
                <a:chExt cx="37776" cy="32357"/>
              </a:xfrm>
            </p:grpSpPr>
            <p:sp>
              <p:nvSpPr>
                <p:cNvPr id="6564" name="Google Shape;6564;p70"/>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70"/>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6" name="Google Shape;6566;p70"/>
              <p:cNvGrpSpPr/>
              <p:nvPr/>
            </p:nvGrpSpPr>
            <p:grpSpPr>
              <a:xfrm>
                <a:off x="4143608" y="3475121"/>
                <a:ext cx="37878" cy="32420"/>
                <a:chOff x="4143608" y="3475121"/>
                <a:chExt cx="37878" cy="32420"/>
              </a:xfrm>
            </p:grpSpPr>
            <p:sp>
              <p:nvSpPr>
                <p:cNvPr id="6567" name="Google Shape;6567;p70"/>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70"/>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9" name="Google Shape;6569;p70"/>
              <p:cNvGrpSpPr/>
              <p:nvPr/>
            </p:nvGrpSpPr>
            <p:grpSpPr>
              <a:xfrm>
                <a:off x="4217248" y="3570893"/>
                <a:ext cx="37776" cy="32364"/>
                <a:chOff x="4217248" y="3570893"/>
                <a:chExt cx="37776" cy="32364"/>
              </a:xfrm>
            </p:grpSpPr>
            <p:sp>
              <p:nvSpPr>
                <p:cNvPr id="6570" name="Google Shape;6570;p70"/>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70"/>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2" name="Google Shape;6572;p70"/>
              <p:cNvGrpSpPr/>
              <p:nvPr/>
            </p:nvGrpSpPr>
            <p:grpSpPr>
              <a:xfrm>
                <a:off x="4255307" y="3431612"/>
                <a:ext cx="37776" cy="32451"/>
                <a:chOff x="4255307" y="3431612"/>
                <a:chExt cx="37776" cy="32451"/>
              </a:xfrm>
            </p:grpSpPr>
            <p:sp>
              <p:nvSpPr>
                <p:cNvPr id="6573" name="Google Shape;6573;p70"/>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70"/>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5" name="Google Shape;6575;p70"/>
              <p:cNvGrpSpPr/>
              <p:nvPr/>
            </p:nvGrpSpPr>
            <p:grpSpPr>
              <a:xfrm>
                <a:off x="3853052" y="3577398"/>
                <a:ext cx="37776" cy="32420"/>
                <a:chOff x="3853052" y="3577398"/>
                <a:chExt cx="37776" cy="32420"/>
              </a:xfrm>
            </p:grpSpPr>
            <p:sp>
              <p:nvSpPr>
                <p:cNvPr id="6576" name="Google Shape;6576;p70"/>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70"/>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8" name="Google Shape;6578;p70"/>
              <p:cNvGrpSpPr/>
              <p:nvPr/>
            </p:nvGrpSpPr>
            <p:grpSpPr>
              <a:xfrm>
                <a:off x="4039908" y="3412107"/>
                <a:ext cx="37776" cy="32357"/>
                <a:chOff x="4039908" y="3412107"/>
                <a:chExt cx="37776" cy="32357"/>
              </a:xfrm>
            </p:grpSpPr>
            <p:sp>
              <p:nvSpPr>
                <p:cNvPr id="6579" name="Google Shape;6579;p70"/>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70"/>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1" name="Google Shape;6581;p70"/>
              <p:cNvGrpSpPr/>
              <p:nvPr/>
            </p:nvGrpSpPr>
            <p:grpSpPr>
              <a:xfrm>
                <a:off x="4017360" y="3342061"/>
                <a:ext cx="37870" cy="32380"/>
                <a:chOff x="4017360" y="3342061"/>
                <a:chExt cx="37870" cy="32380"/>
              </a:xfrm>
            </p:grpSpPr>
            <p:sp>
              <p:nvSpPr>
                <p:cNvPr id="6582" name="Google Shape;6582;p70"/>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70"/>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4" name="Google Shape;6584;p70"/>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70"/>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86" name="Google Shape;6586;p70"/>
              <p:cNvGrpSpPr/>
              <p:nvPr/>
            </p:nvGrpSpPr>
            <p:grpSpPr>
              <a:xfrm>
                <a:off x="3750870" y="3418650"/>
                <a:ext cx="37776" cy="32380"/>
                <a:chOff x="3750870" y="3418650"/>
                <a:chExt cx="37776" cy="32380"/>
              </a:xfrm>
            </p:grpSpPr>
            <p:sp>
              <p:nvSpPr>
                <p:cNvPr id="6587" name="Google Shape;6587;p70"/>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70"/>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9" name="Google Shape;6589;p70"/>
              <p:cNvGrpSpPr/>
              <p:nvPr/>
            </p:nvGrpSpPr>
            <p:grpSpPr>
              <a:xfrm>
                <a:off x="3632509" y="3274438"/>
                <a:ext cx="37783" cy="32357"/>
                <a:chOff x="3632509" y="3274438"/>
                <a:chExt cx="37783" cy="32357"/>
              </a:xfrm>
            </p:grpSpPr>
            <p:sp>
              <p:nvSpPr>
                <p:cNvPr id="6590" name="Google Shape;6590;p70"/>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70"/>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2" name="Google Shape;6592;p70"/>
              <p:cNvGrpSpPr/>
              <p:nvPr/>
            </p:nvGrpSpPr>
            <p:grpSpPr>
              <a:xfrm>
                <a:off x="3906424" y="3297561"/>
                <a:ext cx="37776" cy="32451"/>
                <a:chOff x="3906424" y="3297561"/>
                <a:chExt cx="37776" cy="32451"/>
              </a:xfrm>
            </p:grpSpPr>
            <p:sp>
              <p:nvSpPr>
                <p:cNvPr id="6593" name="Google Shape;6593;p70"/>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70"/>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5" name="Google Shape;6595;p70"/>
              <p:cNvGrpSpPr/>
              <p:nvPr/>
            </p:nvGrpSpPr>
            <p:grpSpPr>
              <a:xfrm>
                <a:off x="3866084" y="3412107"/>
                <a:ext cx="37776" cy="32357"/>
                <a:chOff x="3866084" y="3412107"/>
                <a:chExt cx="37776" cy="32357"/>
              </a:xfrm>
            </p:grpSpPr>
            <p:sp>
              <p:nvSpPr>
                <p:cNvPr id="6596" name="Google Shape;6596;p70"/>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70"/>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8" name="Google Shape;6598;p70"/>
              <p:cNvGrpSpPr/>
              <p:nvPr/>
            </p:nvGrpSpPr>
            <p:grpSpPr>
              <a:xfrm>
                <a:off x="4023919" y="3766409"/>
                <a:ext cx="37783" cy="32357"/>
                <a:chOff x="4023919" y="3766409"/>
                <a:chExt cx="37783" cy="32357"/>
              </a:xfrm>
            </p:grpSpPr>
            <p:sp>
              <p:nvSpPr>
                <p:cNvPr id="6599" name="Google Shape;6599;p70"/>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70"/>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1" name="Google Shape;6601;p70"/>
              <p:cNvGrpSpPr/>
              <p:nvPr/>
            </p:nvGrpSpPr>
            <p:grpSpPr>
              <a:xfrm>
                <a:off x="3973882" y="3779449"/>
                <a:ext cx="37776" cy="32357"/>
                <a:chOff x="3973882" y="3779449"/>
                <a:chExt cx="37776" cy="32357"/>
              </a:xfrm>
            </p:grpSpPr>
            <p:sp>
              <p:nvSpPr>
                <p:cNvPr id="6602" name="Google Shape;6602;p70"/>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70"/>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4" name="Google Shape;6604;p70"/>
              <p:cNvGrpSpPr/>
              <p:nvPr/>
            </p:nvGrpSpPr>
            <p:grpSpPr>
              <a:xfrm>
                <a:off x="4073398" y="3838028"/>
                <a:ext cx="37776" cy="32380"/>
                <a:chOff x="4073398" y="3838028"/>
                <a:chExt cx="37776" cy="32380"/>
              </a:xfrm>
            </p:grpSpPr>
            <p:sp>
              <p:nvSpPr>
                <p:cNvPr id="6605" name="Google Shape;6605;p70"/>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70"/>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7" name="Google Shape;6607;p70"/>
              <p:cNvGrpSpPr/>
              <p:nvPr/>
            </p:nvGrpSpPr>
            <p:grpSpPr>
              <a:xfrm>
                <a:off x="4342672" y="4144496"/>
                <a:ext cx="37752" cy="32364"/>
                <a:chOff x="4342672" y="4144496"/>
                <a:chExt cx="37752" cy="32364"/>
              </a:xfrm>
            </p:grpSpPr>
            <p:sp>
              <p:nvSpPr>
                <p:cNvPr id="6608" name="Google Shape;6608;p70"/>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70"/>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0" name="Google Shape;6610;p70"/>
              <p:cNvGrpSpPr/>
              <p:nvPr/>
            </p:nvGrpSpPr>
            <p:grpSpPr>
              <a:xfrm>
                <a:off x="4406386" y="4056872"/>
                <a:ext cx="37783" cy="32364"/>
                <a:chOff x="4406386" y="4056872"/>
                <a:chExt cx="37783" cy="32364"/>
              </a:xfrm>
            </p:grpSpPr>
            <p:sp>
              <p:nvSpPr>
                <p:cNvPr id="6611" name="Google Shape;6611;p70"/>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70"/>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3" name="Google Shape;6613;p70"/>
              <p:cNvGrpSpPr/>
              <p:nvPr/>
            </p:nvGrpSpPr>
            <p:grpSpPr>
              <a:xfrm>
                <a:off x="4284416" y="4245254"/>
                <a:ext cx="37783" cy="32357"/>
                <a:chOff x="4284416" y="4245254"/>
                <a:chExt cx="37783" cy="32357"/>
              </a:xfrm>
            </p:grpSpPr>
            <p:sp>
              <p:nvSpPr>
                <p:cNvPr id="6614" name="Google Shape;6614;p70"/>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70"/>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6" name="Google Shape;6616;p70"/>
              <p:cNvGrpSpPr/>
              <p:nvPr/>
            </p:nvGrpSpPr>
            <p:grpSpPr>
              <a:xfrm>
                <a:off x="4219057" y="4331258"/>
                <a:ext cx="37776" cy="32364"/>
                <a:chOff x="4219057" y="4331258"/>
                <a:chExt cx="37776" cy="32364"/>
              </a:xfrm>
            </p:grpSpPr>
            <p:sp>
              <p:nvSpPr>
                <p:cNvPr id="6617" name="Google Shape;6617;p70"/>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70"/>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9" name="Google Shape;6619;p70"/>
              <p:cNvGrpSpPr/>
              <p:nvPr/>
            </p:nvGrpSpPr>
            <p:grpSpPr>
              <a:xfrm>
                <a:off x="4204122" y="4141688"/>
                <a:ext cx="33497" cy="28699"/>
                <a:chOff x="4204122" y="4141688"/>
                <a:chExt cx="33497" cy="28699"/>
              </a:xfrm>
            </p:grpSpPr>
            <p:sp>
              <p:nvSpPr>
                <p:cNvPr id="6620" name="Google Shape;6620;p70"/>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70"/>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2" name="Google Shape;6622;p70"/>
              <p:cNvGrpSpPr/>
              <p:nvPr/>
            </p:nvGrpSpPr>
            <p:grpSpPr>
              <a:xfrm>
                <a:off x="4301546" y="4003869"/>
                <a:ext cx="38916" cy="33324"/>
                <a:chOff x="4301546" y="4003869"/>
                <a:chExt cx="38916" cy="33324"/>
              </a:xfrm>
            </p:grpSpPr>
            <p:sp>
              <p:nvSpPr>
                <p:cNvPr id="6623" name="Google Shape;6623;p70"/>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70"/>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5" name="Google Shape;6625;p70"/>
              <p:cNvGrpSpPr/>
              <p:nvPr/>
            </p:nvGrpSpPr>
            <p:grpSpPr>
              <a:xfrm>
                <a:off x="4210681" y="3924669"/>
                <a:ext cx="36549" cy="31366"/>
                <a:chOff x="4210681" y="3924669"/>
                <a:chExt cx="36549" cy="31366"/>
              </a:xfrm>
            </p:grpSpPr>
            <p:sp>
              <p:nvSpPr>
                <p:cNvPr id="6626" name="Google Shape;6626;p70"/>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70"/>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8" name="Google Shape;6628;p70"/>
              <p:cNvGrpSpPr/>
              <p:nvPr/>
            </p:nvGrpSpPr>
            <p:grpSpPr>
              <a:xfrm>
                <a:off x="3987771" y="3628874"/>
                <a:ext cx="31499" cy="26993"/>
                <a:chOff x="3987771" y="3628874"/>
                <a:chExt cx="31499" cy="26993"/>
              </a:xfrm>
            </p:grpSpPr>
            <p:sp>
              <p:nvSpPr>
                <p:cNvPr id="6629" name="Google Shape;6629;p70"/>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70"/>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1" name="Google Shape;6631;p70"/>
              <p:cNvGrpSpPr/>
              <p:nvPr/>
            </p:nvGrpSpPr>
            <p:grpSpPr>
              <a:xfrm>
                <a:off x="4087382" y="3775674"/>
                <a:ext cx="31405" cy="26898"/>
                <a:chOff x="4087382" y="3775674"/>
                <a:chExt cx="31405" cy="26898"/>
              </a:xfrm>
            </p:grpSpPr>
            <p:sp>
              <p:nvSpPr>
                <p:cNvPr id="6632" name="Google Shape;6632;p70"/>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70"/>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4" name="Google Shape;6634;p70"/>
              <p:cNvGrpSpPr/>
              <p:nvPr/>
            </p:nvGrpSpPr>
            <p:grpSpPr>
              <a:xfrm>
                <a:off x="4118873" y="3856637"/>
                <a:ext cx="31405" cy="26906"/>
                <a:chOff x="4118873" y="3856637"/>
                <a:chExt cx="31405" cy="26906"/>
              </a:xfrm>
            </p:grpSpPr>
            <p:sp>
              <p:nvSpPr>
                <p:cNvPr id="6635" name="Google Shape;6635;p70"/>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70"/>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7" name="Google Shape;6637;p70"/>
              <p:cNvGrpSpPr/>
              <p:nvPr/>
            </p:nvGrpSpPr>
            <p:grpSpPr>
              <a:xfrm>
                <a:off x="4168541" y="3639523"/>
                <a:ext cx="31499" cy="26906"/>
                <a:chOff x="4168541" y="3639523"/>
                <a:chExt cx="31499" cy="26906"/>
              </a:xfrm>
            </p:grpSpPr>
            <p:sp>
              <p:nvSpPr>
                <p:cNvPr id="6638" name="Google Shape;6638;p70"/>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70"/>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0" name="Google Shape;6640;p70"/>
              <p:cNvGrpSpPr/>
              <p:nvPr/>
            </p:nvGrpSpPr>
            <p:grpSpPr>
              <a:xfrm>
                <a:off x="3965789" y="3393545"/>
                <a:ext cx="31405" cy="26945"/>
                <a:chOff x="3965789" y="3393545"/>
                <a:chExt cx="31405" cy="26945"/>
              </a:xfrm>
            </p:grpSpPr>
            <p:sp>
              <p:nvSpPr>
                <p:cNvPr id="6641" name="Google Shape;6641;p70"/>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70"/>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3" name="Google Shape;6643;p70"/>
              <p:cNvGrpSpPr/>
              <p:nvPr/>
            </p:nvGrpSpPr>
            <p:grpSpPr>
              <a:xfrm>
                <a:off x="3925166" y="3491008"/>
                <a:ext cx="31405" cy="27001"/>
                <a:chOff x="3925166" y="3491008"/>
                <a:chExt cx="31405" cy="27001"/>
              </a:xfrm>
            </p:grpSpPr>
            <p:sp>
              <p:nvSpPr>
                <p:cNvPr id="6644" name="Google Shape;6644;p70"/>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70"/>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6" name="Google Shape;6646;p70"/>
              <p:cNvGrpSpPr/>
              <p:nvPr/>
            </p:nvGrpSpPr>
            <p:grpSpPr>
              <a:xfrm>
                <a:off x="3682845" y="3340976"/>
                <a:ext cx="31397" cy="26898"/>
                <a:chOff x="3682845" y="3340976"/>
                <a:chExt cx="31397" cy="26898"/>
              </a:xfrm>
            </p:grpSpPr>
            <p:sp>
              <p:nvSpPr>
                <p:cNvPr id="6647" name="Google Shape;6647;p70"/>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70"/>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9" name="Google Shape;6649;p70"/>
              <p:cNvGrpSpPr/>
              <p:nvPr/>
            </p:nvGrpSpPr>
            <p:grpSpPr>
              <a:xfrm>
                <a:off x="3795393" y="3353725"/>
                <a:ext cx="31499" cy="26993"/>
                <a:chOff x="3795393" y="3353725"/>
                <a:chExt cx="31499" cy="26993"/>
              </a:xfrm>
            </p:grpSpPr>
            <p:sp>
              <p:nvSpPr>
                <p:cNvPr id="6650" name="Google Shape;6650;p70"/>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70"/>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2" name="Google Shape;6652;p70"/>
              <p:cNvGrpSpPr/>
              <p:nvPr/>
            </p:nvGrpSpPr>
            <p:grpSpPr>
              <a:xfrm>
                <a:off x="4176909" y="4363221"/>
                <a:ext cx="38924" cy="33316"/>
                <a:chOff x="4176909" y="4363221"/>
                <a:chExt cx="38924" cy="33316"/>
              </a:xfrm>
            </p:grpSpPr>
            <p:sp>
              <p:nvSpPr>
                <p:cNvPr id="6653" name="Google Shape;6653;p70"/>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70"/>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5" name="Google Shape;6655;p70"/>
              <p:cNvGrpSpPr/>
              <p:nvPr/>
            </p:nvGrpSpPr>
            <p:grpSpPr>
              <a:xfrm>
                <a:off x="4226191" y="4007660"/>
                <a:ext cx="33560" cy="28770"/>
                <a:chOff x="4226191" y="4007660"/>
                <a:chExt cx="33560" cy="28770"/>
              </a:xfrm>
            </p:grpSpPr>
            <p:sp>
              <p:nvSpPr>
                <p:cNvPr id="6656" name="Google Shape;6656;p70"/>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70"/>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8" name="Google Shape;6658;p70"/>
              <p:cNvGrpSpPr/>
              <p:nvPr/>
            </p:nvGrpSpPr>
            <p:grpSpPr>
              <a:xfrm>
                <a:off x="3597785" y="3377045"/>
                <a:ext cx="33591" cy="28699"/>
                <a:chOff x="3597785" y="3377045"/>
                <a:chExt cx="33591" cy="28699"/>
              </a:xfrm>
            </p:grpSpPr>
            <p:sp>
              <p:nvSpPr>
                <p:cNvPr id="6659" name="Google Shape;6659;p70"/>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70"/>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1" name="Google Shape;6661;p70"/>
              <p:cNvGrpSpPr/>
              <p:nvPr/>
            </p:nvGrpSpPr>
            <p:grpSpPr>
              <a:xfrm>
                <a:off x="3887870" y="3669796"/>
                <a:ext cx="33591" cy="28692"/>
                <a:chOff x="3887870" y="3669796"/>
                <a:chExt cx="33591" cy="28692"/>
              </a:xfrm>
            </p:grpSpPr>
            <p:sp>
              <p:nvSpPr>
                <p:cNvPr id="6662" name="Google Shape;6662;p70"/>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70"/>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4" name="Google Shape;6664;p70"/>
              <p:cNvGrpSpPr/>
              <p:nvPr/>
            </p:nvGrpSpPr>
            <p:grpSpPr>
              <a:xfrm>
                <a:off x="3818320" y="3481625"/>
                <a:ext cx="33497" cy="28770"/>
                <a:chOff x="3818320" y="3481625"/>
                <a:chExt cx="33497" cy="28770"/>
              </a:xfrm>
            </p:grpSpPr>
            <p:sp>
              <p:nvSpPr>
                <p:cNvPr id="6665" name="Google Shape;6665;p70"/>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70"/>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7" name="Google Shape;6667;p70"/>
              <p:cNvGrpSpPr/>
              <p:nvPr/>
            </p:nvGrpSpPr>
            <p:grpSpPr>
              <a:xfrm>
                <a:off x="4278139" y="4120948"/>
                <a:ext cx="37492" cy="32129"/>
                <a:chOff x="4278139" y="4120948"/>
                <a:chExt cx="37492" cy="32129"/>
              </a:xfrm>
            </p:grpSpPr>
            <p:sp>
              <p:nvSpPr>
                <p:cNvPr id="6668" name="Google Shape;6668;p70"/>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70"/>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0" name="Google Shape;6670;p70"/>
              <p:cNvGrpSpPr/>
              <p:nvPr/>
            </p:nvGrpSpPr>
            <p:grpSpPr>
              <a:xfrm>
                <a:off x="4419898" y="3977388"/>
                <a:ext cx="33497" cy="28692"/>
                <a:chOff x="4419898" y="3977388"/>
                <a:chExt cx="33497" cy="28692"/>
              </a:xfrm>
            </p:grpSpPr>
            <p:sp>
              <p:nvSpPr>
                <p:cNvPr id="6671" name="Google Shape;6671;p70"/>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70"/>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3" name="Google Shape;6673;p70"/>
              <p:cNvGrpSpPr/>
              <p:nvPr/>
            </p:nvGrpSpPr>
            <p:grpSpPr>
              <a:xfrm>
                <a:off x="4158930" y="4034684"/>
                <a:ext cx="33497" cy="28762"/>
                <a:chOff x="4158930" y="4034684"/>
                <a:chExt cx="33497" cy="28762"/>
              </a:xfrm>
            </p:grpSpPr>
            <p:sp>
              <p:nvSpPr>
                <p:cNvPr id="6674" name="Google Shape;6674;p70"/>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70"/>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6" name="Google Shape;6676;p70"/>
              <p:cNvGrpSpPr/>
              <p:nvPr/>
            </p:nvGrpSpPr>
            <p:grpSpPr>
              <a:xfrm>
                <a:off x="4134949" y="3957049"/>
                <a:ext cx="33497" cy="28770"/>
                <a:chOff x="4134949" y="3957049"/>
                <a:chExt cx="33497" cy="28770"/>
              </a:xfrm>
            </p:grpSpPr>
            <p:sp>
              <p:nvSpPr>
                <p:cNvPr id="6677" name="Google Shape;6677;p70"/>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70"/>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9" name="Google Shape;6679;p70"/>
              <p:cNvGrpSpPr/>
              <p:nvPr/>
            </p:nvGrpSpPr>
            <p:grpSpPr>
              <a:xfrm>
                <a:off x="4193653" y="4184403"/>
                <a:ext cx="43580" cy="37264"/>
                <a:chOff x="4193653" y="4184403"/>
                <a:chExt cx="43580" cy="37264"/>
              </a:xfrm>
            </p:grpSpPr>
            <p:sp>
              <p:nvSpPr>
                <p:cNvPr id="6680" name="Google Shape;6680;p70"/>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70"/>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2" name="Google Shape;6682;p70"/>
              <p:cNvGrpSpPr/>
              <p:nvPr/>
            </p:nvGrpSpPr>
            <p:grpSpPr>
              <a:xfrm>
                <a:off x="4343600" y="3943844"/>
                <a:ext cx="43580" cy="37312"/>
                <a:chOff x="4343600" y="3943844"/>
                <a:chExt cx="43580" cy="37312"/>
              </a:xfrm>
            </p:grpSpPr>
            <p:sp>
              <p:nvSpPr>
                <p:cNvPr id="6683" name="Google Shape;6683;p70"/>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70"/>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5" name="Google Shape;6685;p70"/>
              <p:cNvGrpSpPr/>
              <p:nvPr/>
            </p:nvGrpSpPr>
            <p:grpSpPr>
              <a:xfrm>
                <a:off x="4172339" y="3381693"/>
                <a:ext cx="31499" cy="27001"/>
                <a:chOff x="4172339" y="3381693"/>
                <a:chExt cx="31499" cy="27001"/>
              </a:xfrm>
            </p:grpSpPr>
            <p:sp>
              <p:nvSpPr>
                <p:cNvPr id="6686" name="Google Shape;6686;p70"/>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70"/>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1" name="Shape 6691"/>
        <p:cNvGrpSpPr/>
        <p:nvPr/>
      </p:nvGrpSpPr>
      <p:grpSpPr>
        <a:xfrm>
          <a:off x="0" y="0"/>
          <a:ext cx="0" cy="0"/>
          <a:chOff x="0" y="0"/>
          <a:chExt cx="0" cy="0"/>
        </a:xfrm>
      </p:grpSpPr>
      <p:grpSp>
        <p:nvGrpSpPr>
          <p:cNvPr id="6692" name="Google Shape;6692;p71"/>
          <p:cNvGrpSpPr/>
          <p:nvPr/>
        </p:nvGrpSpPr>
        <p:grpSpPr>
          <a:xfrm>
            <a:off x="729274" y="969771"/>
            <a:ext cx="2507799" cy="206239"/>
            <a:chOff x="106648" y="895722"/>
            <a:chExt cx="4481413" cy="374300"/>
          </a:xfrm>
        </p:grpSpPr>
        <p:grpSp>
          <p:nvGrpSpPr>
            <p:cNvPr id="6693" name="Google Shape;6693;p71"/>
            <p:cNvGrpSpPr/>
            <p:nvPr/>
          </p:nvGrpSpPr>
          <p:grpSpPr>
            <a:xfrm>
              <a:off x="2233276" y="895722"/>
              <a:ext cx="1082667" cy="223591"/>
              <a:chOff x="4808316" y="2800065"/>
              <a:chExt cx="1999386" cy="412910"/>
            </a:xfrm>
          </p:grpSpPr>
          <p:sp>
            <p:nvSpPr>
              <p:cNvPr id="6694" name="Google Shape;6694;p71"/>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95" name="Google Shape;6695;p71"/>
              <p:cNvGrpSpPr/>
              <p:nvPr/>
            </p:nvGrpSpPr>
            <p:grpSpPr>
              <a:xfrm>
                <a:off x="4808316" y="2800065"/>
                <a:ext cx="92400" cy="411825"/>
                <a:chOff x="845575" y="2563700"/>
                <a:chExt cx="92400" cy="411825"/>
              </a:xfrm>
            </p:grpSpPr>
            <p:cxnSp>
              <p:nvCxnSpPr>
                <p:cNvPr id="6696" name="Google Shape;6696;p71"/>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697" name="Google Shape;6697;p71"/>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98" name="Google Shape;6698;p71"/>
            <p:cNvGrpSpPr/>
            <p:nvPr/>
          </p:nvGrpSpPr>
          <p:grpSpPr>
            <a:xfrm>
              <a:off x="106648" y="895722"/>
              <a:ext cx="1088401" cy="223591"/>
              <a:chOff x="881025" y="2800065"/>
              <a:chExt cx="2009975" cy="412910"/>
            </a:xfrm>
          </p:grpSpPr>
          <p:sp>
            <p:nvSpPr>
              <p:cNvPr id="6699" name="Google Shape;6699;p71"/>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0" name="Google Shape;6700;p71"/>
              <p:cNvGrpSpPr/>
              <p:nvPr/>
            </p:nvGrpSpPr>
            <p:grpSpPr>
              <a:xfrm>
                <a:off x="881025" y="2800065"/>
                <a:ext cx="92400" cy="411825"/>
                <a:chOff x="845575" y="2563700"/>
                <a:chExt cx="92400" cy="411825"/>
              </a:xfrm>
            </p:grpSpPr>
            <p:cxnSp>
              <p:nvCxnSpPr>
                <p:cNvPr id="6701" name="Google Shape;6701;p71"/>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702" name="Google Shape;6702;p71"/>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03" name="Google Shape;6703;p71"/>
            <p:cNvGrpSpPr/>
            <p:nvPr/>
          </p:nvGrpSpPr>
          <p:grpSpPr>
            <a:xfrm>
              <a:off x="1172346" y="1047018"/>
              <a:ext cx="1083151" cy="223003"/>
              <a:chOff x="2849073" y="3079467"/>
              <a:chExt cx="2000279" cy="411825"/>
            </a:xfrm>
          </p:grpSpPr>
          <p:sp>
            <p:nvSpPr>
              <p:cNvPr id="6704" name="Google Shape;6704;p71"/>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5" name="Google Shape;6705;p71"/>
              <p:cNvGrpSpPr/>
              <p:nvPr/>
            </p:nvGrpSpPr>
            <p:grpSpPr>
              <a:xfrm rot="10800000">
                <a:off x="2849073" y="3079467"/>
                <a:ext cx="92400" cy="411825"/>
                <a:chOff x="2070100" y="2563700"/>
                <a:chExt cx="92400" cy="411825"/>
              </a:xfrm>
            </p:grpSpPr>
            <p:cxnSp>
              <p:nvCxnSpPr>
                <p:cNvPr id="6706" name="Google Shape;6706;p71"/>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707" name="Google Shape;6707;p71"/>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08" name="Google Shape;6708;p71"/>
            <p:cNvGrpSpPr/>
            <p:nvPr/>
          </p:nvGrpSpPr>
          <p:grpSpPr>
            <a:xfrm>
              <a:off x="3290132" y="1047018"/>
              <a:ext cx="1297929" cy="223003"/>
              <a:chOff x="6760035" y="3079467"/>
              <a:chExt cx="2396914" cy="411825"/>
            </a:xfrm>
          </p:grpSpPr>
          <p:sp>
            <p:nvSpPr>
              <p:cNvPr id="6709" name="Google Shape;6709;p71"/>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0" name="Google Shape;6710;p71"/>
              <p:cNvGrpSpPr/>
              <p:nvPr/>
            </p:nvGrpSpPr>
            <p:grpSpPr>
              <a:xfrm rot="10800000">
                <a:off x="6760035" y="3079467"/>
                <a:ext cx="92400" cy="411825"/>
                <a:chOff x="2070100" y="2563700"/>
                <a:chExt cx="92400" cy="411825"/>
              </a:xfrm>
            </p:grpSpPr>
            <p:cxnSp>
              <p:nvCxnSpPr>
                <p:cNvPr id="6711" name="Google Shape;6711;p71"/>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712" name="Google Shape;6712;p71"/>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713" name="Google Shape;6713;p71"/>
          <p:cNvGrpSpPr/>
          <p:nvPr/>
        </p:nvGrpSpPr>
        <p:grpSpPr>
          <a:xfrm>
            <a:off x="2147036" y="3369142"/>
            <a:ext cx="1086701" cy="799429"/>
            <a:chOff x="2183288" y="3555572"/>
            <a:chExt cx="1136241" cy="835873"/>
          </a:xfrm>
        </p:grpSpPr>
        <p:sp>
          <p:nvSpPr>
            <p:cNvPr id="6714" name="Google Shape;6714;p71"/>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5" name="Google Shape;6715;p71"/>
            <p:cNvGrpSpPr/>
            <p:nvPr/>
          </p:nvGrpSpPr>
          <p:grpSpPr>
            <a:xfrm>
              <a:off x="2205895" y="3637269"/>
              <a:ext cx="1089848" cy="724993"/>
              <a:chOff x="2205895" y="3637269"/>
              <a:chExt cx="1089848" cy="724993"/>
            </a:xfrm>
          </p:grpSpPr>
          <p:sp>
            <p:nvSpPr>
              <p:cNvPr id="6716" name="Google Shape;6716;p71"/>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71"/>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71"/>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71"/>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71"/>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71"/>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2" name="Google Shape;6722;p71"/>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23" name="Google Shape;6723;p71"/>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6724" name="Google Shape;6724;p71"/>
            <p:cNvGrpSpPr/>
            <p:nvPr/>
          </p:nvGrpSpPr>
          <p:grpSpPr>
            <a:xfrm>
              <a:off x="3173850" y="3779426"/>
              <a:ext cx="145679" cy="70048"/>
              <a:chOff x="3173850" y="3779426"/>
              <a:chExt cx="145679" cy="70048"/>
            </a:xfrm>
          </p:grpSpPr>
          <p:cxnSp>
            <p:nvCxnSpPr>
              <p:cNvPr id="6725" name="Google Shape;6725;p71"/>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6726" name="Google Shape;6726;p71"/>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7" name="Google Shape;6727;p71"/>
            <p:cNvGrpSpPr/>
            <p:nvPr/>
          </p:nvGrpSpPr>
          <p:grpSpPr>
            <a:xfrm>
              <a:off x="2183288" y="4139483"/>
              <a:ext cx="145133" cy="70048"/>
              <a:chOff x="2183288" y="4139483"/>
              <a:chExt cx="145133" cy="70048"/>
            </a:xfrm>
          </p:grpSpPr>
          <p:cxnSp>
            <p:nvCxnSpPr>
              <p:cNvPr id="6728" name="Google Shape;6728;p71"/>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6729" name="Google Shape;6729;p71"/>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0" name="Google Shape;6730;p71"/>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31" name="Google Shape;6731;p71"/>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6732" name="Google Shape;6732;p71"/>
            <p:cNvGrpSpPr/>
            <p:nvPr/>
          </p:nvGrpSpPr>
          <p:grpSpPr>
            <a:xfrm>
              <a:off x="2943836" y="4268886"/>
              <a:ext cx="60717" cy="122559"/>
              <a:chOff x="2943836" y="4268886"/>
              <a:chExt cx="60717" cy="122559"/>
            </a:xfrm>
          </p:grpSpPr>
          <p:sp>
            <p:nvSpPr>
              <p:cNvPr id="6733" name="Google Shape;6733;p71"/>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34" name="Google Shape;6734;p71"/>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6735" name="Google Shape;6735;p71"/>
          <p:cNvGrpSpPr/>
          <p:nvPr/>
        </p:nvGrpSpPr>
        <p:grpSpPr>
          <a:xfrm>
            <a:off x="3409981" y="1290142"/>
            <a:ext cx="1675870" cy="758251"/>
            <a:chOff x="3530532" y="1496185"/>
            <a:chExt cx="1562000" cy="706730"/>
          </a:xfrm>
        </p:grpSpPr>
        <p:cxnSp>
          <p:nvCxnSpPr>
            <p:cNvPr id="6736" name="Google Shape;6736;p71"/>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6737" name="Google Shape;6737;p71"/>
            <p:cNvGrpSpPr/>
            <p:nvPr/>
          </p:nvGrpSpPr>
          <p:grpSpPr>
            <a:xfrm>
              <a:off x="3530532" y="1496185"/>
              <a:ext cx="323430" cy="463587"/>
              <a:chOff x="3530532" y="1496185"/>
              <a:chExt cx="323430" cy="463587"/>
            </a:xfrm>
          </p:grpSpPr>
          <p:grpSp>
            <p:nvGrpSpPr>
              <p:cNvPr id="6738" name="Google Shape;6738;p71"/>
              <p:cNvGrpSpPr/>
              <p:nvPr/>
            </p:nvGrpSpPr>
            <p:grpSpPr>
              <a:xfrm>
                <a:off x="3567462" y="1496185"/>
                <a:ext cx="286500" cy="361376"/>
                <a:chOff x="3567462" y="1496185"/>
                <a:chExt cx="286500" cy="361376"/>
              </a:xfrm>
            </p:grpSpPr>
            <p:cxnSp>
              <p:nvCxnSpPr>
                <p:cNvPr id="6739" name="Google Shape;6739;p71"/>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6740" name="Google Shape;6740;p71"/>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1" name="Google Shape;6741;p71"/>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2" name="Google Shape;6742;p71"/>
            <p:cNvGrpSpPr/>
            <p:nvPr/>
          </p:nvGrpSpPr>
          <p:grpSpPr>
            <a:xfrm>
              <a:off x="3891569" y="1779209"/>
              <a:ext cx="323945" cy="423706"/>
              <a:chOff x="3891569" y="1779209"/>
              <a:chExt cx="323945" cy="423706"/>
            </a:xfrm>
          </p:grpSpPr>
          <p:grpSp>
            <p:nvGrpSpPr>
              <p:cNvPr id="6743" name="Google Shape;6743;p71"/>
              <p:cNvGrpSpPr/>
              <p:nvPr/>
            </p:nvGrpSpPr>
            <p:grpSpPr>
              <a:xfrm>
                <a:off x="3929014" y="1881638"/>
                <a:ext cx="286500" cy="321278"/>
                <a:chOff x="3929014" y="1881638"/>
                <a:chExt cx="286500" cy="321278"/>
              </a:xfrm>
            </p:grpSpPr>
            <p:cxnSp>
              <p:nvCxnSpPr>
                <p:cNvPr id="6744" name="Google Shape;6744;p71"/>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6745" name="Google Shape;6745;p71"/>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6" name="Google Shape;6746;p71"/>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7" name="Google Shape;6747;p71"/>
            <p:cNvGrpSpPr/>
            <p:nvPr/>
          </p:nvGrpSpPr>
          <p:grpSpPr>
            <a:xfrm>
              <a:off x="4252606" y="1496185"/>
              <a:ext cx="324721" cy="463587"/>
              <a:chOff x="4252606" y="1496185"/>
              <a:chExt cx="324721" cy="463587"/>
            </a:xfrm>
          </p:grpSpPr>
          <p:grpSp>
            <p:nvGrpSpPr>
              <p:cNvPr id="6748" name="Google Shape;6748;p71"/>
              <p:cNvGrpSpPr/>
              <p:nvPr/>
            </p:nvGrpSpPr>
            <p:grpSpPr>
              <a:xfrm>
                <a:off x="4290828" y="1496185"/>
                <a:ext cx="286500" cy="361376"/>
                <a:chOff x="4290828" y="1496185"/>
                <a:chExt cx="286500" cy="361376"/>
              </a:xfrm>
            </p:grpSpPr>
            <p:cxnSp>
              <p:nvCxnSpPr>
                <p:cNvPr id="6749" name="Google Shape;6749;p71"/>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6750" name="Google Shape;6750;p71"/>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51" name="Google Shape;6751;p71"/>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2" name="Google Shape;6752;p71"/>
            <p:cNvGrpSpPr/>
            <p:nvPr/>
          </p:nvGrpSpPr>
          <p:grpSpPr>
            <a:xfrm>
              <a:off x="4613643" y="1763716"/>
              <a:ext cx="325308" cy="439200"/>
              <a:chOff x="4613643" y="1763716"/>
              <a:chExt cx="325308" cy="439200"/>
            </a:xfrm>
          </p:grpSpPr>
          <p:grpSp>
            <p:nvGrpSpPr>
              <p:cNvPr id="6753" name="Google Shape;6753;p71"/>
              <p:cNvGrpSpPr/>
              <p:nvPr/>
            </p:nvGrpSpPr>
            <p:grpSpPr>
              <a:xfrm>
                <a:off x="4652451" y="1879538"/>
                <a:ext cx="286500" cy="323378"/>
                <a:chOff x="4652451" y="1879538"/>
                <a:chExt cx="286500" cy="323378"/>
              </a:xfrm>
            </p:grpSpPr>
            <p:cxnSp>
              <p:nvCxnSpPr>
                <p:cNvPr id="6754" name="Google Shape;6754;p71"/>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6755" name="Google Shape;6755;p71"/>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56" name="Google Shape;6756;p71"/>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57" name="Google Shape;6757;p71"/>
          <p:cNvGrpSpPr/>
          <p:nvPr/>
        </p:nvGrpSpPr>
        <p:grpSpPr>
          <a:xfrm>
            <a:off x="3421841" y="2143768"/>
            <a:ext cx="1652173" cy="391517"/>
            <a:chOff x="3512551" y="2358270"/>
            <a:chExt cx="1597383" cy="378533"/>
          </a:xfrm>
        </p:grpSpPr>
        <p:cxnSp>
          <p:nvCxnSpPr>
            <p:cNvPr id="6758" name="Google Shape;6758;p71"/>
            <p:cNvCxnSpPr>
              <a:stCxn id="6759" idx="6"/>
              <a:endCxn id="6760"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6761" name="Google Shape;6761;p71"/>
            <p:cNvGrpSpPr/>
            <p:nvPr/>
          </p:nvGrpSpPr>
          <p:grpSpPr>
            <a:xfrm>
              <a:off x="3512551" y="2358270"/>
              <a:ext cx="225647" cy="307714"/>
              <a:chOff x="2182679" y="2004714"/>
              <a:chExt cx="792300" cy="1080458"/>
            </a:xfrm>
          </p:grpSpPr>
          <p:cxnSp>
            <p:nvCxnSpPr>
              <p:cNvPr id="6762" name="Google Shape;6762;p71"/>
              <p:cNvCxnSpPr>
                <a:stCxn id="6763"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6759" name="Google Shape;6759;p71"/>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71"/>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4" name="Google Shape;6764;p71"/>
            <p:cNvGrpSpPr/>
            <p:nvPr/>
          </p:nvGrpSpPr>
          <p:grpSpPr>
            <a:xfrm>
              <a:off x="3969644" y="2440153"/>
              <a:ext cx="225853" cy="296651"/>
              <a:chOff x="3775710" y="1729289"/>
              <a:chExt cx="136500" cy="179289"/>
            </a:xfrm>
          </p:grpSpPr>
          <p:cxnSp>
            <p:nvCxnSpPr>
              <p:cNvPr id="6765" name="Google Shape;6765;p71"/>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6766" name="Google Shape;6766;p71"/>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71"/>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8" name="Google Shape;6768;p71"/>
            <p:cNvGrpSpPr/>
            <p:nvPr/>
          </p:nvGrpSpPr>
          <p:grpSpPr>
            <a:xfrm>
              <a:off x="4427051" y="2358270"/>
              <a:ext cx="225647" cy="307714"/>
              <a:chOff x="5393704" y="2004714"/>
              <a:chExt cx="792300" cy="1080458"/>
            </a:xfrm>
          </p:grpSpPr>
          <p:cxnSp>
            <p:nvCxnSpPr>
              <p:cNvPr id="6769" name="Google Shape;6769;p71"/>
              <p:cNvCxnSpPr>
                <a:stCxn id="6770"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6771" name="Google Shape;6771;p71"/>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71"/>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2" name="Google Shape;6772;p71"/>
            <p:cNvGrpSpPr/>
            <p:nvPr/>
          </p:nvGrpSpPr>
          <p:grpSpPr>
            <a:xfrm>
              <a:off x="4884287" y="2440252"/>
              <a:ext cx="225647" cy="296532"/>
              <a:chOff x="6999166" y="2292572"/>
              <a:chExt cx="792300" cy="1041192"/>
            </a:xfrm>
          </p:grpSpPr>
          <p:cxnSp>
            <p:nvCxnSpPr>
              <p:cNvPr id="6773" name="Google Shape;6773;p71"/>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6760" name="Google Shape;6760;p71"/>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71"/>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75" name="Google Shape;6775;p71"/>
          <p:cNvGrpSpPr/>
          <p:nvPr/>
        </p:nvGrpSpPr>
        <p:grpSpPr>
          <a:xfrm>
            <a:off x="6842649" y="979967"/>
            <a:ext cx="1581844" cy="732818"/>
            <a:chOff x="634175" y="2986275"/>
            <a:chExt cx="3147949" cy="1458344"/>
          </a:xfrm>
        </p:grpSpPr>
        <p:cxnSp>
          <p:nvCxnSpPr>
            <p:cNvPr id="6776" name="Google Shape;6776;p71"/>
            <p:cNvCxnSpPr>
              <a:stCxn id="6777" idx="4"/>
              <a:endCxn id="6778"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6779" name="Google Shape;6779;p71"/>
            <p:cNvCxnSpPr>
              <a:stCxn id="6778" idx="0"/>
              <a:endCxn id="6780"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6781" name="Google Shape;6781;p71"/>
            <p:cNvCxnSpPr>
              <a:stCxn id="6780" idx="4"/>
              <a:endCxn id="6782"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6783" name="Google Shape;6783;p71"/>
            <p:cNvCxnSpPr>
              <a:stCxn id="6782" idx="0"/>
              <a:endCxn id="6784"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6784" name="Google Shape;6784;p71"/>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780" name="Google Shape;6780;p71"/>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777" name="Google Shape;6777;p71"/>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782" name="Google Shape;6782;p71"/>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778" name="Google Shape;6778;p71"/>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6785" name="Google Shape;6785;p71"/>
          <p:cNvGrpSpPr/>
          <p:nvPr/>
        </p:nvGrpSpPr>
        <p:grpSpPr>
          <a:xfrm>
            <a:off x="3410364" y="2674277"/>
            <a:ext cx="1675128" cy="313674"/>
            <a:chOff x="998425" y="1182125"/>
            <a:chExt cx="1065400" cy="199500"/>
          </a:xfrm>
        </p:grpSpPr>
        <p:sp>
          <p:nvSpPr>
            <p:cNvPr id="6786" name="Google Shape;6786;p71"/>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71"/>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71"/>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71"/>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71"/>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1" name="Google Shape;6791;p71"/>
          <p:cNvGrpSpPr/>
          <p:nvPr/>
        </p:nvGrpSpPr>
        <p:grpSpPr>
          <a:xfrm>
            <a:off x="3410363" y="3630244"/>
            <a:ext cx="1675129" cy="525345"/>
            <a:chOff x="5194708" y="3484366"/>
            <a:chExt cx="3148148" cy="987304"/>
          </a:xfrm>
        </p:grpSpPr>
        <p:grpSp>
          <p:nvGrpSpPr>
            <p:cNvPr id="6792" name="Google Shape;6792;p71"/>
            <p:cNvGrpSpPr/>
            <p:nvPr/>
          </p:nvGrpSpPr>
          <p:grpSpPr>
            <a:xfrm>
              <a:off x="7531521" y="3484366"/>
              <a:ext cx="811335" cy="987304"/>
              <a:chOff x="3379425" y="1617275"/>
              <a:chExt cx="1090650" cy="1327200"/>
            </a:xfrm>
          </p:grpSpPr>
          <p:sp>
            <p:nvSpPr>
              <p:cNvPr id="6793" name="Google Shape;6793;p71"/>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71"/>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71"/>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6" name="Google Shape;6796;p71"/>
            <p:cNvGrpSpPr/>
            <p:nvPr/>
          </p:nvGrpSpPr>
          <p:grpSpPr>
            <a:xfrm>
              <a:off x="6752546" y="3484366"/>
              <a:ext cx="811428" cy="987304"/>
              <a:chOff x="2332275" y="1617275"/>
              <a:chExt cx="1090775" cy="1327200"/>
            </a:xfrm>
          </p:grpSpPr>
          <p:sp>
            <p:nvSpPr>
              <p:cNvPr id="6797" name="Google Shape;6797;p71"/>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71"/>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71"/>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0" name="Google Shape;6800;p71"/>
            <p:cNvGrpSpPr/>
            <p:nvPr/>
          </p:nvGrpSpPr>
          <p:grpSpPr>
            <a:xfrm>
              <a:off x="5973664" y="3484366"/>
              <a:ext cx="811335" cy="987304"/>
              <a:chOff x="1285250" y="1617275"/>
              <a:chExt cx="1090650" cy="1327200"/>
            </a:xfrm>
          </p:grpSpPr>
          <p:sp>
            <p:nvSpPr>
              <p:cNvPr id="6801" name="Google Shape;6801;p71"/>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71"/>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71"/>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4" name="Google Shape;6804;p71"/>
            <p:cNvGrpSpPr/>
            <p:nvPr/>
          </p:nvGrpSpPr>
          <p:grpSpPr>
            <a:xfrm>
              <a:off x="5194708" y="3484366"/>
              <a:ext cx="811409" cy="987304"/>
              <a:chOff x="238125" y="1617275"/>
              <a:chExt cx="1090750" cy="1327200"/>
            </a:xfrm>
          </p:grpSpPr>
          <p:sp>
            <p:nvSpPr>
              <p:cNvPr id="6805" name="Google Shape;6805;p71"/>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71"/>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71"/>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08" name="Google Shape;6808;p71"/>
          <p:cNvGrpSpPr/>
          <p:nvPr/>
        </p:nvGrpSpPr>
        <p:grpSpPr>
          <a:xfrm>
            <a:off x="6844048" y="2276133"/>
            <a:ext cx="1579046" cy="522230"/>
            <a:chOff x="6853641" y="2534077"/>
            <a:chExt cx="1515545" cy="501229"/>
          </a:xfrm>
        </p:grpSpPr>
        <p:grpSp>
          <p:nvGrpSpPr>
            <p:cNvPr id="6809" name="Google Shape;6809;p71"/>
            <p:cNvGrpSpPr/>
            <p:nvPr/>
          </p:nvGrpSpPr>
          <p:grpSpPr>
            <a:xfrm>
              <a:off x="6853641" y="2618923"/>
              <a:ext cx="1515545" cy="324556"/>
              <a:chOff x="6853641" y="2618923"/>
              <a:chExt cx="1515545" cy="324556"/>
            </a:xfrm>
          </p:grpSpPr>
          <p:sp>
            <p:nvSpPr>
              <p:cNvPr id="6810" name="Google Shape;6810;p71"/>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71"/>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71"/>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71"/>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71"/>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15" name="Google Shape;6815;p71"/>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71"/>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71"/>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71"/>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71"/>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0" name="Google Shape;6820;p71"/>
          <p:cNvGrpSpPr/>
          <p:nvPr/>
        </p:nvGrpSpPr>
        <p:grpSpPr>
          <a:xfrm>
            <a:off x="3438940" y="3151173"/>
            <a:ext cx="1617976" cy="346616"/>
            <a:chOff x="1808063" y="4294338"/>
            <a:chExt cx="3370782" cy="721817"/>
          </a:xfrm>
        </p:grpSpPr>
        <p:sp>
          <p:nvSpPr>
            <p:cNvPr id="6821" name="Google Shape;6821;p71"/>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71"/>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71"/>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71"/>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71"/>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71"/>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71"/>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71"/>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71"/>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71"/>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1" name="Google Shape;6831;p71"/>
          <p:cNvGrpSpPr/>
          <p:nvPr/>
        </p:nvGrpSpPr>
        <p:grpSpPr>
          <a:xfrm>
            <a:off x="5264936" y="3817923"/>
            <a:ext cx="1417067" cy="350605"/>
            <a:chOff x="4234950" y="2101012"/>
            <a:chExt cx="4219974" cy="1044090"/>
          </a:xfrm>
        </p:grpSpPr>
        <p:sp>
          <p:nvSpPr>
            <p:cNvPr id="6832" name="Google Shape;6832;p71"/>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71"/>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71"/>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71"/>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71"/>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71"/>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71"/>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71"/>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71"/>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71"/>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71"/>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71"/>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71"/>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71"/>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71"/>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71"/>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8" name="Google Shape;6848;p71"/>
          <p:cNvGrpSpPr/>
          <p:nvPr/>
        </p:nvGrpSpPr>
        <p:grpSpPr>
          <a:xfrm>
            <a:off x="6840408" y="1808681"/>
            <a:ext cx="1586327" cy="371557"/>
            <a:chOff x="1247650" y="2075423"/>
            <a:chExt cx="6648477" cy="1557238"/>
          </a:xfrm>
        </p:grpSpPr>
        <p:sp>
          <p:nvSpPr>
            <p:cNvPr id="6849" name="Google Shape;6849;p71"/>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71"/>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71"/>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71"/>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71"/>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71"/>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5" name="Google Shape;6855;p71"/>
          <p:cNvGrpSpPr/>
          <p:nvPr/>
        </p:nvGrpSpPr>
        <p:grpSpPr>
          <a:xfrm>
            <a:off x="5271678" y="961870"/>
            <a:ext cx="1415601" cy="1648533"/>
            <a:chOff x="1839112" y="2209163"/>
            <a:chExt cx="1918159" cy="2233784"/>
          </a:xfrm>
        </p:grpSpPr>
        <p:sp>
          <p:nvSpPr>
            <p:cNvPr id="6856" name="Google Shape;6856;p71"/>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71"/>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71"/>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59" name="Google Shape;6859;p71"/>
            <p:cNvCxnSpPr>
              <a:stCxn id="6856" idx="6"/>
              <a:endCxn id="6857"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6860" name="Google Shape;6860;p71"/>
            <p:cNvCxnSpPr>
              <a:stCxn id="6857" idx="4"/>
              <a:endCxn id="6861"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6862" name="Google Shape;6862;p71"/>
            <p:cNvCxnSpPr>
              <a:stCxn id="6861" idx="6"/>
              <a:endCxn id="6858"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6863" name="Google Shape;6863;p71"/>
            <p:cNvCxnSpPr>
              <a:stCxn id="6858" idx="4"/>
              <a:endCxn id="6864"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6861" name="Google Shape;6861;p71"/>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71"/>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71"/>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66" name="Google Shape;6866;p71"/>
            <p:cNvCxnSpPr>
              <a:endCxn id="6865"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6867" name="Google Shape;6867;p71"/>
          <p:cNvGrpSpPr/>
          <p:nvPr/>
        </p:nvGrpSpPr>
        <p:grpSpPr>
          <a:xfrm>
            <a:off x="3428944" y="979954"/>
            <a:ext cx="1637968" cy="154942"/>
            <a:chOff x="238125" y="2506075"/>
            <a:chExt cx="7115411" cy="673075"/>
          </a:xfrm>
        </p:grpSpPr>
        <p:sp>
          <p:nvSpPr>
            <p:cNvPr id="6868" name="Google Shape;6868;p71"/>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71"/>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71"/>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71"/>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71"/>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3" name="Google Shape;6873;p71"/>
          <p:cNvGrpSpPr/>
          <p:nvPr/>
        </p:nvGrpSpPr>
        <p:grpSpPr>
          <a:xfrm>
            <a:off x="1969680" y="1294672"/>
            <a:ext cx="1262932" cy="785408"/>
            <a:chOff x="548861" y="389676"/>
            <a:chExt cx="3843371" cy="2390163"/>
          </a:xfrm>
        </p:grpSpPr>
        <p:cxnSp>
          <p:nvCxnSpPr>
            <p:cNvPr id="6874" name="Google Shape;6874;p71"/>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875" name="Google Shape;6875;p71"/>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876" name="Google Shape;6876;p71"/>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877" name="Google Shape;6877;p71"/>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6878" name="Google Shape;6878;p71"/>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6879" name="Google Shape;6879;p71"/>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80" name="Google Shape;6880;p71"/>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6881" name="Google Shape;6881;p71"/>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71"/>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71"/>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71"/>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71"/>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71"/>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7" name="Google Shape;6887;p71"/>
          <p:cNvGrpSpPr/>
          <p:nvPr/>
        </p:nvGrpSpPr>
        <p:grpSpPr>
          <a:xfrm>
            <a:off x="757812" y="2401550"/>
            <a:ext cx="1412054" cy="633562"/>
            <a:chOff x="1187400" y="2529299"/>
            <a:chExt cx="6769193" cy="2241903"/>
          </a:xfrm>
        </p:grpSpPr>
        <p:sp>
          <p:nvSpPr>
            <p:cNvPr id="6888" name="Google Shape;6888;p71"/>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889" name="Google Shape;6889;p71"/>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890" name="Google Shape;6890;p71"/>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891" name="Google Shape;6891;p71"/>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892" name="Google Shape;6892;p71"/>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893" name="Google Shape;6893;p71"/>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894" name="Google Shape;6894;p71"/>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6895" name="Google Shape;6895;p71"/>
            <p:cNvCxnSpPr>
              <a:stCxn id="6888" idx="2"/>
              <a:endCxn id="6889"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896" name="Google Shape;6896;p71"/>
            <p:cNvCxnSpPr>
              <a:stCxn id="6890" idx="0"/>
              <a:endCxn id="6888"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897" name="Google Shape;6897;p71"/>
            <p:cNvCxnSpPr>
              <a:stCxn id="6890" idx="2"/>
              <a:endCxn id="6892"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898" name="Google Shape;6898;p71"/>
            <p:cNvCxnSpPr>
              <a:stCxn id="6891" idx="0"/>
              <a:endCxn id="6890"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899" name="Google Shape;6899;p71"/>
            <p:cNvCxnSpPr>
              <a:stCxn id="6889" idx="2"/>
              <a:endCxn id="6894"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900" name="Google Shape;6900;p71"/>
            <p:cNvCxnSpPr>
              <a:stCxn id="6893" idx="0"/>
              <a:endCxn id="6889"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6901" name="Google Shape;6901;p71"/>
          <p:cNvGrpSpPr/>
          <p:nvPr/>
        </p:nvGrpSpPr>
        <p:grpSpPr>
          <a:xfrm>
            <a:off x="6844058" y="2894258"/>
            <a:ext cx="1579035" cy="540873"/>
            <a:chOff x="6895650" y="3126697"/>
            <a:chExt cx="1436662" cy="492105"/>
          </a:xfrm>
        </p:grpSpPr>
        <p:sp>
          <p:nvSpPr>
            <p:cNvPr id="6902" name="Google Shape;6902;p71"/>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71"/>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71"/>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71"/>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71"/>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7" name="Google Shape;6907;p71"/>
            <p:cNvGrpSpPr/>
            <p:nvPr/>
          </p:nvGrpSpPr>
          <p:grpSpPr>
            <a:xfrm>
              <a:off x="6995957" y="3335810"/>
              <a:ext cx="1230393" cy="71754"/>
              <a:chOff x="6995957" y="3287964"/>
              <a:chExt cx="1230393" cy="71754"/>
            </a:xfrm>
          </p:grpSpPr>
          <p:sp>
            <p:nvSpPr>
              <p:cNvPr id="6908" name="Google Shape;6908;p71"/>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71"/>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71"/>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71"/>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71"/>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13" name="Google Shape;6913;p71"/>
          <p:cNvGrpSpPr/>
          <p:nvPr/>
        </p:nvGrpSpPr>
        <p:grpSpPr>
          <a:xfrm>
            <a:off x="6842640" y="3531021"/>
            <a:ext cx="1581862" cy="650625"/>
            <a:chOff x="6777990" y="3710194"/>
            <a:chExt cx="1646915" cy="677382"/>
          </a:xfrm>
        </p:grpSpPr>
        <p:grpSp>
          <p:nvGrpSpPr>
            <p:cNvPr id="6914" name="Google Shape;6914;p71"/>
            <p:cNvGrpSpPr/>
            <p:nvPr/>
          </p:nvGrpSpPr>
          <p:grpSpPr>
            <a:xfrm>
              <a:off x="6777990" y="3874492"/>
              <a:ext cx="411129" cy="513083"/>
              <a:chOff x="6777990" y="3874492"/>
              <a:chExt cx="411129" cy="513083"/>
            </a:xfrm>
          </p:grpSpPr>
          <p:cxnSp>
            <p:nvCxnSpPr>
              <p:cNvPr id="6915" name="Google Shape;6915;p71"/>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6916" name="Google Shape;6916;p71"/>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7" name="Google Shape;6917;p71"/>
            <p:cNvGrpSpPr/>
            <p:nvPr/>
          </p:nvGrpSpPr>
          <p:grpSpPr>
            <a:xfrm>
              <a:off x="7188425" y="3710194"/>
              <a:ext cx="411123" cy="520535"/>
              <a:chOff x="7188425" y="3710194"/>
              <a:chExt cx="411123" cy="520535"/>
            </a:xfrm>
          </p:grpSpPr>
          <p:cxnSp>
            <p:nvCxnSpPr>
              <p:cNvPr id="6918" name="Google Shape;6918;p71"/>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6919" name="Google Shape;6919;p71"/>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0" name="Google Shape;6920;p71"/>
            <p:cNvGrpSpPr/>
            <p:nvPr/>
          </p:nvGrpSpPr>
          <p:grpSpPr>
            <a:xfrm>
              <a:off x="7603341" y="3874492"/>
              <a:ext cx="411474" cy="513083"/>
              <a:chOff x="7603341" y="3874492"/>
              <a:chExt cx="411474" cy="513083"/>
            </a:xfrm>
          </p:grpSpPr>
          <p:cxnSp>
            <p:nvCxnSpPr>
              <p:cNvPr id="6921" name="Google Shape;6921;p71"/>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6922" name="Google Shape;6922;p71"/>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3" name="Google Shape;6923;p71"/>
            <p:cNvGrpSpPr/>
            <p:nvPr/>
          </p:nvGrpSpPr>
          <p:grpSpPr>
            <a:xfrm>
              <a:off x="8013776" y="3722847"/>
              <a:ext cx="411129" cy="507881"/>
              <a:chOff x="8013776" y="3722847"/>
              <a:chExt cx="411129" cy="507881"/>
            </a:xfrm>
          </p:grpSpPr>
          <p:cxnSp>
            <p:nvCxnSpPr>
              <p:cNvPr id="6924" name="Google Shape;6924;p71"/>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6925" name="Google Shape;6925;p71"/>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26" name="Google Shape;6926;p71"/>
          <p:cNvGrpSpPr/>
          <p:nvPr/>
        </p:nvGrpSpPr>
        <p:grpSpPr>
          <a:xfrm>
            <a:off x="5262155" y="2703861"/>
            <a:ext cx="1421889" cy="1020603"/>
            <a:chOff x="5190863" y="2824811"/>
            <a:chExt cx="1544860" cy="1108869"/>
          </a:xfrm>
        </p:grpSpPr>
        <p:grpSp>
          <p:nvGrpSpPr>
            <p:cNvPr id="6927" name="Google Shape;6927;p71"/>
            <p:cNvGrpSpPr/>
            <p:nvPr/>
          </p:nvGrpSpPr>
          <p:grpSpPr>
            <a:xfrm>
              <a:off x="5938695" y="3176919"/>
              <a:ext cx="685761" cy="404739"/>
              <a:chOff x="5938695" y="3176919"/>
              <a:chExt cx="685761" cy="404739"/>
            </a:xfrm>
          </p:grpSpPr>
          <p:grpSp>
            <p:nvGrpSpPr>
              <p:cNvPr id="6928" name="Google Shape;6928;p71"/>
              <p:cNvGrpSpPr/>
              <p:nvPr/>
            </p:nvGrpSpPr>
            <p:grpSpPr>
              <a:xfrm>
                <a:off x="5938695" y="3176919"/>
                <a:ext cx="685761" cy="404739"/>
                <a:chOff x="5938695" y="3176919"/>
                <a:chExt cx="685761" cy="404739"/>
              </a:xfrm>
            </p:grpSpPr>
            <p:sp>
              <p:nvSpPr>
                <p:cNvPr id="6929" name="Google Shape;6929;p71"/>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71"/>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1" name="Google Shape;6931;p71"/>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2" name="Google Shape;6932;p71"/>
            <p:cNvGrpSpPr/>
            <p:nvPr/>
          </p:nvGrpSpPr>
          <p:grpSpPr>
            <a:xfrm>
              <a:off x="5305233" y="3176835"/>
              <a:ext cx="685971" cy="404655"/>
              <a:chOff x="5305233" y="3176835"/>
              <a:chExt cx="685971" cy="404655"/>
            </a:xfrm>
          </p:grpSpPr>
          <p:grpSp>
            <p:nvGrpSpPr>
              <p:cNvPr id="6933" name="Google Shape;6933;p71"/>
              <p:cNvGrpSpPr/>
              <p:nvPr/>
            </p:nvGrpSpPr>
            <p:grpSpPr>
              <a:xfrm>
                <a:off x="5305233" y="3176835"/>
                <a:ext cx="685971" cy="404655"/>
                <a:chOff x="5305233" y="3176835"/>
                <a:chExt cx="685971" cy="404655"/>
              </a:xfrm>
            </p:grpSpPr>
            <p:sp>
              <p:nvSpPr>
                <p:cNvPr id="6934" name="Google Shape;6934;p71"/>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71"/>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6" name="Google Shape;6936;p71"/>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7" name="Google Shape;6937;p71"/>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8" name="Google Shape;6938;p71"/>
            <p:cNvGrpSpPr/>
            <p:nvPr/>
          </p:nvGrpSpPr>
          <p:grpSpPr>
            <a:xfrm>
              <a:off x="5657361" y="2824811"/>
              <a:ext cx="1078361" cy="404655"/>
              <a:chOff x="5657361" y="2824811"/>
              <a:chExt cx="1078361" cy="404655"/>
            </a:xfrm>
          </p:grpSpPr>
          <p:grpSp>
            <p:nvGrpSpPr>
              <p:cNvPr id="6939" name="Google Shape;6939;p71"/>
              <p:cNvGrpSpPr/>
              <p:nvPr/>
            </p:nvGrpSpPr>
            <p:grpSpPr>
              <a:xfrm>
                <a:off x="5657361" y="2824811"/>
                <a:ext cx="1078361" cy="404655"/>
                <a:chOff x="5657361" y="2824811"/>
                <a:chExt cx="1078361" cy="404655"/>
              </a:xfrm>
            </p:grpSpPr>
            <p:grpSp>
              <p:nvGrpSpPr>
                <p:cNvPr id="6940" name="Google Shape;6940;p71"/>
                <p:cNvGrpSpPr/>
                <p:nvPr/>
              </p:nvGrpSpPr>
              <p:grpSpPr>
                <a:xfrm>
                  <a:off x="5938485" y="2824811"/>
                  <a:ext cx="797237" cy="404655"/>
                  <a:chOff x="5938485" y="2824811"/>
                  <a:chExt cx="797237" cy="404655"/>
                </a:xfrm>
              </p:grpSpPr>
              <p:sp>
                <p:nvSpPr>
                  <p:cNvPr id="6941" name="Google Shape;6941;p71"/>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71"/>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3" name="Google Shape;6943;p71"/>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4" name="Google Shape;6944;p71"/>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5" name="Google Shape;6945;p71"/>
            <p:cNvGrpSpPr/>
            <p:nvPr/>
          </p:nvGrpSpPr>
          <p:grpSpPr>
            <a:xfrm>
              <a:off x="5190863" y="3528942"/>
              <a:ext cx="1078026" cy="404739"/>
              <a:chOff x="5190863" y="3528942"/>
              <a:chExt cx="1078026" cy="404739"/>
            </a:xfrm>
          </p:grpSpPr>
          <p:sp>
            <p:nvSpPr>
              <p:cNvPr id="6946" name="Google Shape;6946;p71"/>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7" name="Google Shape;6947;p71"/>
              <p:cNvGrpSpPr/>
              <p:nvPr/>
            </p:nvGrpSpPr>
            <p:grpSpPr>
              <a:xfrm>
                <a:off x="5190863" y="3528942"/>
                <a:ext cx="1078026" cy="404739"/>
                <a:chOff x="5190863" y="3528942"/>
                <a:chExt cx="1078026" cy="404739"/>
              </a:xfrm>
            </p:grpSpPr>
            <p:sp>
              <p:nvSpPr>
                <p:cNvPr id="6948" name="Google Shape;6948;p71"/>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71"/>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950" name="Google Shape;6950;p71"/>
          <p:cNvGrpSpPr/>
          <p:nvPr/>
        </p:nvGrpSpPr>
        <p:grpSpPr>
          <a:xfrm>
            <a:off x="728162" y="1268329"/>
            <a:ext cx="1086719" cy="879487"/>
            <a:chOff x="803162" y="1474292"/>
            <a:chExt cx="1086719" cy="879487"/>
          </a:xfrm>
        </p:grpSpPr>
        <p:grpSp>
          <p:nvGrpSpPr>
            <p:cNvPr id="6951" name="Google Shape;6951;p71"/>
            <p:cNvGrpSpPr/>
            <p:nvPr/>
          </p:nvGrpSpPr>
          <p:grpSpPr>
            <a:xfrm>
              <a:off x="803162" y="1625948"/>
              <a:ext cx="445856" cy="576579"/>
              <a:chOff x="803162" y="1625948"/>
              <a:chExt cx="445856" cy="576579"/>
            </a:xfrm>
          </p:grpSpPr>
          <p:sp>
            <p:nvSpPr>
              <p:cNvPr id="6952" name="Google Shape;6952;p71"/>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3" name="Google Shape;6953;p71"/>
              <p:cNvGrpSpPr/>
              <p:nvPr/>
            </p:nvGrpSpPr>
            <p:grpSpPr>
              <a:xfrm>
                <a:off x="1056023" y="1625948"/>
                <a:ext cx="192995" cy="576579"/>
                <a:chOff x="1056023" y="1625948"/>
                <a:chExt cx="192995" cy="576579"/>
              </a:xfrm>
            </p:grpSpPr>
            <p:sp>
              <p:nvSpPr>
                <p:cNvPr id="6954" name="Google Shape;6954;p71"/>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71"/>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71"/>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71"/>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71"/>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59" name="Google Shape;6959;p71"/>
            <p:cNvGrpSpPr/>
            <p:nvPr/>
          </p:nvGrpSpPr>
          <p:grpSpPr>
            <a:xfrm>
              <a:off x="1371406" y="1474292"/>
              <a:ext cx="518475" cy="879487"/>
              <a:chOff x="1398231" y="1474292"/>
              <a:chExt cx="518475" cy="879487"/>
            </a:xfrm>
          </p:grpSpPr>
          <p:grpSp>
            <p:nvGrpSpPr>
              <p:cNvPr id="6960" name="Google Shape;6960;p71"/>
              <p:cNvGrpSpPr/>
              <p:nvPr/>
            </p:nvGrpSpPr>
            <p:grpSpPr>
              <a:xfrm>
                <a:off x="1398231" y="1474292"/>
                <a:ext cx="518475" cy="341643"/>
                <a:chOff x="1398231" y="1474292"/>
                <a:chExt cx="518475" cy="341643"/>
              </a:xfrm>
            </p:grpSpPr>
            <p:sp>
              <p:nvSpPr>
                <p:cNvPr id="6961" name="Google Shape;6961;p71"/>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62" name="Google Shape;6962;p71"/>
                <p:cNvGrpSpPr/>
                <p:nvPr/>
              </p:nvGrpSpPr>
              <p:grpSpPr>
                <a:xfrm>
                  <a:off x="1616453" y="1474292"/>
                  <a:ext cx="300253" cy="341643"/>
                  <a:chOff x="1616453" y="1475379"/>
                  <a:chExt cx="300253" cy="341643"/>
                </a:xfrm>
              </p:grpSpPr>
              <p:sp>
                <p:nvSpPr>
                  <p:cNvPr id="6963" name="Google Shape;6963;p71"/>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71"/>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71"/>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71"/>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71"/>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71"/>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71"/>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0" name="Google Shape;6970;p71"/>
                  <p:cNvGrpSpPr/>
                  <p:nvPr/>
                </p:nvGrpSpPr>
                <p:grpSpPr>
                  <a:xfrm>
                    <a:off x="1839639" y="1475379"/>
                    <a:ext cx="77067" cy="341643"/>
                    <a:chOff x="1839639" y="1475379"/>
                    <a:chExt cx="77067" cy="341643"/>
                  </a:xfrm>
                </p:grpSpPr>
                <p:sp>
                  <p:nvSpPr>
                    <p:cNvPr id="6971" name="Google Shape;6971;p71"/>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71"/>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973" name="Google Shape;6973;p71"/>
              <p:cNvGrpSpPr/>
              <p:nvPr/>
            </p:nvGrpSpPr>
            <p:grpSpPr>
              <a:xfrm>
                <a:off x="1398451" y="2012951"/>
                <a:ext cx="518255" cy="340828"/>
                <a:chOff x="1398451" y="2012951"/>
                <a:chExt cx="518255" cy="340828"/>
              </a:xfrm>
            </p:grpSpPr>
            <p:sp>
              <p:nvSpPr>
                <p:cNvPr id="6974" name="Google Shape;6974;p71"/>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5" name="Google Shape;6975;p71"/>
                <p:cNvGrpSpPr/>
                <p:nvPr/>
              </p:nvGrpSpPr>
              <p:grpSpPr>
                <a:xfrm>
                  <a:off x="1616453" y="2012951"/>
                  <a:ext cx="300253" cy="340828"/>
                  <a:chOff x="1616453" y="2013538"/>
                  <a:chExt cx="300253" cy="340828"/>
                </a:xfrm>
              </p:grpSpPr>
              <p:sp>
                <p:nvSpPr>
                  <p:cNvPr id="6976" name="Google Shape;6976;p71"/>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71"/>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71"/>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71"/>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71"/>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71"/>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71"/>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3" name="Google Shape;6983;p71"/>
                  <p:cNvGrpSpPr/>
                  <p:nvPr/>
                </p:nvGrpSpPr>
                <p:grpSpPr>
                  <a:xfrm>
                    <a:off x="1839639" y="2013538"/>
                    <a:ext cx="77067" cy="340828"/>
                    <a:chOff x="1839639" y="2013538"/>
                    <a:chExt cx="77067" cy="340828"/>
                  </a:xfrm>
                </p:grpSpPr>
                <p:sp>
                  <p:nvSpPr>
                    <p:cNvPr id="6984" name="Google Shape;6984;p71"/>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71"/>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6986" name="Google Shape;6986;p71"/>
          <p:cNvGrpSpPr/>
          <p:nvPr/>
        </p:nvGrpSpPr>
        <p:grpSpPr>
          <a:xfrm>
            <a:off x="724986" y="3399516"/>
            <a:ext cx="1368681" cy="682918"/>
            <a:chOff x="724986" y="3605478"/>
            <a:chExt cx="1368681" cy="682918"/>
          </a:xfrm>
        </p:grpSpPr>
        <p:grpSp>
          <p:nvGrpSpPr>
            <p:cNvPr id="6987" name="Google Shape;6987;p71"/>
            <p:cNvGrpSpPr/>
            <p:nvPr/>
          </p:nvGrpSpPr>
          <p:grpSpPr>
            <a:xfrm>
              <a:off x="1289102" y="3823629"/>
              <a:ext cx="240442" cy="250435"/>
              <a:chOff x="-165066" y="3843615"/>
              <a:chExt cx="221259" cy="230455"/>
            </a:xfrm>
          </p:grpSpPr>
          <p:sp>
            <p:nvSpPr>
              <p:cNvPr id="6988" name="Google Shape;6988;p71"/>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71"/>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71"/>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71"/>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71"/>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71"/>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71"/>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71"/>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71"/>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71"/>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71"/>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71"/>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71"/>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71"/>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71"/>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71"/>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71"/>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71"/>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71"/>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71"/>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8" name="Google Shape;7008;p71"/>
            <p:cNvGrpSpPr/>
            <p:nvPr/>
          </p:nvGrpSpPr>
          <p:grpSpPr>
            <a:xfrm>
              <a:off x="724986" y="3605478"/>
              <a:ext cx="1368681" cy="682918"/>
              <a:chOff x="724986" y="3605478"/>
              <a:chExt cx="1368681" cy="682918"/>
            </a:xfrm>
          </p:grpSpPr>
          <p:grpSp>
            <p:nvGrpSpPr>
              <p:cNvPr id="7009" name="Google Shape;7009;p71"/>
              <p:cNvGrpSpPr/>
              <p:nvPr/>
            </p:nvGrpSpPr>
            <p:grpSpPr>
              <a:xfrm>
                <a:off x="1498221" y="4047614"/>
                <a:ext cx="529172" cy="240783"/>
                <a:chOff x="1498221" y="4047614"/>
                <a:chExt cx="529172" cy="240783"/>
              </a:xfrm>
            </p:grpSpPr>
            <p:grpSp>
              <p:nvGrpSpPr>
                <p:cNvPr id="7010" name="Google Shape;7010;p71"/>
                <p:cNvGrpSpPr/>
                <p:nvPr/>
              </p:nvGrpSpPr>
              <p:grpSpPr>
                <a:xfrm>
                  <a:off x="1826655" y="4224370"/>
                  <a:ext cx="200738" cy="25631"/>
                  <a:chOff x="1826655" y="4224370"/>
                  <a:chExt cx="200738" cy="25631"/>
                </a:xfrm>
              </p:grpSpPr>
              <p:sp>
                <p:nvSpPr>
                  <p:cNvPr id="7011" name="Google Shape;7011;p71"/>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71"/>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3" name="Google Shape;7013;p71"/>
                <p:cNvGrpSpPr/>
                <p:nvPr/>
              </p:nvGrpSpPr>
              <p:grpSpPr>
                <a:xfrm>
                  <a:off x="1498221" y="4047614"/>
                  <a:ext cx="328444" cy="240783"/>
                  <a:chOff x="1498221" y="4047614"/>
                  <a:chExt cx="328444" cy="240783"/>
                </a:xfrm>
              </p:grpSpPr>
              <p:sp>
                <p:nvSpPr>
                  <p:cNvPr id="7014" name="Google Shape;7014;p71"/>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5" name="Google Shape;7015;p71"/>
                  <p:cNvGrpSpPr/>
                  <p:nvPr/>
                </p:nvGrpSpPr>
                <p:grpSpPr>
                  <a:xfrm>
                    <a:off x="1498221" y="4047614"/>
                    <a:ext cx="150566" cy="190416"/>
                    <a:chOff x="1498221" y="4047614"/>
                    <a:chExt cx="150566" cy="190416"/>
                  </a:xfrm>
                </p:grpSpPr>
                <p:sp>
                  <p:nvSpPr>
                    <p:cNvPr id="7016" name="Google Shape;7016;p71"/>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71"/>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018" name="Google Shape;7018;p71"/>
              <p:cNvGrpSpPr/>
              <p:nvPr/>
            </p:nvGrpSpPr>
            <p:grpSpPr>
              <a:xfrm>
                <a:off x="1560718" y="3800594"/>
                <a:ext cx="532948" cy="302090"/>
                <a:chOff x="1560718" y="3800594"/>
                <a:chExt cx="532948" cy="302090"/>
              </a:xfrm>
            </p:grpSpPr>
            <p:grpSp>
              <p:nvGrpSpPr>
                <p:cNvPr id="7019" name="Google Shape;7019;p71"/>
                <p:cNvGrpSpPr/>
                <p:nvPr/>
              </p:nvGrpSpPr>
              <p:grpSpPr>
                <a:xfrm>
                  <a:off x="1912179" y="3827344"/>
                  <a:ext cx="181487" cy="25631"/>
                  <a:chOff x="1912179" y="3827344"/>
                  <a:chExt cx="181487" cy="25631"/>
                </a:xfrm>
              </p:grpSpPr>
              <p:sp>
                <p:nvSpPr>
                  <p:cNvPr id="7020" name="Google Shape;7020;p71"/>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71"/>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2" name="Google Shape;7022;p71"/>
                <p:cNvGrpSpPr/>
                <p:nvPr/>
              </p:nvGrpSpPr>
              <p:grpSpPr>
                <a:xfrm>
                  <a:off x="1912179" y="4044505"/>
                  <a:ext cx="181487" cy="25622"/>
                  <a:chOff x="1912179" y="4044506"/>
                  <a:chExt cx="181487" cy="25622"/>
                </a:xfrm>
              </p:grpSpPr>
              <p:sp>
                <p:nvSpPr>
                  <p:cNvPr id="7023" name="Google Shape;7023;p71"/>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71"/>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5" name="Google Shape;7025;p71"/>
                <p:cNvGrpSpPr/>
                <p:nvPr/>
              </p:nvGrpSpPr>
              <p:grpSpPr>
                <a:xfrm>
                  <a:off x="1560718" y="3800594"/>
                  <a:ext cx="351472" cy="302090"/>
                  <a:chOff x="1560718" y="3800594"/>
                  <a:chExt cx="351472" cy="302090"/>
                </a:xfrm>
              </p:grpSpPr>
              <p:grpSp>
                <p:nvGrpSpPr>
                  <p:cNvPr id="7026" name="Google Shape;7026;p71"/>
                  <p:cNvGrpSpPr/>
                  <p:nvPr/>
                </p:nvGrpSpPr>
                <p:grpSpPr>
                  <a:xfrm>
                    <a:off x="1560718" y="3842857"/>
                    <a:ext cx="173586" cy="217131"/>
                    <a:chOff x="1560718" y="3842857"/>
                    <a:chExt cx="173586" cy="217131"/>
                  </a:xfrm>
                </p:grpSpPr>
                <p:sp>
                  <p:nvSpPr>
                    <p:cNvPr id="7027" name="Google Shape;7027;p71"/>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71"/>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71"/>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30" name="Google Shape;7030;p71"/>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71"/>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032" name="Google Shape;7032;p71"/>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33" name="Google Shape;7033;p71"/>
              <p:cNvGrpSpPr/>
              <p:nvPr/>
            </p:nvGrpSpPr>
            <p:grpSpPr>
              <a:xfrm>
                <a:off x="785350" y="3605478"/>
                <a:ext cx="535311" cy="249245"/>
                <a:chOff x="785350" y="3605478"/>
                <a:chExt cx="535311" cy="249245"/>
              </a:xfrm>
            </p:grpSpPr>
            <p:grpSp>
              <p:nvGrpSpPr>
                <p:cNvPr id="7034" name="Google Shape;7034;p71"/>
                <p:cNvGrpSpPr/>
                <p:nvPr/>
              </p:nvGrpSpPr>
              <p:grpSpPr>
                <a:xfrm>
                  <a:off x="785350" y="3605478"/>
                  <a:ext cx="376191" cy="102736"/>
                  <a:chOff x="785350" y="3605478"/>
                  <a:chExt cx="376191" cy="102736"/>
                </a:xfrm>
              </p:grpSpPr>
              <p:sp>
                <p:nvSpPr>
                  <p:cNvPr id="7035" name="Google Shape;7035;p71"/>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71"/>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71"/>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8" name="Google Shape;7038;p71"/>
                <p:cNvGrpSpPr/>
                <p:nvPr/>
              </p:nvGrpSpPr>
              <p:grpSpPr>
                <a:xfrm>
                  <a:off x="1161530" y="3655851"/>
                  <a:ext cx="159131" cy="198872"/>
                  <a:chOff x="1161530" y="3655851"/>
                  <a:chExt cx="159131" cy="198872"/>
                </a:xfrm>
              </p:grpSpPr>
              <p:sp>
                <p:nvSpPr>
                  <p:cNvPr id="7039" name="Google Shape;7039;p71"/>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71"/>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41" name="Google Shape;7041;p71"/>
              <p:cNvGrpSpPr/>
              <p:nvPr/>
            </p:nvGrpSpPr>
            <p:grpSpPr>
              <a:xfrm>
                <a:off x="785350" y="4047614"/>
                <a:ext cx="535311" cy="240783"/>
                <a:chOff x="785350" y="4047614"/>
                <a:chExt cx="535311" cy="240783"/>
              </a:xfrm>
            </p:grpSpPr>
            <p:grpSp>
              <p:nvGrpSpPr>
                <p:cNvPr id="7042" name="Google Shape;7042;p71"/>
                <p:cNvGrpSpPr/>
                <p:nvPr/>
              </p:nvGrpSpPr>
              <p:grpSpPr>
                <a:xfrm>
                  <a:off x="1161636" y="4047614"/>
                  <a:ext cx="159025" cy="190415"/>
                  <a:chOff x="1161636" y="4047614"/>
                  <a:chExt cx="159025" cy="190415"/>
                </a:xfrm>
              </p:grpSpPr>
              <p:sp>
                <p:nvSpPr>
                  <p:cNvPr id="7043" name="Google Shape;7043;p71"/>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71"/>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5" name="Google Shape;7045;p71"/>
                <p:cNvGrpSpPr/>
                <p:nvPr/>
              </p:nvGrpSpPr>
              <p:grpSpPr>
                <a:xfrm>
                  <a:off x="785350" y="4185661"/>
                  <a:ext cx="376191" cy="102736"/>
                  <a:chOff x="785350" y="4185661"/>
                  <a:chExt cx="376191" cy="102736"/>
                </a:xfrm>
              </p:grpSpPr>
              <p:sp>
                <p:nvSpPr>
                  <p:cNvPr id="7046" name="Google Shape;7046;p71"/>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71"/>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71"/>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49" name="Google Shape;7049;p71"/>
              <p:cNvGrpSpPr/>
              <p:nvPr/>
            </p:nvGrpSpPr>
            <p:grpSpPr>
              <a:xfrm>
                <a:off x="1501054" y="3605478"/>
                <a:ext cx="526340" cy="249240"/>
                <a:chOff x="1501054" y="3605478"/>
                <a:chExt cx="526340" cy="249240"/>
              </a:xfrm>
            </p:grpSpPr>
            <p:grpSp>
              <p:nvGrpSpPr>
                <p:cNvPr id="7050" name="Google Shape;7050;p71"/>
                <p:cNvGrpSpPr/>
                <p:nvPr/>
              </p:nvGrpSpPr>
              <p:grpSpPr>
                <a:xfrm>
                  <a:off x="1834208" y="3643867"/>
                  <a:ext cx="193185" cy="25622"/>
                  <a:chOff x="1834208" y="3643867"/>
                  <a:chExt cx="193185" cy="25622"/>
                </a:xfrm>
              </p:grpSpPr>
              <p:sp>
                <p:nvSpPr>
                  <p:cNvPr id="7051" name="Google Shape;7051;p71"/>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71"/>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3" name="Google Shape;7053;p71"/>
                <p:cNvGrpSpPr/>
                <p:nvPr/>
              </p:nvGrpSpPr>
              <p:grpSpPr>
                <a:xfrm>
                  <a:off x="1501054" y="3605478"/>
                  <a:ext cx="333165" cy="249240"/>
                  <a:chOff x="1501054" y="3605478"/>
                  <a:chExt cx="333165" cy="249240"/>
                </a:xfrm>
              </p:grpSpPr>
              <p:sp>
                <p:nvSpPr>
                  <p:cNvPr id="7054" name="Google Shape;7054;p71"/>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55" name="Google Shape;7055;p71"/>
                  <p:cNvGrpSpPr/>
                  <p:nvPr/>
                </p:nvGrpSpPr>
                <p:grpSpPr>
                  <a:xfrm>
                    <a:off x="1501054" y="3655851"/>
                    <a:ext cx="155286" cy="198867"/>
                    <a:chOff x="1501054" y="3655851"/>
                    <a:chExt cx="155286" cy="198867"/>
                  </a:xfrm>
                </p:grpSpPr>
                <p:sp>
                  <p:nvSpPr>
                    <p:cNvPr id="7056" name="Google Shape;7056;p71"/>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71"/>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058" name="Google Shape;7058;p71"/>
              <p:cNvGrpSpPr/>
              <p:nvPr/>
            </p:nvGrpSpPr>
            <p:grpSpPr>
              <a:xfrm>
                <a:off x="724986" y="3800594"/>
                <a:ext cx="532950" cy="302090"/>
                <a:chOff x="724986" y="3800594"/>
                <a:chExt cx="532950" cy="302090"/>
              </a:xfrm>
            </p:grpSpPr>
            <p:grpSp>
              <p:nvGrpSpPr>
                <p:cNvPr id="7059" name="Google Shape;7059;p71"/>
                <p:cNvGrpSpPr/>
                <p:nvPr/>
              </p:nvGrpSpPr>
              <p:grpSpPr>
                <a:xfrm>
                  <a:off x="724986" y="4044367"/>
                  <a:ext cx="181314" cy="25626"/>
                  <a:chOff x="724986" y="4044367"/>
                  <a:chExt cx="181314" cy="25626"/>
                </a:xfrm>
              </p:grpSpPr>
              <p:sp>
                <p:nvSpPr>
                  <p:cNvPr id="7060" name="Google Shape;7060;p71"/>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71"/>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2" name="Google Shape;7062;p71"/>
                <p:cNvGrpSpPr/>
                <p:nvPr/>
              </p:nvGrpSpPr>
              <p:grpSpPr>
                <a:xfrm>
                  <a:off x="906290" y="3800594"/>
                  <a:ext cx="351646" cy="302090"/>
                  <a:chOff x="906290" y="3800594"/>
                  <a:chExt cx="351646" cy="302090"/>
                </a:xfrm>
              </p:grpSpPr>
              <p:grpSp>
                <p:nvGrpSpPr>
                  <p:cNvPr id="7063" name="Google Shape;7063;p71"/>
                  <p:cNvGrpSpPr/>
                  <p:nvPr/>
                </p:nvGrpSpPr>
                <p:grpSpPr>
                  <a:xfrm>
                    <a:off x="1084172" y="3842857"/>
                    <a:ext cx="173764" cy="217131"/>
                    <a:chOff x="1084172" y="3842857"/>
                    <a:chExt cx="173764" cy="217131"/>
                  </a:xfrm>
                </p:grpSpPr>
                <p:grpSp>
                  <p:nvGrpSpPr>
                    <p:cNvPr id="7064" name="Google Shape;7064;p71"/>
                    <p:cNvGrpSpPr/>
                    <p:nvPr/>
                  </p:nvGrpSpPr>
                  <p:grpSpPr>
                    <a:xfrm>
                      <a:off x="1156862" y="3936509"/>
                      <a:ext cx="101073" cy="25622"/>
                      <a:chOff x="1156862" y="3936509"/>
                      <a:chExt cx="101073" cy="25622"/>
                    </a:xfrm>
                  </p:grpSpPr>
                  <p:sp>
                    <p:nvSpPr>
                      <p:cNvPr id="7065" name="Google Shape;7065;p71"/>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71"/>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7" name="Google Shape;7067;p71"/>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8" name="Google Shape;7068;p71"/>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71"/>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0" name="Google Shape;7070;p71"/>
                <p:cNvGrpSpPr/>
                <p:nvPr/>
              </p:nvGrpSpPr>
              <p:grpSpPr>
                <a:xfrm>
                  <a:off x="724986" y="3830189"/>
                  <a:ext cx="189533" cy="25626"/>
                  <a:chOff x="724986" y="3830189"/>
                  <a:chExt cx="189533" cy="25626"/>
                </a:xfrm>
              </p:grpSpPr>
              <p:sp>
                <p:nvSpPr>
                  <p:cNvPr id="7071" name="Google Shape;7071;p71"/>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71"/>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7073" name="Google Shape;7073;p71"/>
          <p:cNvGrpSpPr/>
          <p:nvPr/>
        </p:nvGrpSpPr>
        <p:grpSpPr>
          <a:xfrm>
            <a:off x="2253298" y="2249677"/>
            <a:ext cx="948701" cy="935378"/>
            <a:chOff x="2253298" y="2428317"/>
            <a:chExt cx="948701" cy="935378"/>
          </a:xfrm>
        </p:grpSpPr>
        <p:sp>
          <p:nvSpPr>
            <p:cNvPr id="7074" name="Google Shape;7074;p71"/>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71"/>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71"/>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71"/>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71"/>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71"/>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71"/>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71"/>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71"/>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71"/>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71"/>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71"/>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71"/>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71"/>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71"/>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71"/>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71"/>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71"/>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71"/>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71"/>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71"/>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71"/>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71"/>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71"/>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71"/>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71"/>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71"/>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71"/>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71"/>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71"/>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71"/>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71"/>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71"/>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0" name="Shape 7110"/>
        <p:cNvGrpSpPr/>
        <p:nvPr/>
      </p:nvGrpSpPr>
      <p:grpSpPr>
        <a:xfrm>
          <a:off x="0" y="0"/>
          <a:ext cx="0" cy="0"/>
          <a:chOff x="0" y="0"/>
          <a:chExt cx="0" cy="0"/>
        </a:xfrm>
      </p:grpSpPr>
      <p:grpSp>
        <p:nvGrpSpPr>
          <p:cNvPr id="7111" name="Google Shape;7111;p72"/>
          <p:cNvGrpSpPr/>
          <p:nvPr/>
        </p:nvGrpSpPr>
        <p:grpSpPr>
          <a:xfrm>
            <a:off x="3339744" y="952977"/>
            <a:ext cx="2363393" cy="1017867"/>
            <a:chOff x="3292400" y="1219146"/>
            <a:chExt cx="2615240" cy="1110239"/>
          </a:xfrm>
        </p:grpSpPr>
        <p:sp>
          <p:nvSpPr>
            <p:cNvPr id="7112" name="Google Shape;7112;p72"/>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7113" name="Google Shape;7113;p72"/>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114" name="Google Shape;7114;p72"/>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7115" name="Google Shape;7115;p72"/>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7116" name="Google Shape;7116;p72"/>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7117" name="Google Shape;7117;p72"/>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7118" name="Google Shape;7118;p72"/>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7119" name="Google Shape;7119;p72"/>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7120" name="Google Shape;7120;p72"/>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7121" name="Google Shape;7121;p72"/>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7122" name="Google Shape;7122;p72"/>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123" name="Google Shape;7123;p72"/>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7124" name="Google Shape;7124;p72"/>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125" name="Google Shape;7125;p72"/>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7126" name="Google Shape;7126;p72"/>
            <p:cNvGrpSpPr/>
            <p:nvPr/>
          </p:nvGrpSpPr>
          <p:grpSpPr>
            <a:xfrm>
              <a:off x="3748438" y="1378608"/>
              <a:ext cx="2159202" cy="903971"/>
              <a:chOff x="1683525" y="2179850"/>
              <a:chExt cx="4519050" cy="2134525"/>
            </a:xfrm>
          </p:grpSpPr>
          <p:sp>
            <p:nvSpPr>
              <p:cNvPr id="7127" name="Google Shape;7127;p72"/>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128" name="Google Shape;7128;p72"/>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129" name="Google Shape;7129;p72"/>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130" name="Google Shape;7130;p72"/>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131" name="Google Shape;7131;p72"/>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132" name="Google Shape;7132;p72"/>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133" name="Google Shape;7133;p72"/>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134" name="Google Shape;7134;p72"/>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135" name="Google Shape;7135;p72"/>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136" name="Google Shape;7136;p72"/>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137" name="Google Shape;7137;p72"/>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138" name="Google Shape;7138;p72"/>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7139" name="Google Shape;7139;p72"/>
          <p:cNvGraphicFramePr/>
          <p:nvPr/>
        </p:nvGraphicFramePr>
        <p:xfrm>
          <a:off x="5935838" y="2130450"/>
          <a:ext cx="3000000" cy="3000000"/>
        </p:xfrm>
        <a:graphic>
          <a:graphicData uri="http://schemas.openxmlformats.org/drawingml/2006/table">
            <a:tbl>
              <a:tblPr>
                <a:noFill/>
                <a:tableStyleId>{4904F0F1-9252-4698-B177-6A4CFDDE3E6F}</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7140" name="Google Shape;7140;p72"/>
          <p:cNvGrpSpPr/>
          <p:nvPr/>
        </p:nvGrpSpPr>
        <p:grpSpPr>
          <a:xfrm>
            <a:off x="5913087" y="3189047"/>
            <a:ext cx="2519825" cy="1001454"/>
            <a:chOff x="1906114" y="789980"/>
            <a:chExt cx="1487676" cy="606868"/>
          </a:xfrm>
        </p:grpSpPr>
        <p:cxnSp>
          <p:nvCxnSpPr>
            <p:cNvPr id="7141" name="Google Shape;7141;p72"/>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7142" name="Google Shape;7142;p72"/>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7143" name="Google Shape;7143;p72"/>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7144" name="Google Shape;7144;p72"/>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7145" name="Google Shape;7145;p72"/>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7146" name="Google Shape;7146;p72"/>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7147" name="Google Shape;7147;p72"/>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7148" name="Google Shape;7148;p72"/>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72"/>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72"/>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72"/>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72"/>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72"/>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72"/>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7155" name="Google Shape;7155;p72"/>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7156" name="Google Shape;7156;p72"/>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7157" name="Google Shape;7157;p72"/>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8" name="Google Shape;7158;p72"/>
          <p:cNvGrpSpPr/>
          <p:nvPr/>
        </p:nvGrpSpPr>
        <p:grpSpPr>
          <a:xfrm>
            <a:off x="712562" y="998005"/>
            <a:ext cx="2394370" cy="976502"/>
            <a:chOff x="749309" y="1112739"/>
            <a:chExt cx="2371603" cy="976502"/>
          </a:xfrm>
        </p:grpSpPr>
        <p:sp>
          <p:nvSpPr>
            <p:cNvPr id="7159" name="Google Shape;7159;p72"/>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72"/>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72"/>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72"/>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72"/>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72"/>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72"/>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72"/>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72"/>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72"/>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72"/>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72"/>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72"/>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72"/>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72"/>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72"/>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72"/>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72"/>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72"/>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72"/>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72"/>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72"/>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72"/>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72"/>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72"/>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72"/>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72"/>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72"/>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72"/>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72"/>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72"/>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72"/>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7191" name="Google Shape;7191;p72"/>
          <p:cNvGraphicFramePr/>
          <p:nvPr/>
        </p:nvGraphicFramePr>
        <p:xfrm>
          <a:off x="5935863" y="996300"/>
          <a:ext cx="3000000" cy="3000000"/>
        </p:xfrm>
        <a:graphic>
          <a:graphicData uri="http://schemas.openxmlformats.org/drawingml/2006/table">
            <a:tbl>
              <a:tblPr>
                <a:noFill/>
                <a:tableStyleId>{4904F0F1-9252-4698-B177-6A4CFDDE3E6F}</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7192" name="Google Shape;7192;p72"/>
          <p:cNvGraphicFramePr/>
          <p:nvPr/>
        </p:nvGraphicFramePr>
        <p:xfrm>
          <a:off x="3342575" y="2130450"/>
          <a:ext cx="3000000" cy="3000000"/>
        </p:xfrm>
        <a:graphic>
          <a:graphicData uri="http://schemas.openxmlformats.org/drawingml/2006/table">
            <a:tbl>
              <a:tblPr>
                <a:noFill/>
                <a:tableStyleId>{4904F0F1-9252-4698-B177-6A4CFDDE3E6F}</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7193" name="Google Shape;7193;p72"/>
          <p:cNvGrpSpPr/>
          <p:nvPr/>
        </p:nvGrpSpPr>
        <p:grpSpPr>
          <a:xfrm>
            <a:off x="4086504" y="2517093"/>
            <a:ext cx="1517436" cy="74460"/>
            <a:chOff x="3980086" y="2804397"/>
            <a:chExt cx="1227600" cy="66900"/>
          </a:xfrm>
        </p:grpSpPr>
        <p:sp>
          <p:nvSpPr>
            <p:cNvPr id="7194" name="Google Shape;7194;p72"/>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72"/>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6" name="Google Shape;7196;p72"/>
          <p:cNvGrpSpPr/>
          <p:nvPr/>
        </p:nvGrpSpPr>
        <p:grpSpPr>
          <a:xfrm>
            <a:off x="4711569" y="2809680"/>
            <a:ext cx="892956" cy="74460"/>
            <a:chOff x="3980086" y="2804397"/>
            <a:chExt cx="1227600" cy="66900"/>
          </a:xfrm>
        </p:grpSpPr>
        <p:sp>
          <p:nvSpPr>
            <p:cNvPr id="7197" name="Google Shape;7197;p72"/>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72"/>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9" name="Google Shape;7199;p72"/>
          <p:cNvGrpSpPr/>
          <p:nvPr/>
        </p:nvGrpSpPr>
        <p:grpSpPr>
          <a:xfrm>
            <a:off x="3344661" y="3168563"/>
            <a:ext cx="2363244" cy="1005943"/>
            <a:chOff x="3358415" y="3361302"/>
            <a:chExt cx="2363244" cy="1024695"/>
          </a:xfrm>
        </p:grpSpPr>
        <p:grpSp>
          <p:nvGrpSpPr>
            <p:cNvPr id="7200" name="Google Shape;7200;p72"/>
            <p:cNvGrpSpPr/>
            <p:nvPr/>
          </p:nvGrpSpPr>
          <p:grpSpPr>
            <a:xfrm>
              <a:off x="3358415" y="3361302"/>
              <a:ext cx="441300" cy="1024695"/>
              <a:chOff x="3358415" y="3361302"/>
              <a:chExt cx="441300" cy="1024695"/>
            </a:xfrm>
          </p:grpSpPr>
          <p:sp>
            <p:nvSpPr>
              <p:cNvPr id="7201" name="Google Shape;7201;p72"/>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72"/>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72"/>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72"/>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72"/>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72"/>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7" name="Google Shape;7207;p72"/>
            <p:cNvGrpSpPr/>
            <p:nvPr/>
          </p:nvGrpSpPr>
          <p:grpSpPr>
            <a:xfrm>
              <a:off x="3838901" y="3361302"/>
              <a:ext cx="441300" cy="1024695"/>
              <a:chOff x="3838901" y="3361302"/>
              <a:chExt cx="441300" cy="1024695"/>
            </a:xfrm>
          </p:grpSpPr>
          <p:sp>
            <p:nvSpPr>
              <p:cNvPr id="7208" name="Google Shape;7208;p72"/>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72"/>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72"/>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72"/>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72"/>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72"/>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4" name="Google Shape;7214;p72"/>
            <p:cNvGrpSpPr/>
            <p:nvPr/>
          </p:nvGrpSpPr>
          <p:grpSpPr>
            <a:xfrm>
              <a:off x="4319387" y="3361302"/>
              <a:ext cx="441300" cy="1024695"/>
              <a:chOff x="4319387" y="3361302"/>
              <a:chExt cx="441300" cy="1024695"/>
            </a:xfrm>
          </p:grpSpPr>
          <p:sp>
            <p:nvSpPr>
              <p:cNvPr id="7215" name="Google Shape;7215;p72"/>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72"/>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72"/>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72"/>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72"/>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72"/>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1" name="Google Shape;7221;p72"/>
            <p:cNvGrpSpPr/>
            <p:nvPr/>
          </p:nvGrpSpPr>
          <p:grpSpPr>
            <a:xfrm>
              <a:off x="4799873" y="3361302"/>
              <a:ext cx="441300" cy="1024695"/>
              <a:chOff x="4799873" y="3361302"/>
              <a:chExt cx="441300" cy="1024695"/>
            </a:xfrm>
          </p:grpSpPr>
          <p:sp>
            <p:nvSpPr>
              <p:cNvPr id="7222" name="Google Shape;7222;p72"/>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72"/>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72"/>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72"/>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72"/>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72"/>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8" name="Google Shape;7228;p72"/>
            <p:cNvGrpSpPr/>
            <p:nvPr/>
          </p:nvGrpSpPr>
          <p:grpSpPr>
            <a:xfrm>
              <a:off x="5280360" y="3361302"/>
              <a:ext cx="441300" cy="1024695"/>
              <a:chOff x="5280360" y="3361302"/>
              <a:chExt cx="441300" cy="1024695"/>
            </a:xfrm>
          </p:grpSpPr>
          <p:sp>
            <p:nvSpPr>
              <p:cNvPr id="7229" name="Google Shape;7229;p72"/>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72"/>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72"/>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72"/>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72"/>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72"/>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7235" name="Google Shape;7235;p72"/>
          <p:cNvGraphicFramePr/>
          <p:nvPr/>
        </p:nvGraphicFramePr>
        <p:xfrm>
          <a:off x="711088" y="2130450"/>
          <a:ext cx="3000000" cy="3000000"/>
        </p:xfrm>
        <a:graphic>
          <a:graphicData uri="http://schemas.openxmlformats.org/drawingml/2006/table">
            <a:tbl>
              <a:tblPr>
                <a:noFill/>
                <a:tableStyleId>{4904F0F1-9252-4698-B177-6A4CFDDE3E6F}</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7236" name="Google Shape;7236;p72"/>
          <p:cNvGrpSpPr/>
          <p:nvPr/>
        </p:nvGrpSpPr>
        <p:grpSpPr>
          <a:xfrm>
            <a:off x="712613" y="3180175"/>
            <a:ext cx="2403614" cy="1005900"/>
            <a:chOff x="726450" y="3372825"/>
            <a:chExt cx="2403614" cy="1005900"/>
          </a:xfrm>
        </p:grpSpPr>
        <p:grpSp>
          <p:nvGrpSpPr>
            <p:cNvPr id="7237" name="Google Shape;7237;p72"/>
            <p:cNvGrpSpPr/>
            <p:nvPr/>
          </p:nvGrpSpPr>
          <p:grpSpPr>
            <a:xfrm>
              <a:off x="726450" y="3696000"/>
              <a:ext cx="2403614" cy="500898"/>
              <a:chOff x="726450" y="3696000"/>
              <a:chExt cx="2403614" cy="500898"/>
            </a:xfrm>
          </p:grpSpPr>
          <p:sp>
            <p:nvSpPr>
              <p:cNvPr id="7238" name="Google Shape;7238;p72"/>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239" name="Google Shape;7239;p72"/>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7240" name="Google Shape;7240;p72"/>
            <p:cNvGrpSpPr/>
            <p:nvPr/>
          </p:nvGrpSpPr>
          <p:grpSpPr>
            <a:xfrm>
              <a:off x="1348050" y="3372825"/>
              <a:ext cx="1720425" cy="1005900"/>
              <a:chOff x="1348050" y="3372825"/>
              <a:chExt cx="1720425" cy="1005900"/>
            </a:xfrm>
          </p:grpSpPr>
          <p:sp>
            <p:nvSpPr>
              <p:cNvPr id="7241" name="Google Shape;7241;p72"/>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242" name="Google Shape;7242;p72"/>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243" name="Google Shape;7243;p72"/>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244" name="Google Shape;7244;p72"/>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245" name="Google Shape;7245;p72"/>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7246" name="Google Shape;7246;p72"/>
            <p:cNvGrpSpPr/>
            <p:nvPr/>
          </p:nvGrpSpPr>
          <p:grpSpPr>
            <a:xfrm>
              <a:off x="1455707" y="3731058"/>
              <a:ext cx="1491150" cy="417657"/>
              <a:chOff x="1455707" y="3731058"/>
              <a:chExt cx="1491150" cy="417657"/>
            </a:xfrm>
          </p:grpSpPr>
          <p:grpSp>
            <p:nvGrpSpPr>
              <p:cNvPr id="7247" name="Google Shape;7247;p72"/>
              <p:cNvGrpSpPr/>
              <p:nvPr/>
            </p:nvGrpSpPr>
            <p:grpSpPr>
              <a:xfrm>
                <a:off x="1472938" y="3745828"/>
                <a:ext cx="72126" cy="53788"/>
                <a:chOff x="1472938" y="3745828"/>
                <a:chExt cx="72126" cy="53788"/>
              </a:xfrm>
            </p:grpSpPr>
            <p:sp>
              <p:nvSpPr>
                <p:cNvPr id="7248" name="Google Shape;7248;p72"/>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72"/>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0" name="Google Shape;7250;p72"/>
              <p:cNvGrpSpPr/>
              <p:nvPr/>
            </p:nvGrpSpPr>
            <p:grpSpPr>
              <a:xfrm>
                <a:off x="1819181" y="4089633"/>
                <a:ext cx="72126" cy="53788"/>
                <a:chOff x="1819181" y="4089633"/>
                <a:chExt cx="72126" cy="53788"/>
              </a:xfrm>
            </p:grpSpPr>
            <p:sp>
              <p:nvSpPr>
                <p:cNvPr id="7251" name="Google Shape;7251;p72"/>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72"/>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3" name="Google Shape;7253;p72"/>
              <p:cNvGrpSpPr/>
              <p:nvPr/>
            </p:nvGrpSpPr>
            <p:grpSpPr>
              <a:xfrm>
                <a:off x="1455707" y="4084171"/>
                <a:ext cx="64321" cy="64544"/>
                <a:chOff x="1455707" y="4084171"/>
                <a:chExt cx="64321" cy="64544"/>
              </a:xfrm>
            </p:grpSpPr>
            <p:sp>
              <p:nvSpPr>
                <p:cNvPr id="7254" name="Google Shape;7254;p72"/>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72"/>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6" name="Google Shape;7256;p72"/>
              <p:cNvGrpSpPr/>
              <p:nvPr/>
            </p:nvGrpSpPr>
            <p:grpSpPr>
              <a:xfrm>
                <a:off x="1818610" y="3731058"/>
                <a:ext cx="64321" cy="64544"/>
                <a:chOff x="1818610" y="3731058"/>
                <a:chExt cx="64321" cy="64544"/>
              </a:xfrm>
            </p:grpSpPr>
            <p:sp>
              <p:nvSpPr>
                <p:cNvPr id="7257" name="Google Shape;7257;p72"/>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72"/>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9" name="Google Shape;7259;p72"/>
              <p:cNvGrpSpPr/>
              <p:nvPr/>
            </p:nvGrpSpPr>
            <p:grpSpPr>
              <a:xfrm>
                <a:off x="2172491" y="4089633"/>
                <a:ext cx="72126" cy="53788"/>
                <a:chOff x="2172491" y="4089633"/>
                <a:chExt cx="72126" cy="53788"/>
              </a:xfrm>
            </p:grpSpPr>
            <p:sp>
              <p:nvSpPr>
                <p:cNvPr id="7260" name="Google Shape;7260;p72"/>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72"/>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2" name="Google Shape;7262;p72"/>
              <p:cNvGrpSpPr/>
              <p:nvPr/>
            </p:nvGrpSpPr>
            <p:grpSpPr>
              <a:xfrm>
                <a:off x="2171920" y="3731058"/>
                <a:ext cx="64321" cy="64544"/>
                <a:chOff x="2171920" y="3731058"/>
                <a:chExt cx="64321" cy="64544"/>
              </a:xfrm>
            </p:grpSpPr>
            <p:sp>
              <p:nvSpPr>
                <p:cNvPr id="7263" name="Google Shape;7263;p72"/>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72"/>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5" name="Google Shape;7265;p72"/>
              <p:cNvGrpSpPr/>
              <p:nvPr/>
            </p:nvGrpSpPr>
            <p:grpSpPr>
              <a:xfrm>
                <a:off x="2874730" y="3745828"/>
                <a:ext cx="72126" cy="53788"/>
                <a:chOff x="2874730" y="3745828"/>
                <a:chExt cx="72126" cy="53788"/>
              </a:xfrm>
            </p:grpSpPr>
            <p:sp>
              <p:nvSpPr>
                <p:cNvPr id="7266" name="Google Shape;7266;p72"/>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72"/>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8" name="Google Shape;7268;p72"/>
              <p:cNvGrpSpPr/>
              <p:nvPr/>
            </p:nvGrpSpPr>
            <p:grpSpPr>
              <a:xfrm>
                <a:off x="2878589" y="4081481"/>
                <a:ext cx="64321" cy="64544"/>
                <a:chOff x="2878589" y="4081481"/>
                <a:chExt cx="64321" cy="64544"/>
              </a:xfrm>
            </p:grpSpPr>
            <p:sp>
              <p:nvSpPr>
                <p:cNvPr id="7269" name="Google Shape;7269;p72"/>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72"/>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1" name="Google Shape;7271;p72"/>
              <p:cNvGrpSpPr/>
              <p:nvPr/>
            </p:nvGrpSpPr>
            <p:grpSpPr>
              <a:xfrm>
                <a:off x="2525796" y="4089633"/>
                <a:ext cx="72126" cy="53788"/>
                <a:chOff x="2525796" y="4089633"/>
                <a:chExt cx="72126" cy="53788"/>
              </a:xfrm>
            </p:grpSpPr>
            <p:sp>
              <p:nvSpPr>
                <p:cNvPr id="7272" name="Google Shape;7272;p72"/>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72"/>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4" name="Google Shape;7274;p72"/>
              <p:cNvGrpSpPr/>
              <p:nvPr/>
            </p:nvGrpSpPr>
            <p:grpSpPr>
              <a:xfrm>
                <a:off x="2525225" y="3731058"/>
                <a:ext cx="64321" cy="64544"/>
                <a:chOff x="2525225" y="3731058"/>
                <a:chExt cx="64321" cy="64544"/>
              </a:xfrm>
            </p:grpSpPr>
            <p:sp>
              <p:nvSpPr>
                <p:cNvPr id="7275" name="Google Shape;7275;p72"/>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72"/>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0" name="Shape 7280"/>
        <p:cNvGrpSpPr/>
        <p:nvPr/>
      </p:nvGrpSpPr>
      <p:grpSpPr>
        <a:xfrm>
          <a:off x="0" y="0"/>
          <a:ext cx="0" cy="0"/>
          <a:chOff x="0" y="0"/>
          <a:chExt cx="0" cy="0"/>
        </a:xfrm>
      </p:grpSpPr>
      <p:grpSp>
        <p:nvGrpSpPr>
          <p:cNvPr id="7281" name="Google Shape;7281;p73"/>
          <p:cNvGrpSpPr/>
          <p:nvPr/>
        </p:nvGrpSpPr>
        <p:grpSpPr>
          <a:xfrm>
            <a:off x="716991" y="971306"/>
            <a:ext cx="845921" cy="690752"/>
            <a:chOff x="732428" y="1198513"/>
            <a:chExt cx="845921" cy="690752"/>
          </a:xfrm>
        </p:grpSpPr>
        <p:grpSp>
          <p:nvGrpSpPr>
            <p:cNvPr id="7282" name="Google Shape;7282;p73"/>
            <p:cNvGrpSpPr/>
            <p:nvPr/>
          </p:nvGrpSpPr>
          <p:grpSpPr>
            <a:xfrm>
              <a:off x="823030" y="1198513"/>
              <a:ext cx="755319" cy="690752"/>
              <a:chOff x="823030" y="1198513"/>
              <a:chExt cx="755319" cy="690752"/>
            </a:xfrm>
          </p:grpSpPr>
          <p:sp>
            <p:nvSpPr>
              <p:cNvPr id="7283" name="Google Shape;7283;p73"/>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73"/>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5" name="Google Shape;7285;p73"/>
            <p:cNvGrpSpPr/>
            <p:nvPr/>
          </p:nvGrpSpPr>
          <p:grpSpPr>
            <a:xfrm>
              <a:off x="732428" y="1239937"/>
              <a:ext cx="739912" cy="607886"/>
              <a:chOff x="732428" y="1239937"/>
              <a:chExt cx="739912" cy="607886"/>
            </a:xfrm>
          </p:grpSpPr>
          <p:sp>
            <p:nvSpPr>
              <p:cNvPr id="7286" name="Google Shape;7286;p73"/>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73"/>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8" name="Google Shape;7288;p73"/>
            <p:cNvGrpSpPr/>
            <p:nvPr/>
          </p:nvGrpSpPr>
          <p:grpSpPr>
            <a:xfrm>
              <a:off x="732428" y="1277018"/>
              <a:ext cx="702832" cy="533758"/>
              <a:chOff x="732428" y="1277018"/>
              <a:chExt cx="702832" cy="533758"/>
            </a:xfrm>
          </p:grpSpPr>
          <p:sp>
            <p:nvSpPr>
              <p:cNvPr id="7289" name="Google Shape;7289;p73"/>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73"/>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1" name="Google Shape;7291;p73"/>
            <p:cNvGrpSpPr/>
            <p:nvPr/>
          </p:nvGrpSpPr>
          <p:grpSpPr>
            <a:xfrm>
              <a:off x="931170" y="1306653"/>
              <a:ext cx="647179" cy="474455"/>
              <a:chOff x="931170" y="1306653"/>
              <a:chExt cx="647179" cy="474455"/>
            </a:xfrm>
          </p:grpSpPr>
          <p:sp>
            <p:nvSpPr>
              <p:cNvPr id="7292" name="Google Shape;7292;p73"/>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73"/>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4" name="Google Shape;7294;p73"/>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5" name="Google Shape;7295;p73"/>
          <p:cNvGrpSpPr/>
          <p:nvPr/>
        </p:nvGrpSpPr>
        <p:grpSpPr>
          <a:xfrm>
            <a:off x="3948600" y="971313"/>
            <a:ext cx="634656" cy="699982"/>
            <a:chOff x="5985650" y="2860025"/>
            <a:chExt cx="1396075" cy="1539775"/>
          </a:xfrm>
        </p:grpSpPr>
        <p:sp>
          <p:nvSpPr>
            <p:cNvPr id="7296" name="Google Shape;7296;p73"/>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73"/>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73"/>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73"/>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73"/>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73"/>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73"/>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73"/>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73"/>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73"/>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73"/>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73"/>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73"/>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73"/>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73"/>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73"/>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73"/>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73"/>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73"/>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73"/>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73"/>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73"/>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73"/>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73"/>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73"/>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73"/>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73"/>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73"/>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73"/>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73"/>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73"/>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73"/>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8" name="Google Shape;7328;p73"/>
          <p:cNvGrpSpPr/>
          <p:nvPr/>
        </p:nvGrpSpPr>
        <p:grpSpPr>
          <a:xfrm>
            <a:off x="4704250" y="971306"/>
            <a:ext cx="725845" cy="699975"/>
            <a:chOff x="4249973" y="1201875"/>
            <a:chExt cx="1958568" cy="1888762"/>
          </a:xfrm>
        </p:grpSpPr>
        <p:sp>
          <p:nvSpPr>
            <p:cNvPr id="7329" name="Google Shape;7329;p73"/>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0" name="Google Shape;7330;p73"/>
            <p:cNvGrpSpPr/>
            <p:nvPr/>
          </p:nvGrpSpPr>
          <p:grpSpPr>
            <a:xfrm>
              <a:off x="5853086" y="1789142"/>
              <a:ext cx="355454" cy="1048099"/>
              <a:chOff x="5576108" y="2016725"/>
              <a:chExt cx="565200" cy="1666560"/>
            </a:xfrm>
          </p:grpSpPr>
          <p:sp>
            <p:nvSpPr>
              <p:cNvPr id="7331" name="Google Shape;7331;p73"/>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332" name="Google Shape;7332;p73"/>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3" name="Google Shape;7333;p73"/>
            <p:cNvGrpSpPr/>
            <p:nvPr/>
          </p:nvGrpSpPr>
          <p:grpSpPr>
            <a:xfrm>
              <a:off x="4869455" y="2691676"/>
              <a:ext cx="1013897" cy="398961"/>
              <a:chOff x="4012057" y="3451825"/>
              <a:chExt cx="1612175" cy="634379"/>
            </a:xfrm>
          </p:grpSpPr>
          <p:sp>
            <p:nvSpPr>
              <p:cNvPr id="7334" name="Google Shape;7334;p73"/>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335" name="Google Shape;7335;p73"/>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6" name="Google Shape;7336;p73"/>
            <p:cNvGrpSpPr/>
            <p:nvPr/>
          </p:nvGrpSpPr>
          <p:grpSpPr>
            <a:xfrm>
              <a:off x="4276937" y="2155961"/>
              <a:ext cx="651965" cy="891358"/>
              <a:chOff x="3069908" y="2599997"/>
              <a:chExt cx="1036675" cy="1417328"/>
            </a:xfrm>
          </p:grpSpPr>
          <p:sp>
            <p:nvSpPr>
              <p:cNvPr id="7337" name="Google Shape;7337;p73"/>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338" name="Google Shape;7338;p73"/>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9" name="Google Shape;7339;p73"/>
            <p:cNvGrpSpPr/>
            <p:nvPr/>
          </p:nvGrpSpPr>
          <p:grpSpPr>
            <a:xfrm>
              <a:off x="5054918" y="1201875"/>
              <a:ext cx="999548" cy="602711"/>
              <a:chOff x="4306958" y="1082925"/>
              <a:chExt cx="1589359" cy="958358"/>
            </a:xfrm>
          </p:grpSpPr>
          <p:sp>
            <p:nvSpPr>
              <p:cNvPr id="7340" name="Google Shape;7340;p73"/>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341" name="Google Shape;7341;p73"/>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2" name="Google Shape;7342;p73"/>
            <p:cNvGrpSpPr/>
            <p:nvPr/>
          </p:nvGrpSpPr>
          <p:grpSpPr>
            <a:xfrm>
              <a:off x="4249973" y="1303451"/>
              <a:ext cx="799317" cy="841334"/>
              <a:chOff x="3027033" y="1244439"/>
              <a:chExt cx="1270977" cy="1337786"/>
            </a:xfrm>
          </p:grpSpPr>
          <p:sp>
            <p:nvSpPr>
              <p:cNvPr id="7343" name="Google Shape;7343;p73"/>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344" name="Google Shape;7344;p73"/>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45" name="Google Shape;7345;p73"/>
          <p:cNvGrpSpPr/>
          <p:nvPr/>
        </p:nvGrpSpPr>
        <p:grpSpPr>
          <a:xfrm>
            <a:off x="4057114" y="1858087"/>
            <a:ext cx="750769" cy="683784"/>
            <a:chOff x="4204684" y="2104422"/>
            <a:chExt cx="699822" cy="637382"/>
          </a:xfrm>
        </p:grpSpPr>
        <p:grpSp>
          <p:nvGrpSpPr>
            <p:cNvPr id="7346" name="Google Shape;7346;p73"/>
            <p:cNvGrpSpPr/>
            <p:nvPr/>
          </p:nvGrpSpPr>
          <p:grpSpPr>
            <a:xfrm>
              <a:off x="4204684" y="2430067"/>
              <a:ext cx="342957" cy="311738"/>
              <a:chOff x="4204684" y="2430067"/>
              <a:chExt cx="342957" cy="311738"/>
            </a:xfrm>
          </p:grpSpPr>
          <p:sp>
            <p:nvSpPr>
              <p:cNvPr id="7347" name="Google Shape;7347;p73"/>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73"/>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9" name="Google Shape;7349;p73"/>
            <p:cNvGrpSpPr/>
            <p:nvPr/>
          </p:nvGrpSpPr>
          <p:grpSpPr>
            <a:xfrm>
              <a:off x="4561586" y="2430067"/>
              <a:ext cx="342920" cy="311738"/>
              <a:chOff x="4561586" y="2430067"/>
              <a:chExt cx="342920" cy="311738"/>
            </a:xfrm>
          </p:grpSpPr>
          <p:sp>
            <p:nvSpPr>
              <p:cNvPr id="7350" name="Google Shape;7350;p73"/>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73"/>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2" name="Google Shape;7352;p73"/>
            <p:cNvGrpSpPr/>
            <p:nvPr/>
          </p:nvGrpSpPr>
          <p:grpSpPr>
            <a:xfrm>
              <a:off x="4561586" y="2104422"/>
              <a:ext cx="342920" cy="311738"/>
              <a:chOff x="4561586" y="2104422"/>
              <a:chExt cx="342920" cy="311738"/>
            </a:xfrm>
          </p:grpSpPr>
          <p:sp>
            <p:nvSpPr>
              <p:cNvPr id="7353" name="Google Shape;7353;p73"/>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73"/>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5" name="Google Shape;7355;p73"/>
            <p:cNvGrpSpPr/>
            <p:nvPr/>
          </p:nvGrpSpPr>
          <p:grpSpPr>
            <a:xfrm>
              <a:off x="4204684" y="2104422"/>
              <a:ext cx="342957" cy="311664"/>
              <a:chOff x="4204684" y="2104422"/>
              <a:chExt cx="342957" cy="311664"/>
            </a:xfrm>
          </p:grpSpPr>
          <p:sp>
            <p:nvSpPr>
              <p:cNvPr id="7356" name="Google Shape;7356;p73"/>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73"/>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58" name="Google Shape;7358;p73"/>
          <p:cNvGrpSpPr/>
          <p:nvPr/>
        </p:nvGrpSpPr>
        <p:grpSpPr>
          <a:xfrm>
            <a:off x="5521547" y="971301"/>
            <a:ext cx="660591" cy="688867"/>
            <a:chOff x="5830645" y="1267368"/>
            <a:chExt cx="530340" cy="553040"/>
          </a:xfrm>
        </p:grpSpPr>
        <p:sp>
          <p:nvSpPr>
            <p:cNvPr id="7359" name="Google Shape;7359;p73"/>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0" name="Google Shape;7360;p73"/>
            <p:cNvGrpSpPr/>
            <p:nvPr/>
          </p:nvGrpSpPr>
          <p:grpSpPr>
            <a:xfrm>
              <a:off x="5830645" y="1267368"/>
              <a:ext cx="259743" cy="269909"/>
              <a:chOff x="5830645" y="1267368"/>
              <a:chExt cx="259743" cy="269909"/>
            </a:xfrm>
          </p:grpSpPr>
          <p:sp>
            <p:nvSpPr>
              <p:cNvPr id="7361" name="Google Shape;7361;p73"/>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73"/>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3" name="Google Shape;7363;p73"/>
            <p:cNvGrpSpPr/>
            <p:nvPr/>
          </p:nvGrpSpPr>
          <p:grpSpPr>
            <a:xfrm>
              <a:off x="6101293" y="1267368"/>
              <a:ext cx="259692" cy="269909"/>
              <a:chOff x="6101293" y="1267368"/>
              <a:chExt cx="259692" cy="269909"/>
            </a:xfrm>
          </p:grpSpPr>
          <p:sp>
            <p:nvSpPr>
              <p:cNvPr id="7364" name="Google Shape;7364;p73"/>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73"/>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6" name="Google Shape;7366;p73"/>
            <p:cNvGrpSpPr/>
            <p:nvPr/>
          </p:nvGrpSpPr>
          <p:grpSpPr>
            <a:xfrm>
              <a:off x="5830645" y="1550500"/>
              <a:ext cx="259692" cy="269909"/>
              <a:chOff x="5830645" y="1550500"/>
              <a:chExt cx="259692" cy="269909"/>
            </a:xfrm>
          </p:grpSpPr>
          <p:sp>
            <p:nvSpPr>
              <p:cNvPr id="7367" name="Google Shape;7367;p73"/>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73"/>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9" name="Google Shape;7369;p73"/>
            <p:cNvGrpSpPr/>
            <p:nvPr/>
          </p:nvGrpSpPr>
          <p:grpSpPr>
            <a:xfrm>
              <a:off x="6101293" y="1550500"/>
              <a:ext cx="259692" cy="269909"/>
              <a:chOff x="6101293" y="1550500"/>
              <a:chExt cx="259692" cy="269909"/>
            </a:xfrm>
          </p:grpSpPr>
          <p:sp>
            <p:nvSpPr>
              <p:cNvPr id="7370" name="Google Shape;7370;p73"/>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73"/>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72" name="Google Shape;7372;p73"/>
          <p:cNvGrpSpPr/>
          <p:nvPr/>
        </p:nvGrpSpPr>
        <p:grpSpPr>
          <a:xfrm>
            <a:off x="723700" y="1861760"/>
            <a:ext cx="697154" cy="679574"/>
            <a:chOff x="2679875" y="2361475"/>
            <a:chExt cx="780425" cy="760575"/>
          </a:xfrm>
        </p:grpSpPr>
        <p:sp>
          <p:nvSpPr>
            <p:cNvPr id="7373" name="Google Shape;7373;p73"/>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73"/>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73"/>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73"/>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73"/>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73"/>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9" name="Google Shape;7379;p73"/>
          <p:cNvGrpSpPr/>
          <p:nvPr/>
        </p:nvGrpSpPr>
        <p:grpSpPr>
          <a:xfrm>
            <a:off x="3122859" y="971352"/>
            <a:ext cx="735829" cy="684547"/>
            <a:chOff x="3351965" y="1148808"/>
            <a:chExt cx="750770" cy="698375"/>
          </a:xfrm>
        </p:grpSpPr>
        <p:grpSp>
          <p:nvGrpSpPr>
            <p:cNvPr id="7380" name="Google Shape;7380;p73"/>
            <p:cNvGrpSpPr/>
            <p:nvPr/>
          </p:nvGrpSpPr>
          <p:grpSpPr>
            <a:xfrm>
              <a:off x="3586796" y="1148808"/>
              <a:ext cx="294857" cy="286830"/>
              <a:chOff x="3750225" y="1774000"/>
              <a:chExt cx="149575" cy="145525"/>
            </a:xfrm>
          </p:grpSpPr>
          <p:sp>
            <p:nvSpPr>
              <p:cNvPr id="7381" name="Google Shape;7381;p73"/>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73"/>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3" name="Google Shape;7383;p73"/>
            <p:cNvGrpSpPr/>
            <p:nvPr/>
          </p:nvGrpSpPr>
          <p:grpSpPr>
            <a:xfrm>
              <a:off x="3779245" y="1375768"/>
              <a:ext cx="323490" cy="286978"/>
              <a:chOff x="3847850" y="1889150"/>
              <a:chExt cx="164100" cy="145600"/>
            </a:xfrm>
          </p:grpSpPr>
          <p:sp>
            <p:nvSpPr>
              <p:cNvPr id="7384" name="Google Shape;7384;p73"/>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73"/>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6" name="Google Shape;7386;p73"/>
            <p:cNvGrpSpPr/>
            <p:nvPr/>
          </p:nvGrpSpPr>
          <p:grpSpPr>
            <a:xfrm>
              <a:off x="3351965" y="1330435"/>
              <a:ext cx="295449" cy="285401"/>
              <a:chOff x="3631100" y="1866150"/>
              <a:chExt cx="149875" cy="144800"/>
            </a:xfrm>
          </p:grpSpPr>
          <p:sp>
            <p:nvSpPr>
              <p:cNvPr id="7387" name="Google Shape;7387;p73"/>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73"/>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9" name="Google Shape;7389;p73"/>
            <p:cNvGrpSpPr/>
            <p:nvPr/>
          </p:nvGrpSpPr>
          <p:grpSpPr>
            <a:xfrm>
              <a:off x="3548208" y="1560352"/>
              <a:ext cx="294808" cy="286830"/>
              <a:chOff x="3730650" y="1982800"/>
              <a:chExt cx="149550" cy="145525"/>
            </a:xfrm>
          </p:grpSpPr>
          <p:sp>
            <p:nvSpPr>
              <p:cNvPr id="7390" name="Google Shape;7390;p73"/>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73"/>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92" name="Google Shape;7392;p73"/>
          <p:cNvGrpSpPr/>
          <p:nvPr/>
        </p:nvGrpSpPr>
        <p:grpSpPr>
          <a:xfrm>
            <a:off x="7624512" y="971306"/>
            <a:ext cx="804565" cy="677795"/>
            <a:chOff x="7636443" y="1204988"/>
            <a:chExt cx="804565" cy="677795"/>
          </a:xfrm>
        </p:grpSpPr>
        <p:grpSp>
          <p:nvGrpSpPr>
            <p:cNvPr id="7393" name="Google Shape;7393;p73"/>
            <p:cNvGrpSpPr/>
            <p:nvPr/>
          </p:nvGrpSpPr>
          <p:grpSpPr>
            <a:xfrm>
              <a:off x="7636443" y="1509705"/>
              <a:ext cx="804565" cy="373078"/>
              <a:chOff x="7636443" y="1509705"/>
              <a:chExt cx="804565" cy="373078"/>
            </a:xfrm>
          </p:grpSpPr>
          <p:sp>
            <p:nvSpPr>
              <p:cNvPr id="7394" name="Google Shape;7394;p73"/>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73"/>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6" name="Google Shape;7396;p73"/>
            <p:cNvGrpSpPr/>
            <p:nvPr/>
          </p:nvGrpSpPr>
          <p:grpSpPr>
            <a:xfrm>
              <a:off x="7636443" y="1408133"/>
              <a:ext cx="804565" cy="373078"/>
              <a:chOff x="7636443" y="1408133"/>
              <a:chExt cx="804565" cy="373078"/>
            </a:xfrm>
          </p:grpSpPr>
          <p:sp>
            <p:nvSpPr>
              <p:cNvPr id="7397" name="Google Shape;7397;p73"/>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73"/>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9" name="Google Shape;7399;p73"/>
            <p:cNvGrpSpPr/>
            <p:nvPr/>
          </p:nvGrpSpPr>
          <p:grpSpPr>
            <a:xfrm>
              <a:off x="7636443" y="1306560"/>
              <a:ext cx="804565" cy="373078"/>
              <a:chOff x="7636443" y="1306560"/>
              <a:chExt cx="804565" cy="373078"/>
            </a:xfrm>
          </p:grpSpPr>
          <p:sp>
            <p:nvSpPr>
              <p:cNvPr id="7400" name="Google Shape;7400;p73"/>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73"/>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2" name="Google Shape;7402;p73"/>
            <p:cNvGrpSpPr/>
            <p:nvPr/>
          </p:nvGrpSpPr>
          <p:grpSpPr>
            <a:xfrm>
              <a:off x="7636443" y="1204988"/>
              <a:ext cx="804565" cy="373078"/>
              <a:chOff x="7636443" y="1204988"/>
              <a:chExt cx="804565" cy="373078"/>
            </a:xfrm>
          </p:grpSpPr>
          <p:sp>
            <p:nvSpPr>
              <p:cNvPr id="7403" name="Google Shape;7403;p73"/>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73"/>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05" name="Google Shape;7405;p73"/>
          <p:cNvGrpSpPr/>
          <p:nvPr/>
        </p:nvGrpSpPr>
        <p:grpSpPr>
          <a:xfrm>
            <a:off x="4963358" y="1878721"/>
            <a:ext cx="661339" cy="661188"/>
            <a:chOff x="3990000" y="975400"/>
            <a:chExt cx="3934200" cy="3933300"/>
          </a:xfrm>
        </p:grpSpPr>
        <p:sp>
          <p:nvSpPr>
            <p:cNvPr id="7406" name="Google Shape;7406;p73"/>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73"/>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73"/>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73"/>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0" name="Google Shape;7410;p73"/>
          <p:cNvGrpSpPr/>
          <p:nvPr/>
        </p:nvGrpSpPr>
        <p:grpSpPr>
          <a:xfrm>
            <a:off x="6607006" y="1857359"/>
            <a:ext cx="868881" cy="684241"/>
            <a:chOff x="6598259" y="2078634"/>
            <a:chExt cx="868881" cy="684241"/>
          </a:xfrm>
        </p:grpSpPr>
        <p:sp>
          <p:nvSpPr>
            <p:cNvPr id="7411" name="Google Shape;7411;p73"/>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73"/>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73"/>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73"/>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73"/>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73"/>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17" name="Google Shape;7417;p73"/>
            <p:cNvGrpSpPr/>
            <p:nvPr/>
          </p:nvGrpSpPr>
          <p:grpSpPr>
            <a:xfrm>
              <a:off x="6808175" y="2078634"/>
              <a:ext cx="452229" cy="684241"/>
              <a:chOff x="6808175" y="2078634"/>
              <a:chExt cx="452229" cy="684241"/>
            </a:xfrm>
          </p:grpSpPr>
          <p:sp>
            <p:nvSpPr>
              <p:cNvPr id="7418" name="Google Shape;7418;p73"/>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73"/>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73"/>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73"/>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73"/>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73"/>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24" name="Google Shape;7424;p73"/>
              <p:cNvGrpSpPr/>
              <p:nvPr/>
            </p:nvGrpSpPr>
            <p:grpSpPr>
              <a:xfrm>
                <a:off x="6821586" y="2078634"/>
                <a:ext cx="426871" cy="684241"/>
                <a:chOff x="6821586" y="2078634"/>
                <a:chExt cx="426871" cy="684241"/>
              </a:xfrm>
            </p:grpSpPr>
            <p:grpSp>
              <p:nvGrpSpPr>
                <p:cNvPr id="7425" name="Google Shape;7425;p73"/>
                <p:cNvGrpSpPr/>
                <p:nvPr/>
              </p:nvGrpSpPr>
              <p:grpSpPr>
                <a:xfrm>
                  <a:off x="6821586" y="2078634"/>
                  <a:ext cx="426871" cy="684241"/>
                  <a:chOff x="6821586" y="2078634"/>
                  <a:chExt cx="426871" cy="684241"/>
                </a:xfrm>
              </p:grpSpPr>
              <p:sp>
                <p:nvSpPr>
                  <p:cNvPr id="7426" name="Google Shape;7426;p73"/>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73"/>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73"/>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73"/>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73"/>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73"/>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73"/>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73"/>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73"/>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73"/>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73"/>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73"/>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73"/>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73"/>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73"/>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73"/>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73"/>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73"/>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73"/>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45" name="Google Shape;7445;p73"/>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73"/>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73"/>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73"/>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73"/>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73"/>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451" name="Google Shape;7451;p73"/>
          <p:cNvGrpSpPr/>
          <p:nvPr/>
        </p:nvGrpSpPr>
        <p:grpSpPr>
          <a:xfrm>
            <a:off x="5780173" y="1862968"/>
            <a:ext cx="671358" cy="671358"/>
            <a:chOff x="6535625" y="760425"/>
            <a:chExt cx="1665900" cy="1665900"/>
          </a:xfrm>
        </p:grpSpPr>
        <p:sp>
          <p:nvSpPr>
            <p:cNvPr id="7452" name="Google Shape;7452;p73"/>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73"/>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73"/>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73"/>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6" name="Google Shape;7456;p73"/>
          <p:cNvGrpSpPr/>
          <p:nvPr/>
        </p:nvGrpSpPr>
        <p:grpSpPr>
          <a:xfrm>
            <a:off x="716989" y="3531368"/>
            <a:ext cx="1340789" cy="640830"/>
            <a:chOff x="238125" y="1151100"/>
            <a:chExt cx="7139450" cy="3412300"/>
          </a:xfrm>
        </p:grpSpPr>
        <p:sp>
          <p:nvSpPr>
            <p:cNvPr id="7457" name="Google Shape;7457;p73"/>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73"/>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73"/>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73"/>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73"/>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73"/>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73"/>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73"/>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73"/>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73"/>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73"/>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73"/>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9" name="Google Shape;7469;p73"/>
          <p:cNvGrpSpPr/>
          <p:nvPr/>
        </p:nvGrpSpPr>
        <p:grpSpPr>
          <a:xfrm>
            <a:off x="5584212" y="2734649"/>
            <a:ext cx="985357" cy="585764"/>
            <a:chOff x="5145061" y="2881789"/>
            <a:chExt cx="1107641" cy="658458"/>
          </a:xfrm>
        </p:grpSpPr>
        <p:grpSp>
          <p:nvGrpSpPr>
            <p:cNvPr id="7470" name="Google Shape;7470;p73"/>
            <p:cNvGrpSpPr/>
            <p:nvPr/>
          </p:nvGrpSpPr>
          <p:grpSpPr>
            <a:xfrm>
              <a:off x="5722989" y="3244587"/>
              <a:ext cx="529713" cy="295659"/>
              <a:chOff x="5722989" y="3244587"/>
              <a:chExt cx="529713" cy="295659"/>
            </a:xfrm>
          </p:grpSpPr>
          <p:sp>
            <p:nvSpPr>
              <p:cNvPr id="7471" name="Google Shape;7471;p73"/>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472" name="Google Shape;7472;p73"/>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7473" name="Google Shape;7473;p73"/>
            <p:cNvGrpSpPr/>
            <p:nvPr/>
          </p:nvGrpSpPr>
          <p:grpSpPr>
            <a:xfrm>
              <a:off x="5145061" y="3244587"/>
              <a:ext cx="536807" cy="295659"/>
              <a:chOff x="5145061" y="3244587"/>
              <a:chExt cx="536807" cy="295659"/>
            </a:xfrm>
          </p:grpSpPr>
          <p:sp>
            <p:nvSpPr>
              <p:cNvPr id="7474" name="Google Shape;7474;p73"/>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475" name="Google Shape;7475;p73"/>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7476" name="Google Shape;7476;p73"/>
            <p:cNvGrpSpPr/>
            <p:nvPr/>
          </p:nvGrpSpPr>
          <p:grpSpPr>
            <a:xfrm>
              <a:off x="5341327" y="2898245"/>
              <a:ext cx="532309" cy="614891"/>
              <a:chOff x="5341327" y="2898245"/>
              <a:chExt cx="532309" cy="614891"/>
            </a:xfrm>
          </p:grpSpPr>
          <p:sp>
            <p:nvSpPr>
              <p:cNvPr id="7477" name="Google Shape;7477;p73"/>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478" name="Google Shape;7478;p73"/>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7479" name="Google Shape;7479;p73"/>
            <p:cNvGrpSpPr/>
            <p:nvPr/>
          </p:nvGrpSpPr>
          <p:grpSpPr>
            <a:xfrm>
              <a:off x="5532290" y="2881789"/>
              <a:ext cx="620516" cy="305456"/>
              <a:chOff x="5532290" y="2881789"/>
              <a:chExt cx="620516" cy="305456"/>
            </a:xfrm>
          </p:grpSpPr>
          <p:sp>
            <p:nvSpPr>
              <p:cNvPr id="7480" name="Google Shape;7480;p73"/>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481" name="Google Shape;7481;p73"/>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7482" name="Google Shape;7482;p73"/>
          <p:cNvGrpSpPr/>
          <p:nvPr/>
        </p:nvGrpSpPr>
        <p:grpSpPr>
          <a:xfrm>
            <a:off x="8163135" y="3526707"/>
            <a:ext cx="269068" cy="645491"/>
            <a:chOff x="7026852" y="3311869"/>
            <a:chExt cx="434331" cy="1041954"/>
          </a:xfrm>
        </p:grpSpPr>
        <p:sp>
          <p:nvSpPr>
            <p:cNvPr id="7483" name="Google Shape;7483;p73"/>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73"/>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73"/>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6" name="Google Shape;7486;p73"/>
          <p:cNvGrpSpPr/>
          <p:nvPr/>
        </p:nvGrpSpPr>
        <p:grpSpPr>
          <a:xfrm>
            <a:off x="6179716" y="3565945"/>
            <a:ext cx="293882" cy="293836"/>
            <a:chOff x="4873519" y="3311869"/>
            <a:chExt cx="499374" cy="499296"/>
          </a:xfrm>
        </p:grpSpPr>
        <p:sp>
          <p:nvSpPr>
            <p:cNvPr id="7487" name="Google Shape;7487;p73"/>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73"/>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9" name="Google Shape;7489;p73"/>
          <p:cNvGrpSpPr/>
          <p:nvPr/>
        </p:nvGrpSpPr>
        <p:grpSpPr>
          <a:xfrm>
            <a:off x="6179716" y="3878316"/>
            <a:ext cx="293882" cy="293882"/>
            <a:chOff x="4873519" y="3875839"/>
            <a:chExt cx="499374" cy="499374"/>
          </a:xfrm>
        </p:grpSpPr>
        <p:sp>
          <p:nvSpPr>
            <p:cNvPr id="7490" name="Google Shape;7490;p73"/>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73"/>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2" name="Google Shape;7492;p73"/>
          <p:cNvGrpSpPr/>
          <p:nvPr/>
        </p:nvGrpSpPr>
        <p:grpSpPr>
          <a:xfrm>
            <a:off x="2410244" y="1850269"/>
            <a:ext cx="698104" cy="698208"/>
            <a:chOff x="2565073" y="2075876"/>
            <a:chExt cx="672482" cy="672518"/>
          </a:xfrm>
        </p:grpSpPr>
        <p:sp>
          <p:nvSpPr>
            <p:cNvPr id="7493" name="Google Shape;7493;p73"/>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73"/>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73"/>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73"/>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73"/>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73"/>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9" name="Google Shape;7499;p73"/>
          <p:cNvGrpSpPr/>
          <p:nvPr/>
        </p:nvGrpSpPr>
        <p:grpSpPr>
          <a:xfrm>
            <a:off x="5633655" y="3534869"/>
            <a:ext cx="438354" cy="637329"/>
            <a:chOff x="1697726" y="3244179"/>
            <a:chExt cx="788124" cy="1146069"/>
          </a:xfrm>
        </p:grpSpPr>
        <p:sp>
          <p:nvSpPr>
            <p:cNvPr id="7500" name="Google Shape;7500;p73"/>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73"/>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02" name="Google Shape;7502;p73"/>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03" name="Google Shape;7503;p73"/>
          <p:cNvGrpSpPr/>
          <p:nvPr/>
        </p:nvGrpSpPr>
        <p:grpSpPr>
          <a:xfrm>
            <a:off x="7634869" y="1863232"/>
            <a:ext cx="799565" cy="670282"/>
            <a:chOff x="7617850" y="2063282"/>
            <a:chExt cx="799565" cy="670282"/>
          </a:xfrm>
        </p:grpSpPr>
        <p:cxnSp>
          <p:nvCxnSpPr>
            <p:cNvPr id="7504" name="Google Shape;7504;p73"/>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505" name="Google Shape;7505;p73"/>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506" name="Google Shape;7506;p73"/>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507" name="Google Shape;7507;p73"/>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508" name="Google Shape;7508;p73"/>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7509" name="Google Shape;7509;p73"/>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7510" name="Google Shape;7510;p73"/>
            <p:cNvGrpSpPr/>
            <p:nvPr/>
          </p:nvGrpSpPr>
          <p:grpSpPr>
            <a:xfrm>
              <a:off x="7734309" y="2063282"/>
              <a:ext cx="570957" cy="620095"/>
              <a:chOff x="7734309" y="2063282"/>
              <a:chExt cx="570957" cy="620095"/>
            </a:xfrm>
          </p:grpSpPr>
          <p:grpSp>
            <p:nvGrpSpPr>
              <p:cNvPr id="7511" name="Google Shape;7511;p73"/>
              <p:cNvGrpSpPr/>
              <p:nvPr/>
            </p:nvGrpSpPr>
            <p:grpSpPr>
              <a:xfrm>
                <a:off x="8031573" y="2063282"/>
                <a:ext cx="273693" cy="620095"/>
                <a:chOff x="8031573" y="2063282"/>
                <a:chExt cx="273693" cy="620095"/>
              </a:xfrm>
            </p:grpSpPr>
            <p:sp>
              <p:nvSpPr>
                <p:cNvPr id="7512" name="Google Shape;7512;p73"/>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73"/>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73"/>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73"/>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6" name="Google Shape;7516;p73"/>
              <p:cNvGrpSpPr/>
              <p:nvPr/>
            </p:nvGrpSpPr>
            <p:grpSpPr>
              <a:xfrm flipH="1">
                <a:off x="7734309" y="2063282"/>
                <a:ext cx="273693" cy="620095"/>
                <a:chOff x="8031573" y="2063282"/>
                <a:chExt cx="273693" cy="620095"/>
              </a:xfrm>
            </p:grpSpPr>
            <p:sp>
              <p:nvSpPr>
                <p:cNvPr id="7517" name="Google Shape;7517;p73"/>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73"/>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73"/>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73"/>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521" name="Google Shape;7521;p73"/>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73"/>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23" name="Google Shape;7523;p73"/>
          <p:cNvGrpSpPr/>
          <p:nvPr/>
        </p:nvGrpSpPr>
        <p:grpSpPr>
          <a:xfrm>
            <a:off x="7821475" y="2716715"/>
            <a:ext cx="602567" cy="601884"/>
            <a:chOff x="1186975" y="238125"/>
            <a:chExt cx="5244275" cy="5238325"/>
          </a:xfrm>
        </p:grpSpPr>
        <p:sp>
          <p:nvSpPr>
            <p:cNvPr id="7524" name="Google Shape;7524;p73"/>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73"/>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73"/>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73"/>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8" name="Google Shape;7528;p73"/>
          <p:cNvGrpSpPr/>
          <p:nvPr/>
        </p:nvGrpSpPr>
        <p:grpSpPr>
          <a:xfrm>
            <a:off x="3264213" y="1856199"/>
            <a:ext cx="651848" cy="687338"/>
            <a:chOff x="3400515" y="2056248"/>
            <a:chExt cx="698134" cy="735987"/>
          </a:xfrm>
        </p:grpSpPr>
        <p:grpSp>
          <p:nvGrpSpPr>
            <p:cNvPr id="7529" name="Google Shape;7529;p73"/>
            <p:cNvGrpSpPr/>
            <p:nvPr/>
          </p:nvGrpSpPr>
          <p:grpSpPr>
            <a:xfrm>
              <a:off x="3400515" y="2283913"/>
              <a:ext cx="312919" cy="219900"/>
              <a:chOff x="3400515" y="2283913"/>
              <a:chExt cx="312919" cy="219900"/>
            </a:xfrm>
          </p:grpSpPr>
          <p:sp>
            <p:nvSpPr>
              <p:cNvPr id="7530" name="Google Shape;7530;p73"/>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531" name="Google Shape;7531;p73"/>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7532" name="Google Shape;7532;p73"/>
            <p:cNvGrpSpPr/>
            <p:nvPr/>
          </p:nvGrpSpPr>
          <p:grpSpPr>
            <a:xfrm>
              <a:off x="3547823" y="2461089"/>
              <a:ext cx="219900" cy="331146"/>
              <a:chOff x="3547823" y="2461089"/>
              <a:chExt cx="219900" cy="331146"/>
            </a:xfrm>
          </p:grpSpPr>
          <p:sp>
            <p:nvSpPr>
              <p:cNvPr id="7533" name="Google Shape;7533;p73"/>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534" name="Google Shape;7534;p73"/>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7535" name="Google Shape;7535;p73"/>
            <p:cNvGrpSpPr/>
            <p:nvPr/>
          </p:nvGrpSpPr>
          <p:grpSpPr>
            <a:xfrm>
              <a:off x="3734138" y="2461089"/>
              <a:ext cx="219900" cy="331146"/>
              <a:chOff x="3734138" y="2461089"/>
              <a:chExt cx="219900" cy="331146"/>
            </a:xfrm>
          </p:grpSpPr>
          <p:sp>
            <p:nvSpPr>
              <p:cNvPr id="7536" name="Google Shape;7536;p73"/>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537" name="Google Shape;7537;p73"/>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7538" name="Google Shape;7538;p73"/>
            <p:cNvGrpSpPr/>
            <p:nvPr/>
          </p:nvGrpSpPr>
          <p:grpSpPr>
            <a:xfrm>
              <a:off x="3787560" y="2281742"/>
              <a:ext cx="311089" cy="219900"/>
              <a:chOff x="3787560" y="2281742"/>
              <a:chExt cx="311089" cy="219900"/>
            </a:xfrm>
          </p:grpSpPr>
          <p:sp>
            <p:nvSpPr>
              <p:cNvPr id="7539" name="Google Shape;7539;p73"/>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540" name="Google Shape;7540;p73"/>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7541" name="Google Shape;7541;p73"/>
            <p:cNvGrpSpPr/>
            <p:nvPr/>
          </p:nvGrpSpPr>
          <p:grpSpPr>
            <a:xfrm>
              <a:off x="3637290" y="2056248"/>
              <a:ext cx="219900" cy="330736"/>
              <a:chOff x="3637290" y="2056248"/>
              <a:chExt cx="219900" cy="330736"/>
            </a:xfrm>
          </p:grpSpPr>
          <p:sp>
            <p:nvSpPr>
              <p:cNvPr id="7542" name="Google Shape;7542;p73"/>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7543" name="Google Shape;7543;p73"/>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7544" name="Google Shape;7544;p73"/>
          <p:cNvGrpSpPr/>
          <p:nvPr/>
        </p:nvGrpSpPr>
        <p:grpSpPr>
          <a:xfrm>
            <a:off x="2555919" y="2726205"/>
            <a:ext cx="1268144" cy="592394"/>
            <a:chOff x="238125" y="1188750"/>
            <a:chExt cx="7140450" cy="3335550"/>
          </a:xfrm>
        </p:grpSpPr>
        <p:sp>
          <p:nvSpPr>
            <p:cNvPr id="7545" name="Google Shape;7545;p73"/>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73"/>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73"/>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73"/>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73"/>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0" name="Google Shape;7550;p73"/>
          <p:cNvGrpSpPr/>
          <p:nvPr/>
        </p:nvGrpSpPr>
        <p:grpSpPr>
          <a:xfrm>
            <a:off x="6663819" y="2728360"/>
            <a:ext cx="1053944" cy="590147"/>
            <a:chOff x="238125" y="1335475"/>
            <a:chExt cx="5418735" cy="3034175"/>
          </a:xfrm>
        </p:grpSpPr>
        <p:sp>
          <p:nvSpPr>
            <p:cNvPr id="7551" name="Google Shape;7551;p73"/>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73"/>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73"/>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4" name="Google Shape;7554;p73"/>
          <p:cNvGrpSpPr/>
          <p:nvPr/>
        </p:nvGrpSpPr>
        <p:grpSpPr>
          <a:xfrm>
            <a:off x="4094628" y="3533259"/>
            <a:ext cx="1268207" cy="638939"/>
            <a:chOff x="3967651" y="3645904"/>
            <a:chExt cx="1479304" cy="745292"/>
          </a:xfrm>
        </p:grpSpPr>
        <p:grpSp>
          <p:nvGrpSpPr>
            <p:cNvPr id="7555" name="Google Shape;7555;p73"/>
            <p:cNvGrpSpPr/>
            <p:nvPr/>
          </p:nvGrpSpPr>
          <p:grpSpPr>
            <a:xfrm>
              <a:off x="3967651" y="4009026"/>
              <a:ext cx="1479304" cy="382170"/>
              <a:chOff x="3967651" y="4009026"/>
              <a:chExt cx="1479304" cy="382170"/>
            </a:xfrm>
          </p:grpSpPr>
          <p:grpSp>
            <p:nvGrpSpPr>
              <p:cNvPr id="7556" name="Google Shape;7556;p73"/>
              <p:cNvGrpSpPr/>
              <p:nvPr/>
            </p:nvGrpSpPr>
            <p:grpSpPr>
              <a:xfrm>
                <a:off x="4892216" y="4195630"/>
                <a:ext cx="554739" cy="195566"/>
                <a:chOff x="3604375" y="4892160"/>
                <a:chExt cx="1651500" cy="582215"/>
              </a:xfrm>
            </p:grpSpPr>
            <p:sp>
              <p:nvSpPr>
                <p:cNvPr id="7557" name="Google Shape;7557;p73"/>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73"/>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9" name="Google Shape;7559;p73"/>
              <p:cNvGrpSpPr/>
              <p:nvPr/>
            </p:nvGrpSpPr>
            <p:grpSpPr>
              <a:xfrm>
                <a:off x="3967651" y="4146303"/>
                <a:ext cx="579402" cy="244893"/>
                <a:chOff x="851875" y="4745310"/>
                <a:chExt cx="1724925" cy="729065"/>
              </a:xfrm>
            </p:grpSpPr>
            <p:sp>
              <p:nvSpPr>
                <p:cNvPr id="7560" name="Google Shape;7560;p73"/>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73"/>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2" name="Google Shape;7562;p73"/>
              <p:cNvGrpSpPr/>
              <p:nvPr/>
            </p:nvGrpSpPr>
            <p:grpSpPr>
              <a:xfrm>
                <a:off x="4460753" y="4009026"/>
                <a:ext cx="493110" cy="382170"/>
                <a:chOff x="2319875" y="4336625"/>
                <a:chExt cx="1468025" cy="1137750"/>
              </a:xfrm>
            </p:grpSpPr>
            <p:sp>
              <p:nvSpPr>
                <p:cNvPr id="7563" name="Google Shape;7563;p73"/>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73"/>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65" name="Google Shape;7565;p73"/>
            <p:cNvGrpSpPr/>
            <p:nvPr/>
          </p:nvGrpSpPr>
          <p:grpSpPr>
            <a:xfrm>
              <a:off x="4479443" y="3645904"/>
              <a:ext cx="455965" cy="388789"/>
              <a:chOff x="2957425" y="238100"/>
              <a:chExt cx="1910200" cy="1628775"/>
            </a:xfrm>
          </p:grpSpPr>
          <p:sp>
            <p:nvSpPr>
              <p:cNvPr id="7566" name="Google Shape;7566;p73"/>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73"/>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73"/>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73"/>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73"/>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73"/>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73"/>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73"/>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73"/>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73"/>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76" name="Google Shape;7576;p73"/>
          <p:cNvGrpSpPr/>
          <p:nvPr/>
        </p:nvGrpSpPr>
        <p:grpSpPr>
          <a:xfrm>
            <a:off x="2480742" y="3534460"/>
            <a:ext cx="1243128" cy="637739"/>
            <a:chOff x="2496310" y="3693351"/>
            <a:chExt cx="1342906" cy="688926"/>
          </a:xfrm>
        </p:grpSpPr>
        <p:grpSp>
          <p:nvGrpSpPr>
            <p:cNvPr id="7577" name="Google Shape;7577;p73"/>
            <p:cNvGrpSpPr/>
            <p:nvPr/>
          </p:nvGrpSpPr>
          <p:grpSpPr>
            <a:xfrm>
              <a:off x="2496310" y="3693351"/>
              <a:ext cx="1342906" cy="688875"/>
              <a:chOff x="2496310" y="3693351"/>
              <a:chExt cx="1342906" cy="688875"/>
            </a:xfrm>
          </p:grpSpPr>
          <p:sp>
            <p:nvSpPr>
              <p:cNvPr id="7578" name="Google Shape;7578;p73"/>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73"/>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73"/>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73"/>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73"/>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73"/>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84" name="Google Shape;7584;p73"/>
              <p:cNvCxnSpPr>
                <a:stCxn id="7582"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7585" name="Google Shape;7585;p73"/>
              <p:cNvCxnSpPr>
                <a:stCxn id="7579"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7586" name="Google Shape;7586;p73"/>
              <p:cNvCxnSpPr>
                <a:stCxn id="7580"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7587" name="Google Shape;7587;p73"/>
              <p:cNvCxnSpPr>
                <a:stCxn id="7583"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7588" name="Google Shape;7588;p73"/>
              <p:cNvCxnSpPr>
                <a:stCxn id="7581"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7589" name="Google Shape;7589;p73"/>
            <p:cNvGrpSpPr/>
            <p:nvPr/>
          </p:nvGrpSpPr>
          <p:grpSpPr>
            <a:xfrm>
              <a:off x="2675275" y="3930557"/>
              <a:ext cx="1003306" cy="451719"/>
              <a:chOff x="2675275" y="4174282"/>
              <a:chExt cx="1003306" cy="451719"/>
            </a:xfrm>
          </p:grpSpPr>
          <p:sp>
            <p:nvSpPr>
              <p:cNvPr id="7590" name="Google Shape;7590;p73"/>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73"/>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73"/>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93" name="Google Shape;7593;p73"/>
          <p:cNvGrpSpPr/>
          <p:nvPr/>
        </p:nvGrpSpPr>
        <p:grpSpPr>
          <a:xfrm>
            <a:off x="1654412" y="971306"/>
            <a:ext cx="574511" cy="874709"/>
            <a:chOff x="1715404" y="1112080"/>
            <a:chExt cx="642270" cy="977984"/>
          </a:xfrm>
        </p:grpSpPr>
        <p:grpSp>
          <p:nvGrpSpPr>
            <p:cNvPr id="7594" name="Google Shape;7594;p73"/>
            <p:cNvGrpSpPr/>
            <p:nvPr/>
          </p:nvGrpSpPr>
          <p:grpSpPr>
            <a:xfrm>
              <a:off x="1715404" y="1112080"/>
              <a:ext cx="642270" cy="977984"/>
              <a:chOff x="1715404" y="1112080"/>
              <a:chExt cx="642270" cy="977984"/>
            </a:xfrm>
          </p:grpSpPr>
          <p:sp>
            <p:nvSpPr>
              <p:cNvPr id="7595" name="Google Shape;7595;p73"/>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73"/>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7" name="Google Shape;7597;p73"/>
            <p:cNvGrpSpPr/>
            <p:nvPr/>
          </p:nvGrpSpPr>
          <p:grpSpPr>
            <a:xfrm>
              <a:off x="1768927" y="1165603"/>
              <a:ext cx="535225" cy="851367"/>
              <a:chOff x="1768927" y="1165603"/>
              <a:chExt cx="535225" cy="851367"/>
            </a:xfrm>
          </p:grpSpPr>
          <p:sp>
            <p:nvSpPr>
              <p:cNvPr id="7598" name="Google Shape;7598;p73"/>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73"/>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0" name="Google Shape;7600;p73"/>
            <p:cNvGrpSpPr/>
            <p:nvPr/>
          </p:nvGrpSpPr>
          <p:grpSpPr>
            <a:xfrm>
              <a:off x="1822449" y="1219125"/>
              <a:ext cx="428180" cy="718859"/>
              <a:chOff x="1822449" y="1219125"/>
              <a:chExt cx="428180" cy="718859"/>
            </a:xfrm>
          </p:grpSpPr>
          <p:sp>
            <p:nvSpPr>
              <p:cNvPr id="7601" name="Google Shape;7601;p73"/>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73"/>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3" name="Google Shape;7603;p73"/>
            <p:cNvGrpSpPr/>
            <p:nvPr/>
          </p:nvGrpSpPr>
          <p:grpSpPr>
            <a:xfrm>
              <a:off x="1875972" y="1272648"/>
              <a:ext cx="321135" cy="586939"/>
              <a:chOff x="1875972" y="1272648"/>
              <a:chExt cx="321135" cy="586939"/>
            </a:xfrm>
          </p:grpSpPr>
          <p:sp>
            <p:nvSpPr>
              <p:cNvPr id="7604" name="Google Shape;7604;p73"/>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73"/>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06" name="Google Shape;7606;p73"/>
          <p:cNvGrpSpPr/>
          <p:nvPr/>
        </p:nvGrpSpPr>
        <p:grpSpPr>
          <a:xfrm>
            <a:off x="7761573" y="3528028"/>
            <a:ext cx="293855" cy="644170"/>
            <a:chOff x="241025" y="3151575"/>
            <a:chExt cx="293855" cy="644170"/>
          </a:xfrm>
        </p:grpSpPr>
        <p:sp>
          <p:nvSpPr>
            <p:cNvPr id="7607" name="Google Shape;7607;p73"/>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73"/>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9" name="Google Shape;7609;p73"/>
          <p:cNvGrpSpPr/>
          <p:nvPr/>
        </p:nvGrpSpPr>
        <p:grpSpPr>
          <a:xfrm>
            <a:off x="709557" y="2728028"/>
            <a:ext cx="1779649" cy="591620"/>
            <a:chOff x="246070" y="1983375"/>
            <a:chExt cx="1855347" cy="616849"/>
          </a:xfrm>
        </p:grpSpPr>
        <p:sp>
          <p:nvSpPr>
            <p:cNvPr id="7610" name="Google Shape;7610;p73"/>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73"/>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73"/>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73"/>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73"/>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73"/>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73"/>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73"/>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73"/>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9" name="Google Shape;7619;p73"/>
          <p:cNvGrpSpPr/>
          <p:nvPr/>
        </p:nvGrpSpPr>
        <p:grpSpPr>
          <a:xfrm>
            <a:off x="2320424" y="971306"/>
            <a:ext cx="711055" cy="745993"/>
            <a:chOff x="2496269" y="1171698"/>
            <a:chExt cx="761953" cy="799392"/>
          </a:xfrm>
        </p:grpSpPr>
        <p:grpSp>
          <p:nvGrpSpPr>
            <p:cNvPr id="7620" name="Google Shape;7620;p73"/>
            <p:cNvGrpSpPr/>
            <p:nvPr/>
          </p:nvGrpSpPr>
          <p:grpSpPr>
            <a:xfrm>
              <a:off x="2496269" y="1171698"/>
              <a:ext cx="761953" cy="723022"/>
              <a:chOff x="2496269" y="1171698"/>
              <a:chExt cx="761953" cy="723022"/>
            </a:xfrm>
          </p:grpSpPr>
          <p:sp>
            <p:nvSpPr>
              <p:cNvPr id="7621" name="Google Shape;7621;p73"/>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73"/>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23" name="Google Shape;7623;p73"/>
              <p:cNvGrpSpPr/>
              <p:nvPr/>
            </p:nvGrpSpPr>
            <p:grpSpPr>
              <a:xfrm>
                <a:off x="2496269" y="1171698"/>
                <a:ext cx="761953" cy="723022"/>
                <a:chOff x="2496269" y="1120652"/>
                <a:chExt cx="761953" cy="723022"/>
              </a:xfrm>
            </p:grpSpPr>
            <p:grpSp>
              <p:nvGrpSpPr>
                <p:cNvPr id="7624" name="Google Shape;7624;p73"/>
                <p:cNvGrpSpPr/>
                <p:nvPr/>
              </p:nvGrpSpPr>
              <p:grpSpPr>
                <a:xfrm>
                  <a:off x="2496269" y="1120652"/>
                  <a:ext cx="761953" cy="723022"/>
                  <a:chOff x="2496269" y="1120652"/>
                  <a:chExt cx="761953" cy="723022"/>
                </a:xfrm>
              </p:grpSpPr>
              <p:grpSp>
                <p:nvGrpSpPr>
                  <p:cNvPr id="7625" name="Google Shape;7625;p73"/>
                  <p:cNvGrpSpPr/>
                  <p:nvPr/>
                </p:nvGrpSpPr>
                <p:grpSpPr>
                  <a:xfrm>
                    <a:off x="2496269" y="1304589"/>
                    <a:ext cx="407089" cy="305057"/>
                    <a:chOff x="2496269" y="1304589"/>
                    <a:chExt cx="407089" cy="305057"/>
                  </a:xfrm>
                </p:grpSpPr>
                <p:sp>
                  <p:nvSpPr>
                    <p:cNvPr id="7626" name="Google Shape;7626;p73"/>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73"/>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8" name="Google Shape;7628;p73"/>
                  <p:cNvGrpSpPr/>
                  <p:nvPr/>
                </p:nvGrpSpPr>
                <p:grpSpPr>
                  <a:xfrm>
                    <a:off x="2586468" y="1493376"/>
                    <a:ext cx="358850" cy="349656"/>
                    <a:chOff x="2586468" y="1493376"/>
                    <a:chExt cx="358850" cy="349656"/>
                  </a:xfrm>
                </p:grpSpPr>
                <p:sp>
                  <p:nvSpPr>
                    <p:cNvPr id="7629" name="Google Shape;7629;p73"/>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73"/>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1" name="Google Shape;7631;p73"/>
                  <p:cNvGrpSpPr/>
                  <p:nvPr/>
                </p:nvGrpSpPr>
                <p:grpSpPr>
                  <a:xfrm>
                    <a:off x="2807939" y="1494024"/>
                    <a:ext cx="358857" cy="349650"/>
                    <a:chOff x="2807939" y="1494024"/>
                    <a:chExt cx="358857" cy="349650"/>
                  </a:xfrm>
                </p:grpSpPr>
                <p:sp>
                  <p:nvSpPr>
                    <p:cNvPr id="7632" name="Google Shape;7632;p73"/>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73"/>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4" name="Google Shape;7634;p73"/>
                  <p:cNvGrpSpPr/>
                  <p:nvPr/>
                </p:nvGrpSpPr>
                <p:grpSpPr>
                  <a:xfrm>
                    <a:off x="2851133" y="1305635"/>
                    <a:ext cx="407089" cy="305057"/>
                    <a:chOff x="2851133" y="1305635"/>
                    <a:chExt cx="407089" cy="305057"/>
                  </a:xfrm>
                </p:grpSpPr>
                <p:sp>
                  <p:nvSpPr>
                    <p:cNvPr id="7635" name="Google Shape;7635;p73"/>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73"/>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7" name="Google Shape;7637;p73"/>
                  <p:cNvGrpSpPr/>
                  <p:nvPr/>
                </p:nvGrpSpPr>
                <p:grpSpPr>
                  <a:xfrm>
                    <a:off x="2727495" y="1120652"/>
                    <a:ext cx="300271" cy="396358"/>
                    <a:chOff x="2727495" y="1120652"/>
                    <a:chExt cx="300271" cy="396358"/>
                  </a:xfrm>
                </p:grpSpPr>
                <p:sp>
                  <p:nvSpPr>
                    <p:cNvPr id="7638" name="Google Shape;7638;p73"/>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73"/>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40" name="Google Shape;7640;p73"/>
                <p:cNvGrpSpPr/>
                <p:nvPr/>
              </p:nvGrpSpPr>
              <p:grpSpPr>
                <a:xfrm>
                  <a:off x="2722305" y="1350460"/>
                  <a:ext cx="308357" cy="308344"/>
                  <a:chOff x="2722305" y="1350460"/>
                  <a:chExt cx="308357" cy="308344"/>
                </a:xfrm>
              </p:grpSpPr>
              <p:sp>
                <p:nvSpPr>
                  <p:cNvPr id="7641" name="Google Shape;7641;p73"/>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42" name="Google Shape;7642;p73"/>
                  <p:cNvGrpSpPr/>
                  <p:nvPr/>
                </p:nvGrpSpPr>
                <p:grpSpPr>
                  <a:xfrm>
                    <a:off x="2725064" y="1364529"/>
                    <a:ext cx="297954" cy="280182"/>
                    <a:chOff x="2725064" y="1364529"/>
                    <a:chExt cx="297954" cy="280182"/>
                  </a:xfrm>
                </p:grpSpPr>
                <p:sp>
                  <p:nvSpPr>
                    <p:cNvPr id="7643" name="Google Shape;7643;p73"/>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73"/>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73"/>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73"/>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73"/>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7648" name="Google Shape;7648;p73"/>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73"/>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73"/>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73"/>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73"/>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3" name="Google Shape;7653;p73"/>
          <p:cNvGrpSpPr/>
          <p:nvPr/>
        </p:nvGrpSpPr>
        <p:grpSpPr>
          <a:xfrm>
            <a:off x="3909124" y="2727412"/>
            <a:ext cx="1569144" cy="591015"/>
            <a:chOff x="3820100" y="3023049"/>
            <a:chExt cx="1303926" cy="491162"/>
          </a:xfrm>
        </p:grpSpPr>
        <p:grpSp>
          <p:nvGrpSpPr>
            <p:cNvPr id="7654" name="Google Shape;7654;p73"/>
            <p:cNvGrpSpPr/>
            <p:nvPr/>
          </p:nvGrpSpPr>
          <p:grpSpPr>
            <a:xfrm>
              <a:off x="3820100" y="3023072"/>
              <a:ext cx="1303926" cy="491139"/>
              <a:chOff x="3820100" y="3023072"/>
              <a:chExt cx="1303926" cy="491139"/>
            </a:xfrm>
          </p:grpSpPr>
          <p:sp>
            <p:nvSpPr>
              <p:cNvPr id="7655" name="Google Shape;7655;p73"/>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73"/>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7" name="Google Shape;7657;p73"/>
            <p:cNvGrpSpPr/>
            <p:nvPr/>
          </p:nvGrpSpPr>
          <p:grpSpPr>
            <a:xfrm>
              <a:off x="4132439" y="3023645"/>
              <a:ext cx="393633" cy="177096"/>
              <a:chOff x="4132439" y="3023645"/>
              <a:chExt cx="393633" cy="177096"/>
            </a:xfrm>
          </p:grpSpPr>
          <p:sp>
            <p:nvSpPr>
              <p:cNvPr id="7658" name="Google Shape;7658;p73"/>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73"/>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0" name="Google Shape;7660;p73"/>
            <p:cNvGrpSpPr/>
            <p:nvPr/>
          </p:nvGrpSpPr>
          <p:grpSpPr>
            <a:xfrm>
              <a:off x="3921811" y="3023049"/>
              <a:ext cx="1002397" cy="388943"/>
              <a:chOff x="3921811" y="3023049"/>
              <a:chExt cx="1002397" cy="388943"/>
            </a:xfrm>
          </p:grpSpPr>
          <p:sp>
            <p:nvSpPr>
              <p:cNvPr id="7661" name="Google Shape;7661;p73"/>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73"/>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3" name="Google Shape;7663;p73"/>
            <p:cNvGrpSpPr/>
            <p:nvPr/>
          </p:nvGrpSpPr>
          <p:grpSpPr>
            <a:xfrm>
              <a:off x="4023645" y="3023049"/>
              <a:ext cx="683032" cy="286722"/>
              <a:chOff x="4023645" y="3023049"/>
              <a:chExt cx="683032" cy="286722"/>
            </a:xfrm>
          </p:grpSpPr>
          <p:sp>
            <p:nvSpPr>
              <p:cNvPr id="7664" name="Google Shape;7664;p73"/>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73"/>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66" name="Google Shape;7666;p73"/>
          <p:cNvGrpSpPr/>
          <p:nvPr/>
        </p:nvGrpSpPr>
        <p:grpSpPr>
          <a:xfrm>
            <a:off x="1541246" y="1854257"/>
            <a:ext cx="713522" cy="688025"/>
            <a:chOff x="1706078" y="2092648"/>
            <a:chExt cx="660913" cy="637296"/>
          </a:xfrm>
        </p:grpSpPr>
        <p:sp>
          <p:nvSpPr>
            <p:cNvPr id="7667" name="Google Shape;7667;p73"/>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68" name="Google Shape;7668;p73"/>
            <p:cNvGrpSpPr/>
            <p:nvPr/>
          </p:nvGrpSpPr>
          <p:grpSpPr>
            <a:xfrm>
              <a:off x="1706078" y="2092648"/>
              <a:ext cx="660913" cy="575241"/>
              <a:chOff x="1706078" y="2092648"/>
              <a:chExt cx="660913" cy="575241"/>
            </a:xfrm>
          </p:grpSpPr>
          <p:sp>
            <p:nvSpPr>
              <p:cNvPr id="7669" name="Google Shape;7669;p73"/>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73"/>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73"/>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72" name="Google Shape;7672;p73"/>
          <p:cNvGrpSpPr/>
          <p:nvPr/>
        </p:nvGrpSpPr>
        <p:grpSpPr>
          <a:xfrm>
            <a:off x="6303104" y="971806"/>
            <a:ext cx="1317459" cy="684168"/>
            <a:chOff x="238125" y="999450"/>
            <a:chExt cx="7140700" cy="3708225"/>
          </a:xfrm>
        </p:grpSpPr>
        <p:sp>
          <p:nvSpPr>
            <p:cNvPr id="7673" name="Google Shape;7673;p73"/>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73"/>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73"/>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73"/>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73"/>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73"/>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73"/>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73"/>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73"/>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5" name="Shape 7685"/>
        <p:cNvGrpSpPr/>
        <p:nvPr/>
      </p:nvGrpSpPr>
      <p:grpSpPr>
        <a:xfrm>
          <a:off x="0" y="0"/>
          <a:ext cx="0" cy="0"/>
          <a:chOff x="0" y="0"/>
          <a:chExt cx="0" cy="0"/>
        </a:xfrm>
      </p:grpSpPr>
      <p:grpSp>
        <p:nvGrpSpPr>
          <p:cNvPr id="7686" name="Google Shape;7686;p74"/>
          <p:cNvGrpSpPr/>
          <p:nvPr/>
        </p:nvGrpSpPr>
        <p:grpSpPr>
          <a:xfrm>
            <a:off x="717025" y="967615"/>
            <a:ext cx="1636117" cy="1526144"/>
            <a:chOff x="729238" y="1179665"/>
            <a:chExt cx="1636117" cy="1526144"/>
          </a:xfrm>
        </p:grpSpPr>
        <p:grpSp>
          <p:nvGrpSpPr>
            <p:cNvPr id="7687" name="Google Shape;7687;p74"/>
            <p:cNvGrpSpPr/>
            <p:nvPr/>
          </p:nvGrpSpPr>
          <p:grpSpPr>
            <a:xfrm>
              <a:off x="729238" y="1179665"/>
              <a:ext cx="80700" cy="1526144"/>
              <a:chOff x="729238" y="1179665"/>
              <a:chExt cx="80700" cy="1526144"/>
            </a:xfrm>
          </p:grpSpPr>
          <p:sp>
            <p:nvSpPr>
              <p:cNvPr id="7688" name="Google Shape;7688;p74"/>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74"/>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74"/>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74"/>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74"/>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74"/>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74"/>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74"/>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74"/>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74"/>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8" name="Google Shape;7698;p74"/>
            <p:cNvGrpSpPr/>
            <p:nvPr/>
          </p:nvGrpSpPr>
          <p:grpSpPr>
            <a:xfrm>
              <a:off x="903098" y="1179665"/>
              <a:ext cx="80700" cy="1526144"/>
              <a:chOff x="903098" y="1179665"/>
              <a:chExt cx="80700" cy="1526144"/>
            </a:xfrm>
          </p:grpSpPr>
          <p:sp>
            <p:nvSpPr>
              <p:cNvPr id="7699" name="Google Shape;7699;p74"/>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74"/>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74"/>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74"/>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74"/>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74"/>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74"/>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74"/>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74"/>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74"/>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9" name="Google Shape;7709;p74"/>
            <p:cNvGrpSpPr/>
            <p:nvPr/>
          </p:nvGrpSpPr>
          <p:grpSpPr>
            <a:xfrm>
              <a:off x="1076958" y="1179665"/>
              <a:ext cx="80700" cy="1526144"/>
              <a:chOff x="1076958" y="1179665"/>
              <a:chExt cx="80700" cy="1526144"/>
            </a:xfrm>
          </p:grpSpPr>
          <p:sp>
            <p:nvSpPr>
              <p:cNvPr id="7710" name="Google Shape;7710;p74"/>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74"/>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74"/>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74"/>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74"/>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74"/>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74"/>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74"/>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74"/>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74"/>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0" name="Google Shape;7720;p74"/>
            <p:cNvGrpSpPr/>
            <p:nvPr/>
          </p:nvGrpSpPr>
          <p:grpSpPr>
            <a:xfrm>
              <a:off x="1247707" y="1179665"/>
              <a:ext cx="80700" cy="1526144"/>
              <a:chOff x="1247707" y="1179665"/>
              <a:chExt cx="80700" cy="1526144"/>
            </a:xfrm>
          </p:grpSpPr>
          <p:sp>
            <p:nvSpPr>
              <p:cNvPr id="7721" name="Google Shape;7721;p74"/>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74"/>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74"/>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74"/>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74"/>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74"/>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74"/>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74"/>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74"/>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74"/>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1" name="Google Shape;7731;p74"/>
            <p:cNvGrpSpPr/>
            <p:nvPr/>
          </p:nvGrpSpPr>
          <p:grpSpPr>
            <a:xfrm>
              <a:off x="1421567" y="1179665"/>
              <a:ext cx="80700" cy="1526144"/>
              <a:chOff x="1421567" y="1179665"/>
              <a:chExt cx="80700" cy="1526144"/>
            </a:xfrm>
          </p:grpSpPr>
          <p:sp>
            <p:nvSpPr>
              <p:cNvPr id="7732" name="Google Shape;7732;p74"/>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74"/>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74"/>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74"/>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74"/>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74"/>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74"/>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74"/>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74"/>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74"/>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2" name="Google Shape;7742;p74"/>
            <p:cNvGrpSpPr/>
            <p:nvPr/>
          </p:nvGrpSpPr>
          <p:grpSpPr>
            <a:xfrm>
              <a:off x="1592327" y="1179665"/>
              <a:ext cx="80700" cy="1526144"/>
              <a:chOff x="1592327" y="1179665"/>
              <a:chExt cx="80700" cy="1526144"/>
            </a:xfrm>
          </p:grpSpPr>
          <p:sp>
            <p:nvSpPr>
              <p:cNvPr id="7743" name="Google Shape;7743;p74"/>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74"/>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74"/>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74"/>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74"/>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74"/>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74"/>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74"/>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74"/>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74"/>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3" name="Google Shape;7753;p74"/>
            <p:cNvGrpSpPr/>
            <p:nvPr/>
          </p:nvGrpSpPr>
          <p:grpSpPr>
            <a:xfrm>
              <a:off x="1766187" y="1179665"/>
              <a:ext cx="80700" cy="1526144"/>
              <a:chOff x="1766187" y="1179665"/>
              <a:chExt cx="80700" cy="1526144"/>
            </a:xfrm>
          </p:grpSpPr>
          <p:sp>
            <p:nvSpPr>
              <p:cNvPr id="7754" name="Google Shape;7754;p74"/>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74"/>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74"/>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74"/>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74"/>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74"/>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74"/>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74"/>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74"/>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74"/>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4" name="Google Shape;7764;p74"/>
            <p:cNvGrpSpPr/>
            <p:nvPr/>
          </p:nvGrpSpPr>
          <p:grpSpPr>
            <a:xfrm>
              <a:off x="1936935" y="1179665"/>
              <a:ext cx="80700" cy="1526144"/>
              <a:chOff x="1936935" y="1179665"/>
              <a:chExt cx="80700" cy="1526144"/>
            </a:xfrm>
          </p:grpSpPr>
          <p:sp>
            <p:nvSpPr>
              <p:cNvPr id="7765" name="Google Shape;7765;p74"/>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74"/>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74"/>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74"/>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74"/>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74"/>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74"/>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74"/>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74"/>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74"/>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5" name="Google Shape;7775;p74"/>
            <p:cNvGrpSpPr/>
            <p:nvPr/>
          </p:nvGrpSpPr>
          <p:grpSpPr>
            <a:xfrm>
              <a:off x="2110795" y="1179665"/>
              <a:ext cx="80700" cy="1526144"/>
              <a:chOff x="2110795" y="1179665"/>
              <a:chExt cx="80700" cy="1526144"/>
            </a:xfrm>
          </p:grpSpPr>
          <p:sp>
            <p:nvSpPr>
              <p:cNvPr id="7776" name="Google Shape;7776;p74"/>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74"/>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74"/>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74"/>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74"/>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74"/>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74"/>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74"/>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74"/>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74"/>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6" name="Google Shape;7786;p74"/>
            <p:cNvGrpSpPr/>
            <p:nvPr/>
          </p:nvGrpSpPr>
          <p:grpSpPr>
            <a:xfrm>
              <a:off x="2284655" y="1179665"/>
              <a:ext cx="80700" cy="1526144"/>
              <a:chOff x="2284655" y="1179665"/>
              <a:chExt cx="80700" cy="1526144"/>
            </a:xfrm>
          </p:grpSpPr>
          <p:sp>
            <p:nvSpPr>
              <p:cNvPr id="7787" name="Google Shape;7787;p74"/>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74"/>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74"/>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74"/>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74"/>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74"/>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74"/>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74"/>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74"/>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74"/>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97" name="Google Shape;7797;p74"/>
          <p:cNvGrpSpPr/>
          <p:nvPr/>
        </p:nvGrpSpPr>
        <p:grpSpPr>
          <a:xfrm>
            <a:off x="2611692" y="986753"/>
            <a:ext cx="1364248" cy="1102133"/>
            <a:chOff x="2623904" y="1198803"/>
            <a:chExt cx="1364248" cy="1102133"/>
          </a:xfrm>
        </p:grpSpPr>
        <p:grpSp>
          <p:nvGrpSpPr>
            <p:cNvPr id="7798" name="Google Shape;7798;p74"/>
            <p:cNvGrpSpPr/>
            <p:nvPr/>
          </p:nvGrpSpPr>
          <p:grpSpPr>
            <a:xfrm>
              <a:off x="2623907" y="1198803"/>
              <a:ext cx="1364245" cy="273000"/>
              <a:chOff x="2623907" y="1198803"/>
              <a:chExt cx="1364245" cy="273000"/>
            </a:xfrm>
          </p:grpSpPr>
          <p:sp>
            <p:nvSpPr>
              <p:cNvPr id="7799" name="Google Shape;7799;p74"/>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74"/>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74"/>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74"/>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74"/>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4" name="Google Shape;7804;p74"/>
            <p:cNvGrpSpPr/>
            <p:nvPr/>
          </p:nvGrpSpPr>
          <p:grpSpPr>
            <a:xfrm>
              <a:off x="2623904" y="1476964"/>
              <a:ext cx="1364245" cy="273000"/>
              <a:chOff x="2623904" y="1476964"/>
              <a:chExt cx="1364245" cy="273000"/>
            </a:xfrm>
          </p:grpSpPr>
          <p:sp>
            <p:nvSpPr>
              <p:cNvPr id="7805" name="Google Shape;7805;p74"/>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74"/>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74"/>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74"/>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74"/>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0" name="Google Shape;7810;p74"/>
            <p:cNvGrpSpPr/>
            <p:nvPr/>
          </p:nvGrpSpPr>
          <p:grpSpPr>
            <a:xfrm>
              <a:off x="2623907" y="1749775"/>
              <a:ext cx="1364245" cy="273000"/>
              <a:chOff x="2623907" y="1749775"/>
              <a:chExt cx="1364245" cy="273000"/>
            </a:xfrm>
          </p:grpSpPr>
          <p:sp>
            <p:nvSpPr>
              <p:cNvPr id="7811" name="Google Shape;7811;p74"/>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74"/>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74"/>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74"/>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74"/>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6" name="Google Shape;7816;p74"/>
            <p:cNvGrpSpPr/>
            <p:nvPr/>
          </p:nvGrpSpPr>
          <p:grpSpPr>
            <a:xfrm>
              <a:off x="2623904" y="2027936"/>
              <a:ext cx="1364245" cy="273000"/>
              <a:chOff x="2623904" y="2027936"/>
              <a:chExt cx="1364245" cy="273000"/>
            </a:xfrm>
          </p:grpSpPr>
          <p:sp>
            <p:nvSpPr>
              <p:cNvPr id="7817" name="Google Shape;7817;p74"/>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74"/>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74"/>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74"/>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74"/>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22" name="Google Shape;7822;p74"/>
          <p:cNvGrpSpPr/>
          <p:nvPr/>
        </p:nvGrpSpPr>
        <p:grpSpPr>
          <a:xfrm>
            <a:off x="2601153" y="2445826"/>
            <a:ext cx="1387541" cy="159124"/>
            <a:chOff x="3200660" y="2180272"/>
            <a:chExt cx="2563824" cy="378237"/>
          </a:xfrm>
        </p:grpSpPr>
        <p:sp>
          <p:nvSpPr>
            <p:cNvPr id="7823" name="Google Shape;7823;p74"/>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74"/>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74"/>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74"/>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74"/>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74"/>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74"/>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74"/>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74"/>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74"/>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74"/>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74"/>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74"/>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74"/>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74"/>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74"/>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74"/>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74"/>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1" name="Google Shape;7841;p74"/>
          <p:cNvGrpSpPr/>
          <p:nvPr/>
        </p:nvGrpSpPr>
        <p:grpSpPr>
          <a:xfrm>
            <a:off x="2597677" y="2723590"/>
            <a:ext cx="1390502" cy="159625"/>
            <a:chOff x="3530150" y="2790075"/>
            <a:chExt cx="1962600" cy="225300"/>
          </a:xfrm>
        </p:grpSpPr>
        <p:sp>
          <p:nvSpPr>
            <p:cNvPr id="7842" name="Google Shape;7842;p74"/>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74"/>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4" name="Google Shape;7844;p74"/>
          <p:cNvGrpSpPr/>
          <p:nvPr/>
        </p:nvGrpSpPr>
        <p:grpSpPr>
          <a:xfrm>
            <a:off x="2597735" y="3001855"/>
            <a:ext cx="1411629" cy="154175"/>
            <a:chOff x="3558802" y="4011244"/>
            <a:chExt cx="1866000" cy="111600"/>
          </a:xfrm>
        </p:grpSpPr>
        <p:sp>
          <p:nvSpPr>
            <p:cNvPr id="7845" name="Google Shape;7845;p74"/>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74"/>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7" name="Google Shape;7847;p74"/>
          <p:cNvGrpSpPr/>
          <p:nvPr/>
        </p:nvGrpSpPr>
        <p:grpSpPr>
          <a:xfrm>
            <a:off x="2598023" y="2207425"/>
            <a:ext cx="1383503" cy="119761"/>
            <a:chOff x="3465975" y="2270258"/>
            <a:chExt cx="1986364" cy="171947"/>
          </a:xfrm>
        </p:grpSpPr>
        <p:sp>
          <p:nvSpPr>
            <p:cNvPr id="7848" name="Google Shape;7848;p74"/>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74"/>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74"/>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74"/>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74"/>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74"/>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74"/>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74"/>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6" name="Google Shape;7856;p74"/>
          <p:cNvGrpSpPr/>
          <p:nvPr/>
        </p:nvGrpSpPr>
        <p:grpSpPr>
          <a:xfrm>
            <a:off x="2609030" y="3571198"/>
            <a:ext cx="1369531" cy="195460"/>
            <a:chOff x="723300" y="4253549"/>
            <a:chExt cx="2276482" cy="324900"/>
          </a:xfrm>
        </p:grpSpPr>
        <p:sp>
          <p:nvSpPr>
            <p:cNvPr id="7857" name="Google Shape;7857;p74"/>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74"/>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74"/>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74"/>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74"/>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2" name="Google Shape;7862;p74"/>
          <p:cNvGrpSpPr/>
          <p:nvPr/>
        </p:nvGrpSpPr>
        <p:grpSpPr>
          <a:xfrm>
            <a:off x="2598591" y="3272439"/>
            <a:ext cx="1389066" cy="180119"/>
            <a:chOff x="705948" y="3788465"/>
            <a:chExt cx="2308953" cy="299400"/>
          </a:xfrm>
        </p:grpSpPr>
        <p:sp>
          <p:nvSpPr>
            <p:cNvPr id="7863" name="Google Shape;7863;p74"/>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74"/>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74"/>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74"/>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74"/>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8" name="Google Shape;7868;p74"/>
          <p:cNvGrpSpPr/>
          <p:nvPr/>
        </p:nvGrpSpPr>
        <p:grpSpPr>
          <a:xfrm>
            <a:off x="4195581" y="1876393"/>
            <a:ext cx="1433821" cy="191501"/>
            <a:chOff x="4273350" y="2088443"/>
            <a:chExt cx="1433821" cy="191501"/>
          </a:xfrm>
        </p:grpSpPr>
        <p:grpSp>
          <p:nvGrpSpPr>
            <p:cNvPr id="7869" name="Google Shape;7869;p74"/>
            <p:cNvGrpSpPr/>
            <p:nvPr/>
          </p:nvGrpSpPr>
          <p:grpSpPr>
            <a:xfrm>
              <a:off x="4273350" y="2088443"/>
              <a:ext cx="1433821" cy="0"/>
              <a:chOff x="5224975" y="2962250"/>
              <a:chExt cx="1544400" cy="0"/>
            </a:xfrm>
          </p:grpSpPr>
          <p:cxnSp>
            <p:nvCxnSpPr>
              <p:cNvPr id="7870" name="Google Shape;7870;p74"/>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7871" name="Google Shape;7871;p74"/>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7872" name="Google Shape;7872;p74"/>
            <p:cNvGrpSpPr/>
            <p:nvPr/>
          </p:nvGrpSpPr>
          <p:grpSpPr>
            <a:xfrm>
              <a:off x="4273350" y="2279944"/>
              <a:ext cx="1433821" cy="0"/>
              <a:chOff x="5224975" y="2962250"/>
              <a:chExt cx="1544400" cy="0"/>
            </a:xfrm>
          </p:grpSpPr>
          <p:cxnSp>
            <p:nvCxnSpPr>
              <p:cNvPr id="7873" name="Google Shape;7873;p74"/>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7874" name="Google Shape;7874;p74"/>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7875" name="Google Shape;7875;p74"/>
          <p:cNvGrpSpPr/>
          <p:nvPr/>
        </p:nvGrpSpPr>
        <p:grpSpPr>
          <a:xfrm>
            <a:off x="2646528" y="3885297"/>
            <a:ext cx="1304609" cy="294074"/>
            <a:chOff x="2658741" y="4097347"/>
            <a:chExt cx="1304609" cy="294074"/>
          </a:xfrm>
        </p:grpSpPr>
        <p:grpSp>
          <p:nvGrpSpPr>
            <p:cNvPr id="7876" name="Google Shape;7876;p74"/>
            <p:cNvGrpSpPr/>
            <p:nvPr/>
          </p:nvGrpSpPr>
          <p:grpSpPr>
            <a:xfrm>
              <a:off x="2658741" y="4097347"/>
              <a:ext cx="118572" cy="294074"/>
              <a:chOff x="3343310" y="4475555"/>
              <a:chExt cx="127717" cy="316753"/>
            </a:xfrm>
          </p:grpSpPr>
          <p:sp>
            <p:nvSpPr>
              <p:cNvPr id="7877" name="Google Shape;7877;p74"/>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74"/>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9" name="Google Shape;7879;p74"/>
            <p:cNvGrpSpPr/>
            <p:nvPr/>
          </p:nvGrpSpPr>
          <p:grpSpPr>
            <a:xfrm>
              <a:off x="3815519" y="4098388"/>
              <a:ext cx="147831" cy="291991"/>
              <a:chOff x="3527539" y="4476677"/>
              <a:chExt cx="159232" cy="314510"/>
            </a:xfrm>
          </p:grpSpPr>
          <p:sp>
            <p:nvSpPr>
              <p:cNvPr id="7880" name="Google Shape;7880;p7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7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2" name="Google Shape;7882;p74"/>
            <p:cNvGrpSpPr/>
            <p:nvPr/>
          </p:nvGrpSpPr>
          <p:grpSpPr>
            <a:xfrm>
              <a:off x="3511696" y="4098388"/>
              <a:ext cx="147831" cy="291991"/>
              <a:chOff x="3527539" y="4476677"/>
              <a:chExt cx="159232" cy="314510"/>
            </a:xfrm>
          </p:grpSpPr>
          <p:sp>
            <p:nvSpPr>
              <p:cNvPr id="7883" name="Google Shape;7883;p7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7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5" name="Google Shape;7885;p74"/>
            <p:cNvGrpSpPr/>
            <p:nvPr/>
          </p:nvGrpSpPr>
          <p:grpSpPr>
            <a:xfrm>
              <a:off x="3207874" y="4098388"/>
              <a:ext cx="147831" cy="291991"/>
              <a:chOff x="3527539" y="4476677"/>
              <a:chExt cx="159232" cy="314510"/>
            </a:xfrm>
          </p:grpSpPr>
          <p:sp>
            <p:nvSpPr>
              <p:cNvPr id="7886" name="Google Shape;7886;p7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7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8" name="Google Shape;7888;p74"/>
            <p:cNvGrpSpPr/>
            <p:nvPr/>
          </p:nvGrpSpPr>
          <p:grpSpPr>
            <a:xfrm>
              <a:off x="2933305" y="4097347"/>
              <a:ext cx="118572" cy="294074"/>
              <a:chOff x="3343310" y="4475555"/>
              <a:chExt cx="127717" cy="316753"/>
            </a:xfrm>
          </p:grpSpPr>
          <p:sp>
            <p:nvSpPr>
              <p:cNvPr id="7889" name="Google Shape;7889;p74"/>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74"/>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91" name="Google Shape;7891;p74"/>
          <p:cNvGrpSpPr/>
          <p:nvPr/>
        </p:nvGrpSpPr>
        <p:grpSpPr>
          <a:xfrm>
            <a:off x="4197136" y="963991"/>
            <a:ext cx="1430711" cy="751237"/>
            <a:chOff x="5159450" y="1919950"/>
            <a:chExt cx="1541050" cy="862500"/>
          </a:xfrm>
        </p:grpSpPr>
        <p:sp>
          <p:nvSpPr>
            <p:cNvPr id="7892" name="Google Shape;7892;p74"/>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7893" name="Google Shape;7893;p74"/>
            <p:cNvGrpSpPr/>
            <p:nvPr/>
          </p:nvGrpSpPr>
          <p:grpSpPr>
            <a:xfrm>
              <a:off x="5159450" y="1919950"/>
              <a:ext cx="1541050" cy="862500"/>
              <a:chOff x="5159450" y="1919950"/>
              <a:chExt cx="1541050" cy="862500"/>
            </a:xfrm>
          </p:grpSpPr>
          <p:cxnSp>
            <p:nvCxnSpPr>
              <p:cNvPr id="7894" name="Google Shape;7894;p74"/>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7895" name="Google Shape;7895;p74"/>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7896" name="Google Shape;7896;p74"/>
          <p:cNvGrpSpPr/>
          <p:nvPr/>
        </p:nvGrpSpPr>
        <p:grpSpPr>
          <a:xfrm>
            <a:off x="4245274" y="2227761"/>
            <a:ext cx="1334436" cy="967914"/>
            <a:chOff x="4294923" y="2439811"/>
            <a:chExt cx="1334436" cy="967914"/>
          </a:xfrm>
        </p:grpSpPr>
        <p:grpSp>
          <p:nvGrpSpPr>
            <p:cNvPr id="7897" name="Google Shape;7897;p74"/>
            <p:cNvGrpSpPr/>
            <p:nvPr/>
          </p:nvGrpSpPr>
          <p:grpSpPr>
            <a:xfrm>
              <a:off x="4960455" y="2469658"/>
              <a:ext cx="668904" cy="885524"/>
              <a:chOff x="4960455" y="2469658"/>
              <a:chExt cx="668904" cy="885524"/>
            </a:xfrm>
          </p:grpSpPr>
          <p:sp>
            <p:nvSpPr>
              <p:cNvPr id="7898" name="Google Shape;7898;p74"/>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74"/>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74"/>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74"/>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74"/>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74"/>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4" name="Google Shape;7904;p74"/>
            <p:cNvGrpSpPr/>
            <p:nvPr/>
          </p:nvGrpSpPr>
          <p:grpSpPr>
            <a:xfrm>
              <a:off x="4294923" y="2469658"/>
              <a:ext cx="668951" cy="885524"/>
              <a:chOff x="4294923" y="2469658"/>
              <a:chExt cx="668951" cy="885524"/>
            </a:xfrm>
          </p:grpSpPr>
          <p:sp>
            <p:nvSpPr>
              <p:cNvPr id="7905" name="Google Shape;7905;p74"/>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74"/>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74"/>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74"/>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74"/>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74"/>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11" name="Google Shape;7911;p74"/>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2" name="Google Shape;7912;p74"/>
          <p:cNvGrpSpPr/>
          <p:nvPr/>
        </p:nvGrpSpPr>
        <p:grpSpPr>
          <a:xfrm>
            <a:off x="4231477" y="3282206"/>
            <a:ext cx="1430949" cy="897289"/>
            <a:chOff x="4351371" y="3547942"/>
            <a:chExt cx="1345130" cy="843475"/>
          </a:xfrm>
        </p:grpSpPr>
        <p:grpSp>
          <p:nvGrpSpPr>
            <p:cNvPr id="7913" name="Google Shape;7913;p74"/>
            <p:cNvGrpSpPr/>
            <p:nvPr/>
          </p:nvGrpSpPr>
          <p:grpSpPr>
            <a:xfrm>
              <a:off x="4351371" y="4209917"/>
              <a:ext cx="1345130" cy="181500"/>
              <a:chOff x="4351371" y="4209917"/>
              <a:chExt cx="1345130" cy="181500"/>
            </a:xfrm>
          </p:grpSpPr>
          <p:sp>
            <p:nvSpPr>
              <p:cNvPr id="7914" name="Google Shape;7914;p74"/>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15" name="Google Shape;7915;p74"/>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7916" name="Google Shape;7916;p74"/>
            <p:cNvGrpSpPr/>
            <p:nvPr/>
          </p:nvGrpSpPr>
          <p:grpSpPr>
            <a:xfrm>
              <a:off x="4403010" y="3985221"/>
              <a:ext cx="1109518" cy="181500"/>
              <a:chOff x="4403010" y="3985221"/>
              <a:chExt cx="1109518" cy="181500"/>
            </a:xfrm>
          </p:grpSpPr>
          <p:sp>
            <p:nvSpPr>
              <p:cNvPr id="7917" name="Google Shape;7917;p74"/>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18" name="Google Shape;7918;p74"/>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7919" name="Google Shape;7919;p74"/>
            <p:cNvGrpSpPr/>
            <p:nvPr/>
          </p:nvGrpSpPr>
          <p:grpSpPr>
            <a:xfrm>
              <a:off x="4618704" y="3766582"/>
              <a:ext cx="807858" cy="181500"/>
              <a:chOff x="4618704" y="3766582"/>
              <a:chExt cx="807858" cy="181500"/>
            </a:xfrm>
          </p:grpSpPr>
          <p:sp>
            <p:nvSpPr>
              <p:cNvPr id="7920" name="Google Shape;7920;p74"/>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21" name="Google Shape;7921;p74"/>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7922" name="Google Shape;7922;p74"/>
            <p:cNvGrpSpPr/>
            <p:nvPr/>
          </p:nvGrpSpPr>
          <p:grpSpPr>
            <a:xfrm>
              <a:off x="4735238" y="3547942"/>
              <a:ext cx="462839" cy="181500"/>
              <a:chOff x="4735238" y="3547942"/>
              <a:chExt cx="462839" cy="181500"/>
            </a:xfrm>
          </p:grpSpPr>
          <p:sp>
            <p:nvSpPr>
              <p:cNvPr id="7923" name="Google Shape;7923;p74"/>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24" name="Google Shape;7924;p74"/>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7925" name="Google Shape;7925;p74"/>
          <p:cNvGrpSpPr/>
          <p:nvPr/>
        </p:nvGrpSpPr>
        <p:grpSpPr>
          <a:xfrm>
            <a:off x="7407835" y="2217530"/>
            <a:ext cx="1020955" cy="928853"/>
            <a:chOff x="926675" y="238125"/>
            <a:chExt cx="5755100" cy="5232975"/>
          </a:xfrm>
        </p:grpSpPr>
        <p:sp>
          <p:nvSpPr>
            <p:cNvPr id="7926" name="Google Shape;7926;p74"/>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74"/>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74"/>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74"/>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0" name="Google Shape;7930;p74"/>
          <p:cNvGrpSpPr/>
          <p:nvPr/>
        </p:nvGrpSpPr>
        <p:grpSpPr>
          <a:xfrm>
            <a:off x="715208" y="2616265"/>
            <a:ext cx="1695374" cy="1560837"/>
            <a:chOff x="727421" y="2828315"/>
            <a:chExt cx="1695374" cy="1560837"/>
          </a:xfrm>
        </p:grpSpPr>
        <p:grpSp>
          <p:nvGrpSpPr>
            <p:cNvPr id="7931" name="Google Shape;7931;p74"/>
            <p:cNvGrpSpPr/>
            <p:nvPr/>
          </p:nvGrpSpPr>
          <p:grpSpPr>
            <a:xfrm>
              <a:off x="727421" y="2828315"/>
              <a:ext cx="1695374" cy="1560837"/>
              <a:chOff x="734799" y="2782450"/>
              <a:chExt cx="1571100" cy="1577400"/>
            </a:xfrm>
          </p:grpSpPr>
          <p:cxnSp>
            <p:nvCxnSpPr>
              <p:cNvPr id="7932" name="Google Shape;7932;p74"/>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7933" name="Google Shape;7933;p74"/>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7934" name="Google Shape;7934;p74"/>
            <p:cNvGrpSpPr/>
            <p:nvPr/>
          </p:nvGrpSpPr>
          <p:grpSpPr>
            <a:xfrm>
              <a:off x="819108" y="2882501"/>
              <a:ext cx="1556791" cy="1426186"/>
              <a:chOff x="819108" y="2882501"/>
              <a:chExt cx="1556791" cy="1426186"/>
            </a:xfrm>
          </p:grpSpPr>
          <p:grpSp>
            <p:nvGrpSpPr>
              <p:cNvPr id="7935" name="Google Shape;7935;p74"/>
              <p:cNvGrpSpPr/>
              <p:nvPr/>
            </p:nvGrpSpPr>
            <p:grpSpPr>
              <a:xfrm>
                <a:off x="819108" y="2882501"/>
                <a:ext cx="103104" cy="1426186"/>
                <a:chOff x="4674013" y="3100904"/>
                <a:chExt cx="122758" cy="1698043"/>
              </a:xfrm>
            </p:grpSpPr>
            <p:sp>
              <p:nvSpPr>
                <p:cNvPr id="7936" name="Google Shape;7936;p74"/>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74"/>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74"/>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74"/>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74"/>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74"/>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74"/>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3" name="Google Shape;7943;p74"/>
              <p:cNvGrpSpPr/>
              <p:nvPr/>
            </p:nvGrpSpPr>
            <p:grpSpPr>
              <a:xfrm>
                <a:off x="1062475" y="2882501"/>
                <a:ext cx="103104" cy="1426186"/>
                <a:chOff x="4940438" y="3100904"/>
                <a:chExt cx="122758" cy="1698043"/>
              </a:xfrm>
            </p:grpSpPr>
            <p:sp>
              <p:nvSpPr>
                <p:cNvPr id="7944" name="Google Shape;7944;p74"/>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74"/>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74"/>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74"/>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74"/>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74"/>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74"/>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1" name="Google Shape;7951;p74"/>
              <p:cNvGrpSpPr/>
              <p:nvPr/>
            </p:nvGrpSpPr>
            <p:grpSpPr>
              <a:xfrm>
                <a:off x="1299324" y="2882501"/>
                <a:ext cx="103104" cy="1426186"/>
                <a:chOff x="5206863" y="3100904"/>
                <a:chExt cx="122758" cy="1698043"/>
              </a:xfrm>
            </p:grpSpPr>
            <p:sp>
              <p:nvSpPr>
                <p:cNvPr id="7952" name="Google Shape;7952;p74"/>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74"/>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74"/>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74"/>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74"/>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74"/>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74"/>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9" name="Google Shape;7959;p74"/>
              <p:cNvGrpSpPr/>
              <p:nvPr/>
            </p:nvGrpSpPr>
            <p:grpSpPr>
              <a:xfrm>
                <a:off x="1786057" y="2882501"/>
                <a:ext cx="103104" cy="1426186"/>
                <a:chOff x="6006138" y="3143629"/>
                <a:chExt cx="122758" cy="1698043"/>
              </a:xfrm>
            </p:grpSpPr>
            <p:sp>
              <p:nvSpPr>
                <p:cNvPr id="7960" name="Google Shape;7960;p74"/>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74"/>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74"/>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74"/>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74"/>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74"/>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74"/>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7" name="Google Shape;7967;p74"/>
              <p:cNvGrpSpPr/>
              <p:nvPr/>
            </p:nvGrpSpPr>
            <p:grpSpPr>
              <a:xfrm>
                <a:off x="2029422" y="2882501"/>
                <a:ext cx="103104" cy="1426186"/>
                <a:chOff x="6805413" y="3100904"/>
                <a:chExt cx="122758" cy="1698043"/>
              </a:xfrm>
            </p:grpSpPr>
            <p:sp>
              <p:nvSpPr>
                <p:cNvPr id="7968" name="Google Shape;7968;p74"/>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74"/>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74"/>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74"/>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74"/>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74"/>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74"/>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5" name="Google Shape;7975;p74"/>
              <p:cNvGrpSpPr/>
              <p:nvPr/>
            </p:nvGrpSpPr>
            <p:grpSpPr>
              <a:xfrm>
                <a:off x="2272795" y="2882501"/>
                <a:ext cx="103104" cy="1426186"/>
                <a:chOff x="5206863" y="3100904"/>
                <a:chExt cx="122758" cy="1698043"/>
              </a:xfrm>
            </p:grpSpPr>
            <p:sp>
              <p:nvSpPr>
                <p:cNvPr id="7976" name="Google Shape;7976;p74"/>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74"/>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74"/>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74"/>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74"/>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74"/>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74"/>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3" name="Google Shape;7983;p74"/>
              <p:cNvGrpSpPr/>
              <p:nvPr/>
            </p:nvGrpSpPr>
            <p:grpSpPr>
              <a:xfrm>
                <a:off x="1542694" y="2882501"/>
                <a:ext cx="103104" cy="1426186"/>
                <a:chOff x="6006138" y="3143629"/>
                <a:chExt cx="122758" cy="1698043"/>
              </a:xfrm>
            </p:grpSpPr>
            <p:sp>
              <p:nvSpPr>
                <p:cNvPr id="7984" name="Google Shape;7984;p74"/>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74"/>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74"/>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74"/>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74"/>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74"/>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74"/>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991" name="Google Shape;7991;p74"/>
          <p:cNvGrpSpPr/>
          <p:nvPr/>
        </p:nvGrpSpPr>
        <p:grpSpPr>
          <a:xfrm>
            <a:off x="5671259" y="3305987"/>
            <a:ext cx="2749952" cy="870677"/>
            <a:chOff x="238125" y="1725700"/>
            <a:chExt cx="7139025" cy="2260325"/>
          </a:xfrm>
        </p:grpSpPr>
        <p:sp>
          <p:nvSpPr>
            <p:cNvPr id="7992" name="Google Shape;7992;p74"/>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74"/>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74"/>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74"/>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74"/>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74"/>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74"/>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74"/>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74"/>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74"/>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2" name="Google Shape;8002;p74"/>
          <p:cNvGrpSpPr/>
          <p:nvPr/>
        </p:nvGrpSpPr>
        <p:grpSpPr>
          <a:xfrm>
            <a:off x="5941423" y="2247733"/>
            <a:ext cx="1105452" cy="916747"/>
            <a:chOff x="5249100" y="1210600"/>
            <a:chExt cx="3502700" cy="2904775"/>
          </a:xfrm>
        </p:grpSpPr>
        <p:sp>
          <p:nvSpPr>
            <p:cNvPr id="8003" name="Google Shape;8003;p74"/>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74"/>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74"/>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74"/>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07" name="Google Shape;8007;p74"/>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8008" name="Google Shape;8008;p74"/>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8009" name="Google Shape;8009;p74"/>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8010" name="Google Shape;8010;p74"/>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8011" name="Google Shape;8011;p74"/>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2" name="Google Shape;8012;p74"/>
          <p:cNvGrpSpPr/>
          <p:nvPr/>
        </p:nvGrpSpPr>
        <p:grpSpPr>
          <a:xfrm>
            <a:off x="7123971" y="967151"/>
            <a:ext cx="1304650" cy="1124856"/>
            <a:chOff x="7287122" y="1165658"/>
            <a:chExt cx="1219413" cy="1051365"/>
          </a:xfrm>
        </p:grpSpPr>
        <p:grpSp>
          <p:nvGrpSpPr>
            <p:cNvPr id="8013" name="Google Shape;8013;p74"/>
            <p:cNvGrpSpPr/>
            <p:nvPr/>
          </p:nvGrpSpPr>
          <p:grpSpPr>
            <a:xfrm>
              <a:off x="7287122" y="1969723"/>
              <a:ext cx="1219413" cy="247300"/>
              <a:chOff x="7287122" y="1969723"/>
              <a:chExt cx="1219413" cy="247300"/>
            </a:xfrm>
          </p:grpSpPr>
          <p:sp>
            <p:nvSpPr>
              <p:cNvPr id="8014" name="Google Shape;8014;p74"/>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15" name="Google Shape;8015;p74"/>
              <p:cNvGrpSpPr/>
              <p:nvPr/>
            </p:nvGrpSpPr>
            <p:grpSpPr>
              <a:xfrm>
                <a:off x="7287122" y="2063892"/>
                <a:ext cx="1151753" cy="73428"/>
                <a:chOff x="7287122" y="2063892"/>
                <a:chExt cx="1151753" cy="73428"/>
              </a:xfrm>
            </p:grpSpPr>
            <p:sp>
              <p:nvSpPr>
                <p:cNvPr id="8016" name="Google Shape;8016;p74"/>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17" name="Google Shape;8017;p74"/>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8018" name="Google Shape;8018;p74"/>
            <p:cNvGrpSpPr/>
            <p:nvPr/>
          </p:nvGrpSpPr>
          <p:grpSpPr>
            <a:xfrm>
              <a:off x="7287122" y="1712201"/>
              <a:ext cx="1219403" cy="246767"/>
              <a:chOff x="7287122" y="1712201"/>
              <a:chExt cx="1219403" cy="246767"/>
            </a:xfrm>
          </p:grpSpPr>
          <p:sp>
            <p:nvSpPr>
              <p:cNvPr id="8019" name="Google Shape;8019;p74"/>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20" name="Google Shape;8020;p74"/>
              <p:cNvGrpSpPr/>
              <p:nvPr/>
            </p:nvGrpSpPr>
            <p:grpSpPr>
              <a:xfrm>
                <a:off x="7287122" y="1842861"/>
                <a:ext cx="1005303" cy="73419"/>
                <a:chOff x="7287122" y="1842861"/>
                <a:chExt cx="1005303" cy="73419"/>
              </a:xfrm>
            </p:grpSpPr>
            <p:sp>
              <p:nvSpPr>
                <p:cNvPr id="8021" name="Google Shape;8021;p74"/>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22" name="Google Shape;8022;p74"/>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8023" name="Google Shape;8023;p74"/>
            <p:cNvGrpSpPr/>
            <p:nvPr/>
          </p:nvGrpSpPr>
          <p:grpSpPr>
            <a:xfrm>
              <a:off x="7287122" y="1447520"/>
              <a:ext cx="1219403" cy="286667"/>
              <a:chOff x="7287122" y="1447520"/>
              <a:chExt cx="1219403" cy="286667"/>
            </a:xfrm>
          </p:grpSpPr>
          <p:sp>
            <p:nvSpPr>
              <p:cNvPr id="8024" name="Google Shape;8024;p74"/>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25" name="Google Shape;8025;p74"/>
              <p:cNvGrpSpPr/>
              <p:nvPr/>
            </p:nvGrpSpPr>
            <p:grpSpPr>
              <a:xfrm>
                <a:off x="7287122" y="1581977"/>
                <a:ext cx="852803" cy="73428"/>
                <a:chOff x="7287122" y="1581977"/>
                <a:chExt cx="852803" cy="73428"/>
              </a:xfrm>
            </p:grpSpPr>
            <p:sp>
              <p:nvSpPr>
                <p:cNvPr id="8026" name="Google Shape;8026;p74"/>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27" name="Google Shape;8027;p74"/>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8028" name="Google Shape;8028;p74"/>
            <p:cNvGrpSpPr/>
            <p:nvPr/>
          </p:nvGrpSpPr>
          <p:grpSpPr>
            <a:xfrm>
              <a:off x="7287122" y="1165658"/>
              <a:ext cx="1219403" cy="344253"/>
              <a:chOff x="7287122" y="1165658"/>
              <a:chExt cx="1219403" cy="344253"/>
            </a:xfrm>
          </p:grpSpPr>
          <p:sp>
            <p:nvSpPr>
              <p:cNvPr id="8029" name="Google Shape;8029;p74"/>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30" name="Google Shape;8030;p74"/>
              <p:cNvGrpSpPr/>
              <p:nvPr/>
            </p:nvGrpSpPr>
            <p:grpSpPr>
              <a:xfrm>
                <a:off x="7287122" y="1341025"/>
                <a:ext cx="695703" cy="73419"/>
                <a:chOff x="7287122" y="1341025"/>
                <a:chExt cx="695703" cy="73419"/>
              </a:xfrm>
            </p:grpSpPr>
            <p:sp>
              <p:nvSpPr>
                <p:cNvPr id="8031" name="Google Shape;8031;p74"/>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32" name="Google Shape;8032;p74"/>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8033" name="Google Shape;8033;p74"/>
          <p:cNvGrpSpPr/>
          <p:nvPr/>
        </p:nvGrpSpPr>
        <p:grpSpPr>
          <a:xfrm>
            <a:off x="5790463" y="973174"/>
            <a:ext cx="1397729" cy="1098540"/>
            <a:chOff x="5900602" y="1193063"/>
            <a:chExt cx="1299851" cy="1021707"/>
          </a:xfrm>
        </p:grpSpPr>
        <p:grpSp>
          <p:nvGrpSpPr>
            <p:cNvPr id="8034" name="Google Shape;8034;p74"/>
            <p:cNvGrpSpPr/>
            <p:nvPr/>
          </p:nvGrpSpPr>
          <p:grpSpPr>
            <a:xfrm>
              <a:off x="6520337" y="1193063"/>
              <a:ext cx="341815" cy="799959"/>
              <a:chOff x="6520337" y="1193063"/>
              <a:chExt cx="341815" cy="799959"/>
            </a:xfrm>
          </p:grpSpPr>
          <p:grpSp>
            <p:nvGrpSpPr>
              <p:cNvPr id="8035" name="Google Shape;8035;p74"/>
              <p:cNvGrpSpPr/>
              <p:nvPr/>
            </p:nvGrpSpPr>
            <p:grpSpPr>
              <a:xfrm>
                <a:off x="6520337" y="1589527"/>
                <a:ext cx="213950" cy="403494"/>
                <a:chOff x="6520337" y="1589527"/>
                <a:chExt cx="213950" cy="403494"/>
              </a:xfrm>
            </p:grpSpPr>
            <p:sp>
              <p:nvSpPr>
                <p:cNvPr id="8036" name="Google Shape;8036;p74"/>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74"/>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8" name="Google Shape;8038;p74"/>
              <p:cNvGrpSpPr/>
              <p:nvPr/>
            </p:nvGrpSpPr>
            <p:grpSpPr>
              <a:xfrm>
                <a:off x="6577204" y="1193063"/>
                <a:ext cx="284947" cy="464512"/>
                <a:chOff x="6577204" y="1193063"/>
                <a:chExt cx="284947" cy="464512"/>
              </a:xfrm>
            </p:grpSpPr>
            <p:sp>
              <p:nvSpPr>
                <p:cNvPr id="8039" name="Google Shape;8039;p74"/>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40" name="Google Shape;8040;p74"/>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8041" name="Google Shape;8041;p74"/>
            <p:cNvGrpSpPr/>
            <p:nvPr/>
          </p:nvGrpSpPr>
          <p:grpSpPr>
            <a:xfrm>
              <a:off x="6238903" y="1193063"/>
              <a:ext cx="300475" cy="900152"/>
              <a:chOff x="6238903" y="1193063"/>
              <a:chExt cx="300475" cy="900152"/>
            </a:xfrm>
          </p:grpSpPr>
          <p:grpSp>
            <p:nvGrpSpPr>
              <p:cNvPr id="8042" name="Google Shape;8042;p74"/>
              <p:cNvGrpSpPr/>
              <p:nvPr/>
            </p:nvGrpSpPr>
            <p:grpSpPr>
              <a:xfrm>
                <a:off x="6290865" y="1489315"/>
                <a:ext cx="248514" cy="603900"/>
                <a:chOff x="6290865" y="1489315"/>
                <a:chExt cx="248514" cy="603900"/>
              </a:xfrm>
            </p:grpSpPr>
            <p:sp>
              <p:nvSpPr>
                <p:cNvPr id="8043" name="Google Shape;8043;p74"/>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74"/>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5" name="Google Shape;8045;p74"/>
              <p:cNvGrpSpPr/>
              <p:nvPr/>
            </p:nvGrpSpPr>
            <p:grpSpPr>
              <a:xfrm>
                <a:off x="6238903" y="1193063"/>
                <a:ext cx="284947" cy="333087"/>
                <a:chOff x="6238903" y="1193063"/>
                <a:chExt cx="284947" cy="333087"/>
              </a:xfrm>
            </p:grpSpPr>
            <p:sp>
              <p:nvSpPr>
                <p:cNvPr id="8046" name="Google Shape;8046;p74"/>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47" name="Google Shape;8047;p74"/>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8048" name="Google Shape;8048;p74"/>
            <p:cNvGrpSpPr/>
            <p:nvPr/>
          </p:nvGrpSpPr>
          <p:grpSpPr>
            <a:xfrm>
              <a:off x="5900602" y="1193063"/>
              <a:ext cx="444345" cy="1021707"/>
              <a:chOff x="5900602" y="1193063"/>
              <a:chExt cx="444345" cy="1021707"/>
            </a:xfrm>
          </p:grpSpPr>
          <p:grpSp>
            <p:nvGrpSpPr>
              <p:cNvPr id="8049" name="Google Shape;8049;p74"/>
              <p:cNvGrpSpPr/>
              <p:nvPr/>
            </p:nvGrpSpPr>
            <p:grpSpPr>
              <a:xfrm>
                <a:off x="6046501" y="1367785"/>
                <a:ext cx="298446" cy="846986"/>
                <a:chOff x="6046501" y="1367785"/>
                <a:chExt cx="298446" cy="846986"/>
              </a:xfrm>
            </p:grpSpPr>
            <p:sp>
              <p:nvSpPr>
                <p:cNvPr id="8050" name="Google Shape;8050;p74"/>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74"/>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2" name="Google Shape;8052;p74"/>
              <p:cNvGrpSpPr/>
              <p:nvPr/>
            </p:nvGrpSpPr>
            <p:grpSpPr>
              <a:xfrm>
                <a:off x="5900602" y="1193063"/>
                <a:ext cx="284947" cy="182312"/>
                <a:chOff x="5900602" y="1193063"/>
                <a:chExt cx="284947" cy="182312"/>
              </a:xfrm>
            </p:grpSpPr>
            <p:sp>
              <p:nvSpPr>
                <p:cNvPr id="8053" name="Google Shape;8053;p74"/>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54" name="Google Shape;8054;p74"/>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8055" name="Google Shape;8055;p74"/>
            <p:cNvGrpSpPr/>
            <p:nvPr/>
          </p:nvGrpSpPr>
          <p:grpSpPr>
            <a:xfrm>
              <a:off x="6738300" y="1193063"/>
              <a:ext cx="462153" cy="707634"/>
              <a:chOff x="6738300" y="1193063"/>
              <a:chExt cx="462153" cy="707634"/>
            </a:xfrm>
          </p:grpSpPr>
          <p:grpSp>
            <p:nvGrpSpPr>
              <p:cNvPr id="8056" name="Google Shape;8056;p74"/>
              <p:cNvGrpSpPr/>
              <p:nvPr/>
            </p:nvGrpSpPr>
            <p:grpSpPr>
              <a:xfrm>
                <a:off x="6915505" y="1193063"/>
                <a:ext cx="284947" cy="597387"/>
                <a:chOff x="6915505" y="1193063"/>
                <a:chExt cx="284947" cy="597387"/>
              </a:xfrm>
            </p:grpSpPr>
            <p:sp>
              <p:nvSpPr>
                <p:cNvPr id="8057" name="Google Shape;8057;p74"/>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58" name="Google Shape;8058;p74"/>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8059" name="Google Shape;8059;p74"/>
              <p:cNvGrpSpPr/>
              <p:nvPr/>
            </p:nvGrpSpPr>
            <p:grpSpPr>
              <a:xfrm>
                <a:off x="6738300" y="1684725"/>
                <a:ext cx="230066" cy="215971"/>
                <a:chOff x="6738300" y="1684725"/>
                <a:chExt cx="230066" cy="215971"/>
              </a:xfrm>
            </p:grpSpPr>
            <p:sp>
              <p:nvSpPr>
                <p:cNvPr id="8060" name="Google Shape;8060;p74"/>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74"/>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6" name="Shape 2296"/>
        <p:cNvGrpSpPr/>
        <p:nvPr/>
      </p:nvGrpSpPr>
      <p:grpSpPr>
        <a:xfrm>
          <a:off x="0" y="0"/>
          <a:ext cx="0" cy="0"/>
          <a:chOff x="0" y="0"/>
          <a:chExt cx="0" cy="0"/>
        </a:xfrm>
      </p:grpSpPr>
      <p:sp>
        <p:nvSpPr>
          <p:cNvPr id="2297" name="Google Shape;2297;p48"/>
          <p:cNvSpPr/>
          <p:nvPr/>
        </p:nvSpPr>
        <p:spPr>
          <a:xfrm>
            <a:off x="3944550" y="946345"/>
            <a:ext cx="1254900" cy="1254900"/>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298" name="Google Shape;2298;p48"/>
          <p:cNvSpPr txBox="1"/>
          <p:nvPr>
            <p:ph type="title"/>
          </p:nvPr>
        </p:nvSpPr>
        <p:spPr>
          <a:xfrm>
            <a:off x="1399800" y="2346500"/>
            <a:ext cx="6344400" cy="57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Introduction</a:t>
            </a:r>
            <a:endParaRPr b="0">
              <a:latin typeface="Times New Roman"/>
              <a:ea typeface="Times New Roman"/>
              <a:cs typeface="Times New Roman"/>
              <a:sym typeface="Times New Roman"/>
            </a:endParaRPr>
          </a:p>
        </p:txBody>
      </p:sp>
      <p:sp>
        <p:nvSpPr>
          <p:cNvPr id="2299" name="Google Shape;2299;p48"/>
          <p:cNvSpPr txBox="1"/>
          <p:nvPr>
            <p:ph idx="2" type="title"/>
          </p:nvPr>
        </p:nvSpPr>
        <p:spPr>
          <a:xfrm>
            <a:off x="4045800" y="1169995"/>
            <a:ext cx="1052400" cy="80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01</a:t>
            </a:r>
            <a:endParaRPr>
              <a:latin typeface="Times New Roman"/>
              <a:ea typeface="Times New Roman"/>
              <a:cs typeface="Times New Roman"/>
              <a:sym typeface="Times New Roman"/>
            </a:endParaRPr>
          </a:p>
        </p:txBody>
      </p:sp>
      <p:sp>
        <p:nvSpPr>
          <p:cNvPr id="2300" name="Google Shape;2300;p48"/>
          <p:cNvSpPr txBox="1"/>
          <p:nvPr>
            <p:ph idx="1" type="subTitle"/>
          </p:nvPr>
        </p:nvSpPr>
        <p:spPr>
          <a:xfrm>
            <a:off x="2391900" y="2902923"/>
            <a:ext cx="4360200" cy="37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Objectives and Goals</a:t>
            </a:r>
            <a:endParaRPr>
              <a:latin typeface="Times New Roman"/>
              <a:ea typeface="Times New Roman"/>
              <a:cs typeface="Times New Roman"/>
              <a:sym typeface="Times New Roman"/>
            </a:endParaRPr>
          </a:p>
        </p:txBody>
      </p:sp>
      <p:grpSp>
        <p:nvGrpSpPr>
          <p:cNvPr id="2301" name="Google Shape;2301;p48"/>
          <p:cNvGrpSpPr/>
          <p:nvPr/>
        </p:nvGrpSpPr>
        <p:grpSpPr>
          <a:xfrm>
            <a:off x="1134517" y="158889"/>
            <a:ext cx="1713102" cy="1156456"/>
            <a:chOff x="2251342" y="373064"/>
            <a:chExt cx="1713102" cy="1156456"/>
          </a:xfrm>
        </p:grpSpPr>
        <p:sp>
          <p:nvSpPr>
            <p:cNvPr id="2302" name="Google Shape;2302;p48"/>
            <p:cNvSpPr/>
            <p:nvPr/>
          </p:nvSpPr>
          <p:spPr>
            <a:xfrm>
              <a:off x="2251342" y="373064"/>
              <a:ext cx="1713102" cy="1156456"/>
            </a:xfrm>
            <a:custGeom>
              <a:rect b="b" l="l" r="r" t="t"/>
              <a:pathLst>
                <a:path extrusionOk="0" h="12432" w="18416">
                  <a:moveTo>
                    <a:pt x="6845" y="0"/>
                  </a:moveTo>
                  <a:cubicBezTo>
                    <a:pt x="6533" y="0"/>
                    <a:pt x="6188" y="87"/>
                    <a:pt x="5813" y="290"/>
                  </a:cubicBezTo>
                  <a:cubicBezTo>
                    <a:pt x="4812" y="819"/>
                    <a:pt x="4205" y="1864"/>
                    <a:pt x="4239" y="2988"/>
                  </a:cubicBezTo>
                  <a:cubicBezTo>
                    <a:pt x="4239" y="2988"/>
                    <a:pt x="3653" y="2669"/>
                    <a:pt x="2949" y="2669"/>
                  </a:cubicBezTo>
                  <a:cubicBezTo>
                    <a:pt x="2230" y="2669"/>
                    <a:pt x="1388" y="3002"/>
                    <a:pt x="922" y="4349"/>
                  </a:cubicBezTo>
                  <a:cubicBezTo>
                    <a:pt x="0" y="7013"/>
                    <a:pt x="2271" y="7485"/>
                    <a:pt x="2271" y="7485"/>
                  </a:cubicBezTo>
                  <a:cubicBezTo>
                    <a:pt x="2271" y="7485"/>
                    <a:pt x="1046" y="11195"/>
                    <a:pt x="4059" y="12196"/>
                  </a:cubicBezTo>
                  <a:cubicBezTo>
                    <a:pt x="4554" y="12362"/>
                    <a:pt x="5013" y="12432"/>
                    <a:pt x="5436" y="12432"/>
                  </a:cubicBezTo>
                  <a:cubicBezTo>
                    <a:pt x="7587" y="12432"/>
                    <a:pt x="8781" y="10633"/>
                    <a:pt x="8781" y="10633"/>
                  </a:cubicBezTo>
                  <a:cubicBezTo>
                    <a:pt x="8781" y="10633"/>
                    <a:pt x="9436" y="11953"/>
                    <a:pt x="11076" y="11953"/>
                  </a:cubicBezTo>
                  <a:cubicBezTo>
                    <a:pt x="11271" y="11953"/>
                    <a:pt x="11480" y="11934"/>
                    <a:pt x="11704" y="11892"/>
                  </a:cubicBezTo>
                  <a:cubicBezTo>
                    <a:pt x="13795" y="11499"/>
                    <a:pt x="13615" y="9284"/>
                    <a:pt x="13615" y="9284"/>
                  </a:cubicBezTo>
                  <a:lnTo>
                    <a:pt x="13615" y="9284"/>
                  </a:lnTo>
                  <a:cubicBezTo>
                    <a:pt x="13615" y="9284"/>
                    <a:pt x="14680" y="9900"/>
                    <a:pt x="15733" y="9900"/>
                  </a:cubicBezTo>
                  <a:cubicBezTo>
                    <a:pt x="16490" y="9900"/>
                    <a:pt x="17240" y="9582"/>
                    <a:pt x="17584" y="8486"/>
                  </a:cubicBezTo>
                  <a:cubicBezTo>
                    <a:pt x="18416" y="5866"/>
                    <a:pt x="16324" y="4956"/>
                    <a:pt x="16324" y="4956"/>
                  </a:cubicBezTo>
                  <a:cubicBezTo>
                    <a:pt x="16324" y="4956"/>
                    <a:pt x="18112" y="2685"/>
                    <a:pt x="15672" y="897"/>
                  </a:cubicBezTo>
                  <a:cubicBezTo>
                    <a:pt x="15135" y="505"/>
                    <a:pt x="14640" y="352"/>
                    <a:pt x="14195" y="352"/>
                  </a:cubicBezTo>
                  <a:cubicBezTo>
                    <a:pt x="12611" y="352"/>
                    <a:pt x="11659" y="2291"/>
                    <a:pt x="11659" y="2291"/>
                  </a:cubicBezTo>
                  <a:cubicBezTo>
                    <a:pt x="11603" y="1538"/>
                    <a:pt x="11018" y="920"/>
                    <a:pt x="10254" y="852"/>
                  </a:cubicBezTo>
                  <a:cubicBezTo>
                    <a:pt x="10163" y="841"/>
                    <a:pt x="10077" y="836"/>
                    <a:pt x="9996" y="836"/>
                  </a:cubicBezTo>
                  <a:cubicBezTo>
                    <a:pt x="8877" y="836"/>
                    <a:pt x="8691" y="1853"/>
                    <a:pt x="8691" y="1853"/>
                  </a:cubicBezTo>
                  <a:cubicBezTo>
                    <a:pt x="8621" y="1073"/>
                    <a:pt x="7943" y="0"/>
                    <a:pt x="68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303" name="Google Shape;2303;p48"/>
            <p:cNvSpPr/>
            <p:nvPr/>
          </p:nvSpPr>
          <p:spPr>
            <a:xfrm>
              <a:off x="2394502" y="663011"/>
              <a:ext cx="169580" cy="101115"/>
            </a:xfrm>
            <a:custGeom>
              <a:rect b="b" l="l" r="r" t="t"/>
              <a:pathLst>
                <a:path extrusionOk="0" h="1087" w="1823">
                  <a:moveTo>
                    <a:pt x="1593" y="1"/>
                  </a:moveTo>
                  <a:cubicBezTo>
                    <a:pt x="927" y="1"/>
                    <a:pt x="318" y="374"/>
                    <a:pt x="24" y="973"/>
                  </a:cubicBezTo>
                  <a:cubicBezTo>
                    <a:pt x="1" y="1035"/>
                    <a:pt x="53" y="1087"/>
                    <a:pt x="102" y="1087"/>
                  </a:cubicBezTo>
                  <a:cubicBezTo>
                    <a:pt x="124" y="1087"/>
                    <a:pt x="145" y="1076"/>
                    <a:pt x="159" y="1052"/>
                  </a:cubicBezTo>
                  <a:cubicBezTo>
                    <a:pt x="417" y="504"/>
                    <a:pt x="971" y="156"/>
                    <a:pt x="1574" y="156"/>
                  </a:cubicBezTo>
                  <a:cubicBezTo>
                    <a:pt x="1627" y="156"/>
                    <a:pt x="1680" y="158"/>
                    <a:pt x="1733" y="164"/>
                  </a:cubicBezTo>
                  <a:cubicBezTo>
                    <a:pt x="1736" y="164"/>
                    <a:pt x="1739" y="164"/>
                    <a:pt x="1742" y="164"/>
                  </a:cubicBezTo>
                  <a:cubicBezTo>
                    <a:pt x="1823" y="164"/>
                    <a:pt x="1820" y="17"/>
                    <a:pt x="1733" y="6"/>
                  </a:cubicBezTo>
                  <a:cubicBezTo>
                    <a:pt x="1686" y="3"/>
                    <a:pt x="1640" y="1"/>
                    <a:pt x="1593"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304" name="Google Shape;2304;p48"/>
            <p:cNvSpPr/>
            <p:nvPr/>
          </p:nvSpPr>
          <p:spPr>
            <a:xfrm>
              <a:off x="2599614" y="670918"/>
              <a:ext cx="53395" cy="27535"/>
            </a:xfrm>
            <a:custGeom>
              <a:rect b="b" l="l" r="r" t="t"/>
              <a:pathLst>
                <a:path extrusionOk="0" h="296" w="574">
                  <a:moveTo>
                    <a:pt x="79" y="0"/>
                  </a:moveTo>
                  <a:cubicBezTo>
                    <a:pt x="34" y="0"/>
                    <a:pt x="0" y="34"/>
                    <a:pt x="0" y="79"/>
                  </a:cubicBezTo>
                  <a:cubicBezTo>
                    <a:pt x="0" y="124"/>
                    <a:pt x="34" y="157"/>
                    <a:pt x="79" y="157"/>
                  </a:cubicBezTo>
                  <a:lnTo>
                    <a:pt x="169" y="157"/>
                  </a:lnTo>
                  <a:cubicBezTo>
                    <a:pt x="203" y="157"/>
                    <a:pt x="236" y="169"/>
                    <a:pt x="281" y="180"/>
                  </a:cubicBezTo>
                  <a:lnTo>
                    <a:pt x="304" y="191"/>
                  </a:lnTo>
                  <a:lnTo>
                    <a:pt x="315" y="202"/>
                  </a:lnTo>
                  <a:cubicBezTo>
                    <a:pt x="326" y="202"/>
                    <a:pt x="349" y="214"/>
                    <a:pt x="360" y="225"/>
                  </a:cubicBezTo>
                  <a:cubicBezTo>
                    <a:pt x="382" y="225"/>
                    <a:pt x="394" y="236"/>
                    <a:pt x="405" y="247"/>
                  </a:cubicBezTo>
                  <a:lnTo>
                    <a:pt x="427" y="270"/>
                  </a:lnTo>
                  <a:cubicBezTo>
                    <a:pt x="427" y="270"/>
                    <a:pt x="442" y="275"/>
                    <a:pt x="449" y="275"/>
                  </a:cubicBezTo>
                  <a:cubicBezTo>
                    <a:pt x="451" y="275"/>
                    <a:pt x="452" y="274"/>
                    <a:pt x="452" y="273"/>
                  </a:cubicBezTo>
                  <a:lnTo>
                    <a:pt x="452" y="273"/>
                  </a:lnTo>
                  <a:cubicBezTo>
                    <a:pt x="463" y="288"/>
                    <a:pt x="479" y="295"/>
                    <a:pt x="496" y="295"/>
                  </a:cubicBezTo>
                  <a:cubicBezTo>
                    <a:pt x="514" y="295"/>
                    <a:pt x="534" y="287"/>
                    <a:pt x="551" y="270"/>
                  </a:cubicBezTo>
                  <a:cubicBezTo>
                    <a:pt x="574" y="247"/>
                    <a:pt x="574" y="202"/>
                    <a:pt x="551" y="180"/>
                  </a:cubicBezTo>
                  <a:cubicBezTo>
                    <a:pt x="416" y="67"/>
                    <a:pt x="247" y="11"/>
                    <a:pt x="7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305" name="Google Shape;2305;p48"/>
            <p:cNvSpPr/>
            <p:nvPr/>
          </p:nvSpPr>
          <p:spPr>
            <a:xfrm>
              <a:off x="2342317" y="815846"/>
              <a:ext cx="40372" cy="99813"/>
            </a:xfrm>
            <a:custGeom>
              <a:rect b="b" l="l" r="r" t="t"/>
              <a:pathLst>
                <a:path extrusionOk="0" h="1073" w="434">
                  <a:moveTo>
                    <a:pt x="329" y="0"/>
                  </a:moveTo>
                  <a:cubicBezTo>
                    <a:pt x="310" y="0"/>
                    <a:pt x="289" y="8"/>
                    <a:pt x="270" y="27"/>
                  </a:cubicBezTo>
                  <a:cubicBezTo>
                    <a:pt x="0" y="275"/>
                    <a:pt x="34" y="668"/>
                    <a:pt x="68" y="1005"/>
                  </a:cubicBezTo>
                  <a:cubicBezTo>
                    <a:pt x="62" y="1050"/>
                    <a:pt x="102" y="1073"/>
                    <a:pt x="141" y="1073"/>
                  </a:cubicBezTo>
                  <a:cubicBezTo>
                    <a:pt x="180" y="1073"/>
                    <a:pt x="220" y="1050"/>
                    <a:pt x="214" y="1005"/>
                  </a:cubicBezTo>
                  <a:cubicBezTo>
                    <a:pt x="180" y="713"/>
                    <a:pt x="147" y="353"/>
                    <a:pt x="383" y="128"/>
                  </a:cubicBezTo>
                  <a:cubicBezTo>
                    <a:pt x="434" y="77"/>
                    <a:pt x="388" y="0"/>
                    <a:pt x="32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306" name="Google Shape;2306;p48"/>
            <p:cNvSpPr/>
            <p:nvPr/>
          </p:nvSpPr>
          <p:spPr>
            <a:xfrm>
              <a:off x="2690031" y="455202"/>
              <a:ext cx="143255" cy="169487"/>
            </a:xfrm>
            <a:custGeom>
              <a:rect b="b" l="l" r="r" t="t"/>
              <a:pathLst>
                <a:path extrusionOk="0" h="1822" w="1540">
                  <a:moveTo>
                    <a:pt x="1430" y="1"/>
                  </a:moveTo>
                  <a:cubicBezTo>
                    <a:pt x="1424" y="1"/>
                    <a:pt x="1418" y="1"/>
                    <a:pt x="1412" y="3"/>
                  </a:cubicBezTo>
                  <a:cubicBezTo>
                    <a:pt x="658" y="284"/>
                    <a:pt x="107" y="947"/>
                    <a:pt x="6" y="1746"/>
                  </a:cubicBezTo>
                  <a:cubicBezTo>
                    <a:pt x="1" y="1796"/>
                    <a:pt x="34" y="1822"/>
                    <a:pt x="71" y="1822"/>
                  </a:cubicBezTo>
                  <a:cubicBezTo>
                    <a:pt x="107" y="1822"/>
                    <a:pt x="147" y="1796"/>
                    <a:pt x="152" y="1746"/>
                  </a:cubicBezTo>
                  <a:cubicBezTo>
                    <a:pt x="254" y="1015"/>
                    <a:pt x="759" y="408"/>
                    <a:pt x="1445" y="149"/>
                  </a:cubicBezTo>
                  <a:cubicBezTo>
                    <a:pt x="1539" y="128"/>
                    <a:pt x="1507" y="1"/>
                    <a:pt x="1430"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307" name="Google Shape;2307;p48"/>
            <p:cNvSpPr/>
            <p:nvPr/>
          </p:nvSpPr>
          <p:spPr>
            <a:xfrm>
              <a:off x="2895794" y="434272"/>
              <a:ext cx="68837" cy="29395"/>
            </a:xfrm>
            <a:custGeom>
              <a:rect b="b" l="l" r="r" t="t"/>
              <a:pathLst>
                <a:path extrusionOk="0" h="316" w="740">
                  <a:moveTo>
                    <a:pt x="159" y="0"/>
                  </a:moveTo>
                  <a:cubicBezTo>
                    <a:pt x="135" y="0"/>
                    <a:pt x="112" y="1"/>
                    <a:pt x="88" y="3"/>
                  </a:cubicBezTo>
                  <a:cubicBezTo>
                    <a:pt x="82" y="2"/>
                    <a:pt x="77" y="1"/>
                    <a:pt x="73" y="1"/>
                  </a:cubicBezTo>
                  <a:cubicBezTo>
                    <a:pt x="0" y="1"/>
                    <a:pt x="3" y="150"/>
                    <a:pt x="80" y="150"/>
                  </a:cubicBezTo>
                  <a:cubicBezTo>
                    <a:pt x="82" y="150"/>
                    <a:pt x="85" y="150"/>
                    <a:pt x="88" y="149"/>
                  </a:cubicBezTo>
                  <a:cubicBezTo>
                    <a:pt x="116" y="147"/>
                    <a:pt x="143" y="145"/>
                    <a:pt x="170" y="145"/>
                  </a:cubicBezTo>
                  <a:cubicBezTo>
                    <a:pt x="251" y="145"/>
                    <a:pt x="327" y="158"/>
                    <a:pt x="402" y="183"/>
                  </a:cubicBezTo>
                  <a:cubicBezTo>
                    <a:pt x="447" y="194"/>
                    <a:pt x="504" y="206"/>
                    <a:pt x="549" y="217"/>
                  </a:cubicBezTo>
                  <a:cubicBezTo>
                    <a:pt x="560" y="228"/>
                    <a:pt x="571" y="228"/>
                    <a:pt x="582" y="239"/>
                  </a:cubicBezTo>
                  <a:cubicBezTo>
                    <a:pt x="580" y="237"/>
                    <a:pt x="580" y="236"/>
                    <a:pt x="580" y="236"/>
                  </a:cubicBezTo>
                  <a:cubicBezTo>
                    <a:pt x="582" y="236"/>
                    <a:pt x="592" y="243"/>
                    <a:pt x="590" y="243"/>
                  </a:cubicBezTo>
                  <a:cubicBezTo>
                    <a:pt x="589" y="243"/>
                    <a:pt x="587" y="242"/>
                    <a:pt x="582" y="239"/>
                  </a:cubicBezTo>
                  <a:lnTo>
                    <a:pt x="582" y="239"/>
                  </a:lnTo>
                  <a:cubicBezTo>
                    <a:pt x="582" y="290"/>
                    <a:pt x="619" y="315"/>
                    <a:pt x="655" y="315"/>
                  </a:cubicBezTo>
                  <a:cubicBezTo>
                    <a:pt x="692" y="315"/>
                    <a:pt x="729" y="290"/>
                    <a:pt x="729" y="239"/>
                  </a:cubicBezTo>
                  <a:cubicBezTo>
                    <a:pt x="740" y="116"/>
                    <a:pt x="594" y="82"/>
                    <a:pt x="492" y="48"/>
                  </a:cubicBezTo>
                  <a:cubicBezTo>
                    <a:pt x="381" y="20"/>
                    <a:pt x="270" y="0"/>
                    <a:pt x="15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308" name="Google Shape;2308;p48"/>
            <p:cNvSpPr/>
            <p:nvPr/>
          </p:nvSpPr>
          <p:spPr>
            <a:xfrm>
              <a:off x="3094023" y="491015"/>
              <a:ext cx="107348" cy="66790"/>
            </a:xfrm>
            <a:custGeom>
              <a:rect b="b" l="l" r="r" t="t"/>
              <a:pathLst>
                <a:path extrusionOk="0" h="718" w="1154">
                  <a:moveTo>
                    <a:pt x="930" y="1"/>
                  </a:moveTo>
                  <a:cubicBezTo>
                    <a:pt x="773" y="1"/>
                    <a:pt x="621" y="49"/>
                    <a:pt x="498" y="146"/>
                  </a:cubicBezTo>
                  <a:cubicBezTo>
                    <a:pt x="329" y="259"/>
                    <a:pt x="183" y="416"/>
                    <a:pt x="59" y="585"/>
                  </a:cubicBezTo>
                  <a:cubicBezTo>
                    <a:pt x="0" y="636"/>
                    <a:pt x="55" y="718"/>
                    <a:pt x="114" y="718"/>
                  </a:cubicBezTo>
                  <a:cubicBezTo>
                    <a:pt x="134" y="718"/>
                    <a:pt x="155" y="709"/>
                    <a:pt x="171" y="686"/>
                  </a:cubicBezTo>
                  <a:cubicBezTo>
                    <a:pt x="354" y="453"/>
                    <a:pt x="601" y="146"/>
                    <a:pt x="920" y="146"/>
                  </a:cubicBezTo>
                  <a:cubicBezTo>
                    <a:pt x="954" y="146"/>
                    <a:pt x="990" y="150"/>
                    <a:pt x="1026" y="158"/>
                  </a:cubicBezTo>
                  <a:cubicBezTo>
                    <a:pt x="1032" y="159"/>
                    <a:pt x="1038" y="160"/>
                    <a:pt x="1044" y="160"/>
                  </a:cubicBezTo>
                  <a:cubicBezTo>
                    <a:pt x="1121" y="160"/>
                    <a:pt x="1154" y="32"/>
                    <a:pt x="1060" y="12"/>
                  </a:cubicBezTo>
                  <a:cubicBezTo>
                    <a:pt x="1016" y="4"/>
                    <a:pt x="973" y="1"/>
                    <a:pt x="930"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309" name="Google Shape;2309;p48"/>
            <p:cNvSpPr/>
            <p:nvPr/>
          </p:nvSpPr>
          <p:spPr>
            <a:xfrm>
              <a:off x="3246950" y="506270"/>
              <a:ext cx="41860" cy="36093"/>
            </a:xfrm>
            <a:custGeom>
              <a:rect b="b" l="l" r="r" t="t"/>
              <a:pathLst>
                <a:path extrusionOk="0" h="388" w="450">
                  <a:moveTo>
                    <a:pt x="76" y="0"/>
                  </a:moveTo>
                  <a:cubicBezTo>
                    <a:pt x="70" y="0"/>
                    <a:pt x="63" y="2"/>
                    <a:pt x="56" y="5"/>
                  </a:cubicBezTo>
                  <a:cubicBezTo>
                    <a:pt x="45" y="5"/>
                    <a:pt x="23" y="27"/>
                    <a:pt x="11" y="39"/>
                  </a:cubicBezTo>
                  <a:cubicBezTo>
                    <a:pt x="0" y="72"/>
                    <a:pt x="11" y="117"/>
                    <a:pt x="45" y="140"/>
                  </a:cubicBezTo>
                  <a:cubicBezTo>
                    <a:pt x="68" y="151"/>
                    <a:pt x="101" y="162"/>
                    <a:pt x="124" y="185"/>
                  </a:cubicBezTo>
                  <a:lnTo>
                    <a:pt x="169" y="207"/>
                  </a:lnTo>
                  <a:lnTo>
                    <a:pt x="191" y="219"/>
                  </a:lnTo>
                  <a:cubicBezTo>
                    <a:pt x="214" y="241"/>
                    <a:pt x="236" y="264"/>
                    <a:pt x="259" y="286"/>
                  </a:cubicBezTo>
                  <a:lnTo>
                    <a:pt x="270" y="308"/>
                  </a:lnTo>
                  <a:cubicBezTo>
                    <a:pt x="281" y="320"/>
                    <a:pt x="293" y="342"/>
                    <a:pt x="293" y="353"/>
                  </a:cubicBezTo>
                  <a:cubicBezTo>
                    <a:pt x="307" y="375"/>
                    <a:pt x="331" y="388"/>
                    <a:pt x="358" y="388"/>
                  </a:cubicBezTo>
                  <a:cubicBezTo>
                    <a:pt x="373" y="388"/>
                    <a:pt x="389" y="384"/>
                    <a:pt x="405" y="376"/>
                  </a:cubicBezTo>
                  <a:cubicBezTo>
                    <a:pt x="439" y="365"/>
                    <a:pt x="450" y="320"/>
                    <a:pt x="439" y="286"/>
                  </a:cubicBezTo>
                  <a:cubicBezTo>
                    <a:pt x="360" y="162"/>
                    <a:pt x="248" y="72"/>
                    <a:pt x="124" y="16"/>
                  </a:cubicBezTo>
                  <a:cubicBezTo>
                    <a:pt x="108" y="8"/>
                    <a:pt x="92" y="0"/>
                    <a:pt x="76"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310" name="Google Shape;2310;p48"/>
            <p:cNvSpPr/>
            <p:nvPr/>
          </p:nvSpPr>
          <p:spPr>
            <a:xfrm>
              <a:off x="3374762" y="505619"/>
              <a:ext cx="69953" cy="86604"/>
            </a:xfrm>
            <a:custGeom>
              <a:rect b="b" l="l" r="r" t="t"/>
              <a:pathLst>
                <a:path extrusionOk="0" h="931" w="752">
                  <a:moveTo>
                    <a:pt x="666" y="0"/>
                  </a:moveTo>
                  <a:cubicBezTo>
                    <a:pt x="653" y="0"/>
                    <a:pt x="639" y="4"/>
                    <a:pt x="627" y="12"/>
                  </a:cubicBezTo>
                  <a:cubicBezTo>
                    <a:pt x="335" y="214"/>
                    <a:pt x="121" y="507"/>
                    <a:pt x="20" y="844"/>
                  </a:cubicBezTo>
                  <a:cubicBezTo>
                    <a:pt x="0" y="897"/>
                    <a:pt x="43" y="931"/>
                    <a:pt x="86" y="931"/>
                  </a:cubicBezTo>
                  <a:cubicBezTo>
                    <a:pt x="116" y="931"/>
                    <a:pt x="146" y="914"/>
                    <a:pt x="155" y="878"/>
                  </a:cubicBezTo>
                  <a:cubicBezTo>
                    <a:pt x="256" y="585"/>
                    <a:pt x="448" y="327"/>
                    <a:pt x="695" y="147"/>
                  </a:cubicBezTo>
                  <a:cubicBezTo>
                    <a:pt x="740" y="124"/>
                    <a:pt x="751" y="79"/>
                    <a:pt x="729" y="34"/>
                  </a:cubicBezTo>
                  <a:cubicBezTo>
                    <a:pt x="714" y="13"/>
                    <a:pt x="690" y="0"/>
                    <a:pt x="666"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311" name="Google Shape;2311;p48"/>
            <p:cNvSpPr/>
            <p:nvPr/>
          </p:nvSpPr>
          <p:spPr>
            <a:xfrm>
              <a:off x="3502108" y="449806"/>
              <a:ext cx="246882" cy="106883"/>
            </a:xfrm>
            <a:custGeom>
              <a:rect b="b" l="l" r="r" t="t"/>
              <a:pathLst>
                <a:path extrusionOk="0" h="1149" w="2654">
                  <a:moveTo>
                    <a:pt x="939" y="0"/>
                  </a:moveTo>
                  <a:cubicBezTo>
                    <a:pt x="635" y="0"/>
                    <a:pt x="334" y="81"/>
                    <a:pt x="68" y="241"/>
                  </a:cubicBezTo>
                  <a:cubicBezTo>
                    <a:pt x="1" y="289"/>
                    <a:pt x="48" y="386"/>
                    <a:pt x="112" y="386"/>
                  </a:cubicBezTo>
                  <a:cubicBezTo>
                    <a:pt x="123" y="386"/>
                    <a:pt x="135" y="383"/>
                    <a:pt x="147" y="376"/>
                  </a:cubicBezTo>
                  <a:cubicBezTo>
                    <a:pt x="383" y="227"/>
                    <a:pt x="652" y="152"/>
                    <a:pt x="924" y="152"/>
                  </a:cubicBezTo>
                  <a:cubicBezTo>
                    <a:pt x="1105" y="152"/>
                    <a:pt x="1287" y="185"/>
                    <a:pt x="1462" y="252"/>
                  </a:cubicBezTo>
                  <a:cubicBezTo>
                    <a:pt x="1676" y="320"/>
                    <a:pt x="1867" y="421"/>
                    <a:pt x="2047" y="567"/>
                  </a:cubicBezTo>
                  <a:cubicBezTo>
                    <a:pt x="2136" y="634"/>
                    <a:pt x="2215" y="713"/>
                    <a:pt x="2294" y="792"/>
                  </a:cubicBezTo>
                  <a:cubicBezTo>
                    <a:pt x="2361" y="859"/>
                    <a:pt x="2485" y="960"/>
                    <a:pt x="2496" y="1073"/>
                  </a:cubicBezTo>
                  <a:cubicBezTo>
                    <a:pt x="2502" y="1123"/>
                    <a:pt x="2541" y="1149"/>
                    <a:pt x="2579" y="1149"/>
                  </a:cubicBezTo>
                  <a:cubicBezTo>
                    <a:pt x="2617" y="1149"/>
                    <a:pt x="2654" y="1123"/>
                    <a:pt x="2654" y="1073"/>
                  </a:cubicBezTo>
                  <a:cubicBezTo>
                    <a:pt x="2631" y="960"/>
                    <a:pt x="2575" y="848"/>
                    <a:pt x="2485" y="769"/>
                  </a:cubicBezTo>
                  <a:cubicBezTo>
                    <a:pt x="2395" y="679"/>
                    <a:pt x="2305" y="578"/>
                    <a:pt x="2204" y="500"/>
                  </a:cubicBezTo>
                  <a:cubicBezTo>
                    <a:pt x="2013" y="342"/>
                    <a:pt x="1799" y="207"/>
                    <a:pt x="1563" y="117"/>
                  </a:cubicBezTo>
                  <a:cubicBezTo>
                    <a:pt x="1361" y="39"/>
                    <a:pt x="1149" y="0"/>
                    <a:pt x="93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312" name="Google Shape;2312;p48"/>
            <p:cNvSpPr/>
            <p:nvPr/>
          </p:nvSpPr>
          <p:spPr>
            <a:xfrm>
              <a:off x="3411319" y="1225512"/>
              <a:ext cx="82511" cy="178417"/>
            </a:xfrm>
            <a:custGeom>
              <a:rect b="b" l="l" r="r" t="t"/>
              <a:pathLst>
                <a:path extrusionOk="0" h="1918" w="887">
                  <a:moveTo>
                    <a:pt x="721" y="1"/>
                  </a:moveTo>
                  <a:cubicBezTo>
                    <a:pt x="675" y="1"/>
                    <a:pt x="630" y="37"/>
                    <a:pt x="650" y="98"/>
                  </a:cubicBezTo>
                  <a:cubicBezTo>
                    <a:pt x="729" y="412"/>
                    <a:pt x="684" y="750"/>
                    <a:pt x="538" y="1042"/>
                  </a:cubicBezTo>
                  <a:cubicBezTo>
                    <a:pt x="470" y="1188"/>
                    <a:pt x="414" y="1323"/>
                    <a:pt x="336" y="1469"/>
                  </a:cubicBezTo>
                  <a:cubicBezTo>
                    <a:pt x="279" y="1593"/>
                    <a:pt x="189" y="1694"/>
                    <a:pt x="77" y="1773"/>
                  </a:cubicBezTo>
                  <a:cubicBezTo>
                    <a:pt x="0" y="1821"/>
                    <a:pt x="46" y="1917"/>
                    <a:pt x="117" y="1917"/>
                  </a:cubicBezTo>
                  <a:cubicBezTo>
                    <a:pt x="129" y="1917"/>
                    <a:pt x="142" y="1914"/>
                    <a:pt x="156" y="1908"/>
                  </a:cubicBezTo>
                  <a:cubicBezTo>
                    <a:pt x="279" y="1829"/>
                    <a:pt x="381" y="1717"/>
                    <a:pt x="448" y="1582"/>
                  </a:cubicBezTo>
                  <a:cubicBezTo>
                    <a:pt x="538" y="1424"/>
                    <a:pt x="605" y="1267"/>
                    <a:pt x="684" y="1098"/>
                  </a:cubicBezTo>
                  <a:cubicBezTo>
                    <a:pt x="841" y="772"/>
                    <a:pt x="886" y="401"/>
                    <a:pt x="797" y="53"/>
                  </a:cubicBezTo>
                  <a:cubicBezTo>
                    <a:pt x="783" y="17"/>
                    <a:pt x="752" y="1"/>
                    <a:pt x="721"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313" name="Google Shape;2313;p48"/>
            <p:cNvSpPr/>
            <p:nvPr/>
          </p:nvSpPr>
          <p:spPr>
            <a:xfrm>
              <a:off x="3220811" y="1436392"/>
              <a:ext cx="123813" cy="20465"/>
            </a:xfrm>
            <a:custGeom>
              <a:rect b="b" l="l" r="r" t="t"/>
              <a:pathLst>
                <a:path extrusionOk="0" h="220" w="1331">
                  <a:moveTo>
                    <a:pt x="113" y="0"/>
                  </a:moveTo>
                  <a:cubicBezTo>
                    <a:pt x="34" y="0"/>
                    <a:pt x="0" y="113"/>
                    <a:pt x="68" y="147"/>
                  </a:cubicBezTo>
                  <a:cubicBezTo>
                    <a:pt x="271" y="194"/>
                    <a:pt x="480" y="220"/>
                    <a:pt x="689" y="220"/>
                  </a:cubicBezTo>
                  <a:cubicBezTo>
                    <a:pt x="873" y="220"/>
                    <a:pt x="1058" y="200"/>
                    <a:pt x="1237" y="158"/>
                  </a:cubicBezTo>
                  <a:cubicBezTo>
                    <a:pt x="1331" y="147"/>
                    <a:pt x="1299" y="21"/>
                    <a:pt x="1222" y="21"/>
                  </a:cubicBezTo>
                  <a:cubicBezTo>
                    <a:pt x="1216" y="21"/>
                    <a:pt x="1210" y="21"/>
                    <a:pt x="1203" y="23"/>
                  </a:cubicBezTo>
                  <a:cubicBezTo>
                    <a:pt x="1041" y="58"/>
                    <a:pt x="877" y="76"/>
                    <a:pt x="712" y="76"/>
                  </a:cubicBezTo>
                  <a:cubicBezTo>
                    <a:pt x="512" y="76"/>
                    <a:pt x="310" y="50"/>
                    <a:pt x="113"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314" name="Google Shape;2314;p48"/>
            <p:cNvSpPr/>
            <p:nvPr/>
          </p:nvSpPr>
          <p:spPr>
            <a:xfrm>
              <a:off x="2474128" y="1101794"/>
              <a:ext cx="56093" cy="223812"/>
            </a:xfrm>
            <a:custGeom>
              <a:rect b="b" l="l" r="r" t="t"/>
              <a:pathLst>
                <a:path extrusionOk="0" h="2406" w="603">
                  <a:moveTo>
                    <a:pt x="371" y="0"/>
                  </a:moveTo>
                  <a:cubicBezTo>
                    <a:pt x="353" y="0"/>
                    <a:pt x="333" y="7"/>
                    <a:pt x="315" y="22"/>
                  </a:cubicBezTo>
                  <a:cubicBezTo>
                    <a:pt x="180" y="157"/>
                    <a:pt x="101" y="326"/>
                    <a:pt x="79" y="517"/>
                  </a:cubicBezTo>
                  <a:cubicBezTo>
                    <a:pt x="34" y="753"/>
                    <a:pt x="11" y="989"/>
                    <a:pt x="11" y="1237"/>
                  </a:cubicBezTo>
                  <a:cubicBezTo>
                    <a:pt x="0" y="1653"/>
                    <a:pt x="157" y="2069"/>
                    <a:pt x="438" y="2383"/>
                  </a:cubicBezTo>
                  <a:cubicBezTo>
                    <a:pt x="454" y="2399"/>
                    <a:pt x="472" y="2405"/>
                    <a:pt x="489" y="2405"/>
                  </a:cubicBezTo>
                  <a:cubicBezTo>
                    <a:pt x="548" y="2405"/>
                    <a:pt x="603" y="2331"/>
                    <a:pt x="551" y="2271"/>
                  </a:cubicBezTo>
                  <a:cubicBezTo>
                    <a:pt x="292" y="1990"/>
                    <a:pt x="157" y="1619"/>
                    <a:pt x="157" y="1237"/>
                  </a:cubicBezTo>
                  <a:cubicBezTo>
                    <a:pt x="157" y="1023"/>
                    <a:pt x="180" y="809"/>
                    <a:pt x="214" y="607"/>
                  </a:cubicBezTo>
                  <a:cubicBezTo>
                    <a:pt x="225" y="427"/>
                    <a:pt x="304" y="258"/>
                    <a:pt x="427" y="124"/>
                  </a:cubicBezTo>
                  <a:cubicBezTo>
                    <a:pt x="479" y="72"/>
                    <a:pt x="431" y="0"/>
                    <a:pt x="371"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315" name="Google Shape;2315;p48"/>
            <p:cNvSpPr/>
            <p:nvPr/>
          </p:nvSpPr>
          <p:spPr>
            <a:xfrm>
              <a:off x="2585940" y="1413137"/>
              <a:ext cx="89767" cy="53209"/>
            </a:xfrm>
            <a:custGeom>
              <a:rect b="b" l="l" r="r" t="t"/>
              <a:pathLst>
                <a:path extrusionOk="0" h="572" w="965">
                  <a:moveTo>
                    <a:pt x="79" y="0"/>
                  </a:moveTo>
                  <a:cubicBezTo>
                    <a:pt x="72" y="0"/>
                    <a:pt x="65" y="1"/>
                    <a:pt x="57" y="3"/>
                  </a:cubicBezTo>
                  <a:cubicBezTo>
                    <a:pt x="23" y="14"/>
                    <a:pt x="1" y="59"/>
                    <a:pt x="12" y="104"/>
                  </a:cubicBezTo>
                  <a:cubicBezTo>
                    <a:pt x="127" y="391"/>
                    <a:pt x="411" y="572"/>
                    <a:pt x="722" y="572"/>
                  </a:cubicBezTo>
                  <a:cubicBezTo>
                    <a:pt x="777" y="572"/>
                    <a:pt x="833" y="566"/>
                    <a:pt x="889" y="554"/>
                  </a:cubicBezTo>
                  <a:cubicBezTo>
                    <a:pt x="964" y="522"/>
                    <a:pt x="937" y="407"/>
                    <a:pt x="856" y="407"/>
                  </a:cubicBezTo>
                  <a:cubicBezTo>
                    <a:pt x="852" y="407"/>
                    <a:pt x="848" y="407"/>
                    <a:pt x="844" y="408"/>
                  </a:cubicBezTo>
                  <a:cubicBezTo>
                    <a:pt x="798" y="419"/>
                    <a:pt x="752" y="424"/>
                    <a:pt x="706" y="424"/>
                  </a:cubicBezTo>
                  <a:cubicBezTo>
                    <a:pt x="472" y="424"/>
                    <a:pt x="251" y="285"/>
                    <a:pt x="147" y="59"/>
                  </a:cubicBezTo>
                  <a:cubicBezTo>
                    <a:pt x="138" y="22"/>
                    <a:pt x="113" y="0"/>
                    <a:pt x="7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316" name="Google Shape;2316;p48"/>
            <p:cNvSpPr/>
            <p:nvPr/>
          </p:nvSpPr>
          <p:spPr>
            <a:xfrm>
              <a:off x="2782866" y="1466438"/>
              <a:ext cx="68837" cy="25488"/>
            </a:xfrm>
            <a:custGeom>
              <a:rect b="b" l="l" r="r" t="t"/>
              <a:pathLst>
                <a:path extrusionOk="0" h="274" w="740">
                  <a:moveTo>
                    <a:pt x="657" y="1"/>
                  </a:moveTo>
                  <a:cubicBezTo>
                    <a:pt x="650" y="1"/>
                    <a:pt x="644" y="2"/>
                    <a:pt x="638" y="4"/>
                  </a:cubicBezTo>
                  <a:cubicBezTo>
                    <a:pt x="459" y="60"/>
                    <a:pt x="267" y="93"/>
                    <a:pt x="88" y="116"/>
                  </a:cubicBezTo>
                  <a:cubicBezTo>
                    <a:pt x="85" y="116"/>
                    <a:pt x="82" y="115"/>
                    <a:pt x="80" y="115"/>
                  </a:cubicBezTo>
                  <a:cubicBezTo>
                    <a:pt x="0" y="115"/>
                    <a:pt x="0" y="274"/>
                    <a:pt x="80" y="274"/>
                  </a:cubicBezTo>
                  <a:cubicBezTo>
                    <a:pt x="82" y="274"/>
                    <a:pt x="85" y="274"/>
                    <a:pt x="88" y="273"/>
                  </a:cubicBezTo>
                  <a:cubicBezTo>
                    <a:pt x="290" y="251"/>
                    <a:pt x="481" y="206"/>
                    <a:pt x="672" y="150"/>
                  </a:cubicBezTo>
                  <a:cubicBezTo>
                    <a:pt x="717" y="138"/>
                    <a:pt x="740" y="93"/>
                    <a:pt x="728" y="60"/>
                  </a:cubicBezTo>
                  <a:cubicBezTo>
                    <a:pt x="719" y="22"/>
                    <a:pt x="687" y="1"/>
                    <a:pt x="657"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317" name="Google Shape;2317;p48"/>
            <p:cNvSpPr/>
            <p:nvPr/>
          </p:nvSpPr>
          <p:spPr>
            <a:xfrm>
              <a:off x="3057652" y="981052"/>
              <a:ext cx="139255" cy="100092"/>
            </a:xfrm>
            <a:custGeom>
              <a:rect b="b" l="l" r="r" t="t"/>
              <a:pathLst>
                <a:path extrusionOk="0" h="1076" w="1497">
                  <a:moveTo>
                    <a:pt x="146" y="1"/>
                  </a:moveTo>
                  <a:cubicBezTo>
                    <a:pt x="107" y="1"/>
                    <a:pt x="62" y="26"/>
                    <a:pt x="57" y="72"/>
                  </a:cubicBezTo>
                  <a:cubicBezTo>
                    <a:pt x="0" y="421"/>
                    <a:pt x="146" y="770"/>
                    <a:pt x="439" y="972"/>
                  </a:cubicBezTo>
                  <a:cubicBezTo>
                    <a:pt x="544" y="1042"/>
                    <a:pt x="663" y="1076"/>
                    <a:pt x="783" y="1076"/>
                  </a:cubicBezTo>
                  <a:cubicBezTo>
                    <a:pt x="971" y="1076"/>
                    <a:pt x="1158" y="991"/>
                    <a:pt x="1282" y="826"/>
                  </a:cubicBezTo>
                  <a:cubicBezTo>
                    <a:pt x="1394" y="657"/>
                    <a:pt x="1383" y="443"/>
                    <a:pt x="1473" y="264"/>
                  </a:cubicBezTo>
                  <a:cubicBezTo>
                    <a:pt x="1496" y="210"/>
                    <a:pt x="1446" y="156"/>
                    <a:pt x="1397" y="156"/>
                  </a:cubicBezTo>
                  <a:cubicBezTo>
                    <a:pt x="1375" y="156"/>
                    <a:pt x="1352" y="168"/>
                    <a:pt x="1338" y="196"/>
                  </a:cubicBezTo>
                  <a:cubicBezTo>
                    <a:pt x="1248" y="365"/>
                    <a:pt x="1248" y="578"/>
                    <a:pt x="1147" y="736"/>
                  </a:cubicBezTo>
                  <a:cubicBezTo>
                    <a:pt x="1067" y="855"/>
                    <a:pt x="926" y="931"/>
                    <a:pt x="777" y="931"/>
                  </a:cubicBezTo>
                  <a:cubicBezTo>
                    <a:pt x="758" y="931"/>
                    <a:pt x="739" y="929"/>
                    <a:pt x="720" y="927"/>
                  </a:cubicBezTo>
                  <a:cubicBezTo>
                    <a:pt x="551" y="904"/>
                    <a:pt x="405" y="792"/>
                    <a:pt x="315" y="646"/>
                  </a:cubicBezTo>
                  <a:cubicBezTo>
                    <a:pt x="214" y="477"/>
                    <a:pt x="180" y="275"/>
                    <a:pt x="203" y="72"/>
                  </a:cubicBezTo>
                  <a:cubicBezTo>
                    <a:pt x="214" y="23"/>
                    <a:pt x="182" y="1"/>
                    <a:pt x="146" y="1"/>
                  </a:cubicBezTo>
                  <a:close/>
                </a:path>
              </a:pathLst>
            </a:custGeom>
            <a:solidFill>
              <a:schemeClr val="accent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318" name="Google Shape;2318;p48"/>
            <p:cNvSpPr/>
            <p:nvPr/>
          </p:nvSpPr>
          <p:spPr>
            <a:xfrm>
              <a:off x="3098395" y="848496"/>
              <a:ext cx="30418" cy="38139"/>
            </a:xfrm>
            <a:custGeom>
              <a:rect b="b" l="l" r="r" t="t"/>
              <a:pathLst>
                <a:path extrusionOk="0" h="410" w="327">
                  <a:moveTo>
                    <a:pt x="196" y="1"/>
                  </a:moveTo>
                  <a:cubicBezTo>
                    <a:pt x="171" y="1"/>
                    <a:pt x="145" y="9"/>
                    <a:pt x="124" y="25"/>
                  </a:cubicBezTo>
                  <a:cubicBezTo>
                    <a:pt x="117" y="23"/>
                    <a:pt x="109" y="22"/>
                    <a:pt x="102" y="22"/>
                  </a:cubicBezTo>
                  <a:cubicBezTo>
                    <a:pt x="69" y="22"/>
                    <a:pt x="44" y="44"/>
                    <a:pt x="35" y="81"/>
                  </a:cubicBezTo>
                  <a:lnTo>
                    <a:pt x="12" y="193"/>
                  </a:lnTo>
                  <a:cubicBezTo>
                    <a:pt x="1" y="216"/>
                    <a:pt x="1" y="250"/>
                    <a:pt x="1" y="283"/>
                  </a:cubicBezTo>
                  <a:cubicBezTo>
                    <a:pt x="1" y="317"/>
                    <a:pt x="12" y="351"/>
                    <a:pt x="35" y="384"/>
                  </a:cubicBezTo>
                  <a:cubicBezTo>
                    <a:pt x="57" y="401"/>
                    <a:pt x="85" y="410"/>
                    <a:pt x="113" y="410"/>
                  </a:cubicBezTo>
                  <a:cubicBezTo>
                    <a:pt x="141" y="410"/>
                    <a:pt x="169" y="401"/>
                    <a:pt x="192" y="384"/>
                  </a:cubicBezTo>
                  <a:cubicBezTo>
                    <a:pt x="214" y="351"/>
                    <a:pt x="237" y="317"/>
                    <a:pt x="248" y="283"/>
                  </a:cubicBezTo>
                  <a:cubicBezTo>
                    <a:pt x="271" y="250"/>
                    <a:pt x="293" y="216"/>
                    <a:pt x="304" y="182"/>
                  </a:cubicBezTo>
                  <a:cubicBezTo>
                    <a:pt x="327" y="126"/>
                    <a:pt x="304" y="70"/>
                    <a:pt x="271" y="36"/>
                  </a:cubicBezTo>
                  <a:cubicBezTo>
                    <a:pt x="253" y="12"/>
                    <a:pt x="225" y="1"/>
                    <a:pt x="196" y="1"/>
                  </a:cubicBezTo>
                  <a:close/>
                </a:path>
              </a:pathLst>
            </a:custGeom>
            <a:solidFill>
              <a:schemeClr val="accent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319" name="Google Shape;2319;p48"/>
            <p:cNvSpPr/>
            <p:nvPr/>
          </p:nvSpPr>
          <p:spPr>
            <a:xfrm>
              <a:off x="3164347" y="854915"/>
              <a:ext cx="24093" cy="46232"/>
            </a:xfrm>
            <a:custGeom>
              <a:rect b="b" l="l" r="r" t="t"/>
              <a:pathLst>
                <a:path extrusionOk="0" h="497" w="259">
                  <a:moveTo>
                    <a:pt x="79" y="1"/>
                  </a:moveTo>
                  <a:cubicBezTo>
                    <a:pt x="34" y="1"/>
                    <a:pt x="0" y="34"/>
                    <a:pt x="0" y="79"/>
                  </a:cubicBezTo>
                  <a:lnTo>
                    <a:pt x="0" y="259"/>
                  </a:lnTo>
                  <a:cubicBezTo>
                    <a:pt x="0" y="315"/>
                    <a:pt x="0" y="372"/>
                    <a:pt x="23" y="428"/>
                  </a:cubicBezTo>
                  <a:cubicBezTo>
                    <a:pt x="44" y="471"/>
                    <a:pt x="85" y="496"/>
                    <a:pt x="126" y="496"/>
                  </a:cubicBezTo>
                  <a:cubicBezTo>
                    <a:pt x="149" y="496"/>
                    <a:pt x="171" y="489"/>
                    <a:pt x="191" y="473"/>
                  </a:cubicBezTo>
                  <a:cubicBezTo>
                    <a:pt x="236" y="428"/>
                    <a:pt x="259" y="360"/>
                    <a:pt x="247" y="293"/>
                  </a:cubicBezTo>
                  <a:cubicBezTo>
                    <a:pt x="247" y="226"/>
                    <a:pt x="236" y="147"/>
                    <a:pt x="225" y="79"/>
                  </a:cubicBezTo>
                  <a:cubicBezTo>
                    <a:pt x="216" y="52"/>
                    <a:pt x="191" y="31"/>
                    <a:pt x="158" y="31"/>
                  </a:cubicBezTo>
                  <a:cubicBezTo>
                    <a:pt x="151" y="31"/>
                    <a:pt x="143" y="32"/>
                    <a:pt x="135" y="34"/>
                  </a:cubicBezTo>
                  <a:cubicBezTo>
                    <a:pt x="124" y="12"/>
                    <a:pt x="101" y="1"/>
                    <a:pt x="79" y="1"/>
                  </a:cubicBezTo>
                  <a:close/>
                </a:path>
              </a:pathLst>
            </a:custGeom>
            <a:solidFill>
              <a:schemeClr val="accent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grpSp>
      <p:grpSp>
        <p:nvGrpSpPr>
          <p:cNvPr id="2320" name="Google Shape;2320;p48"/>
          <p:cNvGrpSpPr/>
          <p:nvPr/>
        </p:nvGrpSpPr>
        <p:grpSpPr>
          <a:xfrm>
            <a:off x="6222949" y="3221907"/>
            <a:ext cx="3701501" cy="1921582"/>
            <a:chOff x="4666075" y="3825750"/>
            <a:chExt cx="2868269" cy="1489021"/>
          </a:xfrm>
        </p:grpSpPr>
        <p:sp>
          <p:nvSpPr>
            <p:cNvPr id="2321" name="Google Shape;2321;p48"/>
            <p:cNvSpPr/>
            <p:nvPr/>
          </p:nvSpPr>
          <p:spPr>
            <a:xfrm>
              <a:off x="4666075" y="3825750"/>
              <a:ext cx="2868269" cy="1489021"/>
            </a:xfrm>
            <a:custGeom>
              <a:rect b="b" l="l" r="r" t="t"/>
              <a:pathLst>
                <a:path extrusionOk="0" h="13049" w="25136">
                  <a:moveTo>
                    <a:pt x="8141" y="0"/>
                  </a:moveTo>
                  <a:cubicBezTo>
                    <a:pt x="8010" y="0"/>
                    <a:pt x="7873" y="5"/>
                    <a:pt x="7732" y="15"/>
                  </a:cubicBezTo>
                  <a:cubicBezTo>
                    <a:pt x="3590" y="313"/>
                    <a:pt x="3833" y="4894"/>
                    <a:pt x="3872" y="5400"/>
                  </a:cubicBezTo>
                  <a:lnTo>
                    <a:pt x="3872" y="5400"/>
                  </a:lnTo>
                  <a:cubicBezTo>
                    <a:pt x="3495" y="5215"/>
                    <a:pt x="3136" y="5132"/>
                    <a:pt x="2806" y="5132"/>
                  </a:cubicBezTo>
                  <a:cubicBezTo>
                    <a:pt x="970" y="5132"/>
                    <a:pt x="0" y="7674"/>
                    <a:pt x="1414" y="9189"/>
                  </a:cubicBezTo>
                  <a:cubicBezTo>
                    <a:pt x="2121" y="9937"/>
                    <a:pt x="2853" y="10160"/>
                    <a:pt x="3472" y="10160"/>
                  </a:cubicBezTo>
                  <a:cubicBezTo>
                    <a:pt x="4379" y="10160"/>
                    <a:pt x="5045" y="9684"/>
                    <a:pt x="5045" y="9684"/>
                  </a:cubicBezTo>
                  <a:cubicBezTo>
                    <a:pt x="5045" y="9684"/>
                    <a:pt x="5270" y="11505"/>
                    <a:pt x="7552" y="11730"/>
                  </a:cubicBezTo>
                  <a:cubicBezTo>
                    <a:pt x="7717" y="11747"/>
                    <a:pt x="7872" y="11755"/>
                    <a:pt x="8018" y="11755"/>
                  </a:cubicBezTo>
                  <a:cubicBezTo>
                    <a:pt x="9877" y="11755"/>
                    <a:pt x="10205" y="10460"/>
                    <a:pt x="10206" y="10459"/>
                  </a:cubicBezTo>
                  <a:lnTo>
                    <a:pt x="10206" y="10459"/>
                  </a:lnTo>
                  <a:cubicBezTo>
                    <a:pt x="10206" y="10460"/>
                    <a:pt x="10093" y="11775"/>
                    <a:pt x="11948" y="12393"/>
                  </a:cubicBezTo>
                  <a:cubicBezTo>
                    <a:pt x="12172" y="12467"/>
                    <a:pt x="12378" y="12499"/>
                    <a:pt x="12568" y="12499"/>
                  </a:cubicBezTo>
                  <a:cubicBezTo>
                    <a:pt x="13933" y="12499"/>
                    <a:pt x="14410" y="10808"/>
                    <a:pt x="14410" y="10808"/>
                  </a:cubicBezTo>
                  <a:lnTo>
                    <a:pt x="14410" y="10808"/>
                  </a:lnTo>
                  <a:cubicBezTo>
                    <a:pt x="14410" y="10808"/>
                    <a:pt x="14298" y="12461"/>
                    <a:pt x="16962" y="12966"/>
                  </a:cubicBezTo>
                  <a:cubicBezTo>
                    <a:pt x="17259" y="13023"/>
                    <a:pt x="17527" y="13048"/>
                    <a:pt x="17769" y="13048"/>
                  </a:cubicBezTo>
                  <a:cubicBezTo>
                    <a:pt x="19698" y="13048"/>
                    <a:pt x="20009" y="11460"/>
                    <a:pt x="20009" y="11460"/>
                  </a:cubicBezTo>
                  <a:cubicBezTo>
                    <a:pt x="20502" y="12037"/>
                    <a:pt x="21516" y="12450"/>
                    <a:pt x="22447" y="12450"/>
                  </a:cubicBezTo>
                  <a:cubicBezTo>
                    <a:pt x="23257" y="12450"/>
                    <a:pt x="24005" y="12137"/>
                    <a:pt x="24292" y="11348"/>
                  </a:cubicBezTo>
                  <a:cubicBezTo>
                    <a:pt x="24911" y="9650"/>
                    <a:pt x="23978" y="9414"/>
                    <a:pt x="23978" y="9414"/>
                  </a:cubicBezTo>
                  <a:cubicBezTo>
                    <a:pt x="23978" y="9414"/>
                    <a:pt x="25136" y="8256"/>
                    <a:pt x="24169" y="7098"/>
                  </a:cubicBezTo>
                  <a:cubicBezTo>
                    <a:pt x="23802" y="6658"/>
                    <a:pt x="23439" y="6523"/>
                    <a:pt x="23131" y="6523"/>
                  </a:cubicBezTo>
                  <a:cubicBezTo>
                    <a:pt x="22635" y="6523"/>
                    <a:pt x="22280" y="6873"/>
                    <a:pt x="22280" y="6873"/>
                  </a:cubicBezTo>
                  <a:cubicBezTo>
                    <a:pt x="22280" y="6873"/>
                    <a:pt x="23168" y="2129"/>
                    <a:pt x="19818" y="1589"/>
                  </a:cubicBezTo>
                  <a:cubicBezTo>
                    <a:pt x="19608" y="1555"/>
                    <a:pt x="19404" y="1540"/>
                    <a:pt x="19208" y="1540"/>
                  </a:cubicBezTo>
                  <a:cubicBezTo>
                    <a:pt x="16260" y="1540"/>
                    <a:pt x="14837" y="5097"/>
                    <a:pt x="14837" y="5097"/>
                  </a:cubicBezTo>
                  <a:cubicBezTo>
                    <a:pt x="14837" y="5097"/>
                    <a:pt x="15141" y="3062"/>
                    <a:pt x="13713" y="3062"/>
                  </a:cubicBezTo>
                  <a:cubicBezTo>
                    <a:pt x="12285" y="3062"/>
                    <a:pt x="11712" y="4445"/>
                    <a:pt x="11712" y="4445"/>
                  </a:cubicBezTo>
                  <a:cubicBezTo>
                    <a:pt x="11712" y="4445"/>
                    <a:pt x="12102" y="0"/>
                    <a:pt x="81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322" name="Google Shape;2322;p48"/>
            <p:cNvSpPr/>
            <p:nvPr/>
          </p:nvSpPr>
          <p:spPr>
            <a:xfrm>
              <a:off x="6083334" y="4706346"/>
              <a:ext cx="168198" cy="121185"/>
            </a:xfrm>
            <a:custGeom>
              <a:rect b="b" l="l" r="r" t="t"/>
              <a:pathLst>
                <a:path extrusionOk="0" h="1062" w="1474">
                  <a:moveTo>
                    <a:pt x="182" y="0"/>
                  </a:moveTo>
                  <a:cubicBezTo>
                    <a:pt x="154" y="0"/>
                    <a:pt x="126" y="14"/>
                    <a:pt x="113" y="44"/>
                  </a:cubicBezTo>
                  <a:cubicBezTo>
                    <a:pt x="0" y="393"/>
                    <a:pt x="124" y="775"/>
                    <a:pt x="428" y="977"/>
                  </a:cubicBezTo>
                  <a:cubicBezTo>
                    <a:pt x="534" y="1034"/>
                    <a:pt x="648" y="1062"/>
                    <a:pt x="761" y="1062"/>
                  </a:cubicBezTo>
                  <a:cubicBezTo>
                    <a:pt x="980" y="1062"/>
                    <a:pt x="1193" y="957"/>
                    <a:pt x="1327" y="764"/>
                  </a:cubicBezTo>
                  <a:cubicBezTo>
                    <a:pt x="1428" y="595"/>
                    <a:pt x="1473" y="393"/>
                    <a:pt x="1451" y="202"/>
                  </a:cubicBezTo>
                  <a:cubicBezTo>
                    <a:pt x="1445" y="157"/>
                    <a:pt x="1406" y="134"/>
                    <a:pt x="1370" y="134"/>
                  </a:cubicBezTo>
                  <a:cubicBezTo>
                    <a:pt x="1335" y="134"/>
                    <a:pt x="1304" y="157"/>
                    <a:pt x="1316" y="202"/>
                  </a:cubicBezTo>
                  <a:cubicBezTo>
                    <a:pt x="1348" y="551"/>
                    <a:pt x="1126" y="922"/>
                    <a:pt x="753" y="922"/>
                  </a:cubicBezTo>
                  <a:cubicBezTo>
                    <a:pt x="742" y="922"/>
                    <a:pt x="731" y="922"/>
                    <a:pt x="720" y="921"/>
                  </a:cubicBezTo>
                  <a:cubicBezTo>
                    <a:pt x="326" y="899"/>
                    <a:pt x="146" y="426"/>
                    <a:pt x="248" y="89"/>
                  </a:cubicBezTo>
                  <a:cubicBezTo>
                    <a:pt x="268" y="34"/>
                    <a:pt x="226" y="0"/>
                    <a:pt x="182"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323" name="Google Shape;2323;p48"/>
            <p:cNvSpPr/>
            <p:nvPr/>
          </p:nvSpPr>
          <p:spPr>
            <a:xfrm>
              <a:off x="6134570" y="4589382"/>
              <a:ext cx="34804" cy="48269"/>
            </a:xfrm>
            <a:custGeom>
              <a:rect b="b" l="l" r="r" t="t"/>
              <a:pathLst>
                <a:path extrusionOk="0" h="423" w="305">
                  <a:moveTo>
                    <a:pt x="109" y="1"/>
                  </a:moveTo>
                  <a:cubicBezTo>
                    <a:pt x="86" y="1"/>
                    <a:pt x="64" y="13"/>
                    <a:pt x="57" y="35"/>
                  </a:cubicBezTo>
                  <a:cubicBezTo>
                    <a:pt x="23" y="114"/>
                    <a:pt x="1" y="192"/>
                    <a:pt x="12" y="271"/>
                  </a:cubicBezTo>
                  <a:cubicBezTo>
                    <a:pt x="1" y="327"/>
                    <a:pt x="23" y="372"/>
                    <a:pt x="57" y="406"/>
                  </a:cubicBezTo>
                  <a:cubicBezTo>
                    <a:pt x="80" y="417"/>
                    <a:pt x="102" y="423"/>
                    <a:pt x="123" y="423"/>
                  </a:cubicBezTo>
                  <a:cubicBezTo>
                    <a:pt x="144" y="423"/>
                    <a:pt x="164" y="417"/>
                    <a:pt x="181" y="406"/>
                  </a:cubicBezTo>
                  <a:cubicBezTo>
                    <a:pt x="248" y="350"/>
                    <a:pt x="293" y="282"/>
                    <a:pt x="293" y="192"/>
                  </a:cubicBezTo>
                  <a:cubicBezTo>
                    <a:pt x="305" y="102"/>
                    <a:pt x="237" y="24"/>
                    <a:pt x="147" y="12"/>
                  </a:cubicBezTo>
                  <a:cubicBezTo>
                    <a:pt x="135" y="4"/>
                    <a:pt x="122" y="1"/>
                    <a:pt x="109"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324" name="Google Shape;2324;p48"/>
            <p:cNvSpPr/>
            <p:nvPr/>
          </p:nvSpPr>
          <p:spPr>
            <a:xfrm>
              <a:off x="6221865" y="4621561"/>
              <a:ext cx="114" cy="114"/>
            </a:xfrm>
            <a:custGeom>
              <a:rect b="b" l="l" r="r" t="t"/>
              <a:pathLst>
                <a:path extrusionOk="0" h="1" w="1">
                  <a:moveTo>
                    <a:pt x="0" y="0"/>
                  </a:moveTo>
                  <a:close/>
                </a:path>
              </a:pathLst>
            </a:custGeom>
            <a:solidFill>
              <a:srgbClr val="3F9C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325" name="Google Shape;2325;p48"/>
            <p:cNvSpPr/>
            <p:nvPr/>
          </p:nvSpPr>
          <p:spPr>
            <a:xfrm>
              <a:off x="6201325" y="4590409"/>
              <a:ext cx="37314" cy="53061"/>
            </a:xfrm>
            <a:custGeom>
              <a:rect b="b" l="l" r="r" t="t"/>
              <a:pathLst>
                <a:path extrusionOk="0" h="465" w="327">
                  <a:moveTo>
                    <a:pt x="140" y="0"/>
                  </a:moveTo>
                  <a:cubicBezTo>
                    <a:pt x="113" y="0"/>
                    <a:pt x="89" y="21"/>
                    <a:pt x="79" y="48"/>
                  </a:cubicBezTo>
                  <a:lnTo>
                    <a:pt x="79" y="71"/>
                  </a:lnTo>
                  <a:lnTo>
                    <a:pt x="68" y="82"/>
                  </a:lnTo>
                  <a:lnTo>
                    <a:pt x="46" y="138"/>
                  </a:lnTo>
                  <a:cubicBezTo>
                    <a:pt x="23" y="183"/>
                    <a:pt x="1" y="228"/>
                    <a:pt x="1" y="273"/>
                  </a:cubicBezTo>
                  <a:cubicBezTo>
                    <a:pt x="1" y="352"/>
                    <a:pt x="57" y="431"/>
                    <a:pt x="136" y="453"/>
                  </a:cubicBezTo>
                  <a:cubicBezTo>
                    <a:pt x="151" y="461"/>
                    <a:pt x="167" y="465"/>
                    <a:pt x="183" y="465"/>
                  </a:cubicBezTo>
                  <a:cubicBezTo>
                    <a:pt x="211" y="465"/>
                    <a:pt x="237" y="452"/>
                    <a:pt x="259" y="431"/>
                  </a:cubicBezTo>
                  <a:cubicBezTo>
                    <a:pt x="293" y="397"/>
                    <a:pt x="315" y="352"/>
                    <a:pt x="315" y="307"/>
                  </a:cubicBezTo>
                  <a:cubicBezTo>
                    <a:pt x="327" y="273"/>
                    <a:pt x="327" y="228"/>
                    <a:pt x="304" y="183"/>
                  </a:cubicBezTo>
                  <a:cubicBezTo>
                    <a:pt x="293" y="138"/>
                    <a:pt x="259" y="105"/>
                    <a:pt x="214" y="93"/>
                  </a:cubicBezTo>
                  <a:cubicBezTo>
                    <a:pt x="225" y="48"/>
                    <a:pt x="203" y="15"/>
                    <a:pt x="158" y="3"/>
                  </a:cubicBezTo>
                  <a:cubicBezTo>
                    <a:pt x="152" y="1"/>
                    <a:pt x="146" y="0"/>
                    <a:pt x="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326" name="Google Shape;2326;p48"/>
            <p:cNvSpPr/>
            <p:nvPr/>
          </p:nvSpPr>
          <p:spPr>
            <a:xfrm>
              <a:off x="6219354" y="4626696"/>
              <a:ext cx="0" cy="114"/>
            </a:xfrm>
            <a:custGeom>
              <a:rect b="b" l="l" r="r" t="t"/>
              <a:pathLst>
                <a:path extrusionOk="0" h="1" w="0">
                  <a:moveTo>
                    <a:pt x="0" y="0"/>
                  </a:moveTo>
                  <a:lnTo>
                    <a:pt x="0" y="0"/>
                  </a:lnTo>
                  <a:lnTo>
                    <a:pt x="0" y="0"/>
                  </a:lnTo>
                  <a:cubicBezTo>
                    <a:pt x="0" y="0"/>
                    <a:pt x="0" y="0"/>
                    <a:pt x="0" y="0"/>
                  </a:cubicBezTo>
                  <a:close/>
                </a:path>
              </a:pathLst>
            </a:custGeom>
            <a:solidFill>
              <a:srgbClr val="3F9CAC"/>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327" name="Google Shape;2327;p48"/>
            <p:cNvSpPr/>
            <p:nvPr/>
          </p:nvSpPr>
          <p:spPr>
            <a:xfrm>
              <a:off x="5163485" y="3920381"/>
              <a:ext cx="233811" cy="479376"/>
            </a:xfrm>
            <a:custGeom>
              <a:rect b="b" l="l" r="r" t="t"/>
              <a:pathLst>
                <a:path extrusionOk="0" h="4201" w="2049">
                  <a:moveTo>
                    <a:pt x="1928" y="1"/>
                  </a:moveTo>
                  <a:cubicBezTo>
                    <a:pt x="1919" y="1"/>
                    <a:pt x="1910" y="3"/>
                    <a:pt x="1900" y="7"/>
                  </a:cubicBezTo>
                  <a:cubicBezTo>
                    <a:pt x="765" y="546"/>
                    <a:pt x="169" y="1760"/>
                    <a:pt x="34" y="2963"/>
                  </a:cubicBezTo>
                  <a:cubicBezTo>
                    <a:pt x="0" y="3357"/>
                    <a:pt x="0" y="3739"/>
                    <a:pt x="34" y="4133"/>
                  </a:cubicBezTo>
                  <a:cubicBezTo>
                    <a:pt x="34" y="4178"/>
                    <a:pt x="71" y="4200"/>
                    <a:pt x="107" y="4200"/>
                  </a:cubicBezTo>
                  <a:cubicBezTo>
                    <a:pt x="144" y="4200"/>
                    <a:pt x="180" y="4178"/>
                    <a:pt x="180" y="4133"/>
                  </a:cubicBezTo>
                  <a:cubicBezTo>
                    <a:pt x="79" y="2907"/>
                    <a:pt x="293" y="1581"/>
                    <a:pt x="1203" y="670"/>
                  </a:cubicBezTo>
                  <a:cubicBezTo>
                    <a:pt x="1428" y="456"/>
                    <a:pt x="1687" y="265"/>
                    <a:pt x="1979" y="130"/>
                  </a:cubicBezTo>
                  <a:cubicBezTo>
                    <a:pt x="2049" y="101"/>
                    <a:pt x="1996" y="1"/>
                    <a:pt x="192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328" name="Google Shape;2328;p48"/>
            <p:cNvSpPr/>
            <p:nvPr/>
          </p:nvSpPr>
          <p:spPr>
            <a:xfrm>
              <a:off x="5816542" y="3983599"/>
              <a:ext cx="106693" cy="149142"/>
            </a:xfrm>
            <a:custGeom>
              <a:rect b="b" l="l" r="r" t="t"/>
              <a:pathLst>
                <a:path extrusionOk="0" h="1307" w="935">
                  <a:moveTo>
                    <a:pt x="95" y="0"/>
                  </a:moveTo>
                  <a:cubicBezTo>
                    <a:pt x="36" y="0"/>
                    <a:pt x="1" y="92"/>
                    <a:pt x="56" y="138"/>
                  </a:cubicBezTo>
                  <a:cubicBezTo>
                    <a:pt x="225" y="262"/>
                    <a:pt x="360" y="431"/>
                    <a:pt x="438" y="622"/>
                  </a:cubicBezTo>
                  <a:cubicBezTo>
                    <a:pt x="562" y="835"/>
                    <a:pt x="674" y="1049"/>
                    <a:pt x="787" y="1274"/>
                  </a:cubicBezTo>
                  <a:cubicBezTo>
                    <a:pt x="800" y="1297"/>
                    <a:pt x="820" y="1307"/>
                    <a:pt x="839" y="1307"/>
                  </a:cubicBezTo>
                  <a:cubicBezTo>
                    <a:pt x="886" y="1307"/>
                    <a:pt x="934" y="1254"/>
                    <a:pt x="911" y="1206"/>
                  </a:cubicBezTo>
                  <a:cubicBezTo>
                    <a:pt x="798" y="970"/>
                    <a:pt x="674" y="734"/>
                    <a:pt x="540" y="509"/>
                  </a:cubicBezTo>
                  <a:cubicBezTo>
                    <a:pt x="450" y="318"/>
                    <a:pt x="303" y="150"/>
                    <a:pt x="135" y="15"/>
                  </a:cubicBezTo>
                  <a:cubicBezTo>
                    <a:pt x="121" y="5"/>
                    <a:pt x="107" y="0"/>
                    <a:pt x="95"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329" name="Google Shape;2329;p48"/>
            <p:cNvSpPr/>
            <p:nvPr/>
          </p:nvSpPr>
          <p:spPr>
            <a:xfrm>
              <a:off x="4797873" y="4484889"/>
              <a:ext cx="188624" cy="243168"/>
            </a:xfrm>
            <a:custGeom>
              <a:rect b="b" l="l" r="r" t="t"/>
              <a:pathLst>
                <a:path extrusionOk="0" h="2131" w="1653">
                  <a:moveTo>
                    <a:pt x="1464" y="1"/>
                  </a:moveTo>
                  <a:cubicBezTo>
                    <a:pt x="1004" y="1"/>
                    <a:pt x="635" y="358"/>
                    <a:pt x="394" y="726"/>
                  </a:cubicBezTo>
                  <a:cubicBezTo>
                    <a:pt x="146" y="1131"/>
                    <a:pt x="0" y="1625"/>
                    <a:pt x="158" y="2086"/>
                  </a:cubicBezTo>
                  <a:cubicBezTo>
                    <a:pt x="171" y="2117"/>
                    <a:pt x="199" y="2130"/>
                    <a:pt x="227" y="2130"/>
                  </a:cubicBezTo>
                  <a:cubicBezTo>
                    <a:pt x="272" y="2130"/>
                    <a:pt x="318" y="2096"/>
                    <a:pt x="304" y="2041"/>
                  </a:cubicBezTo>
                  <a:cubicBezTo>
                    <a:pt x="158" y="1625"/>
                    <a:pt x="293" y="1187"/>
                    <a:pt x="506" y="827"/>
                  </a:cubicBezTo>
                  <a:cubicBezTo>
                    <a:pt x="716" y="492"/>
                    <a:pt x="1052" y="147"/>
                    <a:pt x="1479" y="147"/>
                  </a:cubicBezTo>
                  <a:cubicBezTo>
                    <a:pt x="1510" y="147"/>
                    <a:pt x="1542" y="149"/>
                    <a:pt x="1574" y="152"/>
                  </a:cubicBezTo>
                  <a:cubicBezTo>
                    <a:pt x="1577" y="153"/>
                    <a:pt x="1580" y="153"/>
                    <a:pt x="1583" y="153"/>
                  </a:cubicBezTo>
                  <a:cubicBezTo>
                    <a:pt x="1653" y="153"/>
                    <a:pt x="1650" y="17"/>
                    <a:pt x="1563" y="6"/>
                  </a:cubicBezTo>
                  <a:cubicBezTo>
                    <a:pt x="1530" y="3"/>
                    <a:pt x="1496" y="1"/>
                    <a:pt x="1464"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330" name="Google Shape;2330;p48"/>
            <p:cNvSpPr/>
            <p:nvPr/>
          </p:nvSpPr>
          <p:spPr>
            <a:xfrm>
              <a:off x="5055194" y="4488199"/>
              <a:ext cx="49410" cy="19285"/>
            </a:xfrm>
            <a:custGeom>
              <a:rect b="b" l="l" r="r" t="t"/>
              <a:pathLst>
                <a:path extrusionOk="0" h="169" w="433">
                  <a:moveTo>
                    <a:pt x="190" y="0"/>
                  </a:moveTo>
                  <a:cubicBezTo>
                    <a:pt x="155" y="0"/>
                    <a:pt x="119" y="4"/>
                    <a:pt x="84" y="11"/>
                  </a:cubicBezTo>
                  <a:cubicBezTo>
                    <a:pt x="0" y="32"/>
                    <a:pt x="23" y="160"/>
                    <a:pt x="108" y="160"/>
                  </a:cubicBezTo>
                  <a:cubicBezTo>
                    <a:pt x="115" y="160"/>
                    <a:pt x="122" y="159"/>
                    <a:pt x="129" y="157"/>
                  </a:cubicBezTo>
                  <a:lnTo>
                    <a:pt x="331" y="157"/>
                  </a:lnTo>
                  <a:cubicBezTo>
                    <a:pt x="343" y="165"/>
                    <a:pt x="355" y="169"/>
                    <a:pt x="366" y="169"/>
                  </a:cubicBezTo>
                  <a:cubicBezTo>
                    <a:pt x="387" y="169"/>
                    <a:pt x="407" y="156"/>
                    <a:pt x="421" y="135"/>
                  </a:cubicBezTo>
                  <a:cubicBezTo>
                    <a:pt x="432" y="112"/>
                    <a:pt x="421" y="78"/>
                    <a:pt x="399" y="56"/>
                  </a:cubicBezTo>
                  <a:cubicBezTo>
                    <a:pt x="337" y="18"/>
                    <a:pt x="265" y="0"/>
                    <a:pt x="19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331" name="Google Shape;2331;p48"/>
            <p:cNvSpPr/>
            <p:nvPr/>
          </p:nvSpPr>
          <p:spPr>
            <a:xfrm>
              <a:off x="4857211" y="4808704"/>
              <a:ext cx="142181" cy="113425"/>
            </a:xfrm>
            <a:custGeom>
              <a:rect b="b" l="l" r="r" t="t"/>
              <a:pathLst>
                <a:path extrusionOk="0" h="994" w="1246">
                  <a:moveTo>
                    <a:pt x="97" y="0"/>
                  </a:moveTo>
                  <a:cubicBezTo>
                    <a:pt x="49" y="0"/>
                    <a:pt x="0" y="49"/>
                    <a:pt x="31" y="103"/>
                  </a:cubicBezTo>
                  <a:cubicBezTo>
                    <a:pt x="87" y="238"/>
                    <a:pt x="166" y="361"/>
                    <a:pt x="256" y="485"/>
                  </a:cubicBezTo>
                  <a:cubicBezTo>
                    <a:pt x="346" y="597"/>
                    <a:pt x="447" y="699"/>
                    <a:pt x="582" y="777"/>
                  </a:cubicBezTo>
                  <a:cubicBezTo>
                    <a:pt x="706" y="845"/>
                    <a:pt x="841" y="901"/>
                    <a:pt x="976" y="957"/>
                  </a:cubicBezTo>
                  <a:cubicBezTo>
                    <a:pt x="1015" y="973"/>
                    <a:pt x="1065" y="994"/>
                    <a:pt x="1114" y="994"/>
                  </a:cubicBezTo>
                  <a:cubicBezTo>
                    <a:pt x="1136" y="994"/>
                    <a:pt x="1157" y="990"/>
                    <a:pt x="1178" y="980"/>
                  </a:cubicBezTo>
                  <a:cubicBezTo>
                    <a:pt x="1234" y="946"/>
                    <a:pt x="1245" y="867"/>
                    <a:pt x="1200" y="822"/>
                  </a:cubicBezTo>
                  <a:cubicBezTo>
                    <a:pt x="1183" y="809"/>
                    <a:pt x="1163" y="803"/>
                    <a:pt x="1145" y="803"/>
                  </a:cubicBezTo>
                  <a:cubicBezTo>
                    <a:pt x="1116" y="803"/>
                    <a:pt x="1090" y="818"/>
                    <a:pt x="1077" y="845"/>
                  </a:cubicBezTo>
                  <a:lnTo>
                    <a:pt x="1043" y="834"/>
                  </a:lnTo>
                  <a:lnTo>
                    <a:pt x="964" y="800"/>
                  </a:lnTo>
                  <a:cubicBezTo>
                    <a:pt x="919" y="789"/>
                    <a:pt x="863" y="766"/>
                    <a:pt x="818" y="744"/>
                  </a:cubicBezTo>
                  <a:cubicBezTo>
                    <a:pt x="717" y="699"/>
                    <a:pt x="616" y="642"/>
                    <a:pt x="537" y="575"/>
                  </a:cubicBezTo>
                  <a:cubicBezTo>
                    <a:pt x="368" y="429"/>
                    <a:pt x="234" y="238"/>
                    <a:pt x="155" y="35"/>
                  </a:cubicBezTo>
                  <a:cubicBezTo>
                    <a:pt x="141" y="11"/>
                    <a:pt x="119" y="0"/>
                    <a:pt x="9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332" name="Google Shape;2332;p48"/>
            <p:cNvSpPr/>
            <p:nvPr/>
          </p:nvSpPr>
          <p:spPr>
            <a:xfrm>
              <a:off x="6037119" y="4222091"/>
              <a:ext cx="174246" cy="148001"/>
            </a:xfrm>
            <a:custGeom>
              <a:rect b="b" l="l" r="r" t="t"/>
              <a:pathLst>
                <a:path extrusionOk="0" h="1297" w="1527">
                  <a:moveTo>
                    <a:pt x="1334" y="0"/>
                  </a:moveTo>
                  <a:cubicBezTo>
                    <a:pt x="1223" y="0"/>
                    <a:pt x="1107" y="59"/>
                    <a:pt x="1012" y="106"/>
                  </a:cubicBezTo>
                  <a:cubicBezTo>
                    <a:pt x="855" y="184"/>
                    <a:pt x="720" y="286"/>
                    <a:pt x="585" y="398"/>
                  </a:cubicBezTo>
                  <a:cubicBezTo>
                    <a:pt x="450" y="511"/>
                    <a:pt x="338" y="645"/>
                    <a:pt x="225" y="780"/>
                  </a:cubicBezTo>
                  <a:cubicBezTo>
                    <a:pt x="135" y="904"/>
                    <a:pt x="1" y="1073"/>
                    <a:pt x="68" y="1253"/>
                  </a:cubicBezTo>
                  <a:cubicBezTo>
                    <a:pt x="81" y="1283"/>
                    <a:pt x="109" y="1297"/>
                    <a:pt x="138" y="1297"/>
                  </a:cubicBezTo>
                  <a:cubicBezTo>
                    <a:pt x="183" y="1297"/>
                    <a:pt x="228" y="1263"/>
                    <a:pt x="214" y="1208"/>
                  </a:cubicBezTo>
                  <a:cubicBezTo>
                    <a:pt x="158" y="1073"/>
                    <a:pt x="293" y="926"/>
                    <a:pt x="372" y="837"/>
                  </a:cubicBezTo>
                  <a:cubicBezTo>
                    <a:pt x="462" y="713"/>
                    <a:pt x="563" y="612"/>
                    <a:pt x="675" y="511"/>
                  </a:cubicBezTo>
                  <a:cubicBezTo>
                    <a:pt x="776" y="421"/>
                    <a:pt x="900" y="342"/>
                    <a:pt x="1024" y="263"/>
                  </a:cubicBezTo>
                  <a:cubicBezTo>
                    <a:pt x="1103" y="219"/>
                    <a:pt x="1223" y="141"/>
                    <a:pt x="1331" y="141"/>
                  </a:cubicBezTo>
                  <a:cubicBezTo>
                    <a:pt x="1361" y="141"/>
                    <a:pt x="1390" y="147"/>
                    <a:pt x="1417" y="162"/>
                  </a:cubicBezTo>
                  <a:cubicBezTo>
                    <a:pt x="1421" y="163"/>
                    <a:pt x="1425" y="163"/>
                    <a:pt x="1429" y="163"/>
                  </a:cubicBezTo>
                  <a:cubicBezTo>
                    <a:pt x="1489" y="163"/>
                    <a:pt x="1526" y="81"/>
                    <a:pt x="1473" y="38"/>
                  </a:cubicBezTo>
                  <a:cubicBezTo>
                    <a:pt x="1429" y="11"/>
                    <a:pt x="1382" y="0"/>
                    <a:pt x="1334"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333" name="Google Shape;2333;p48"/>
            <p:cNvSpPr/>
            <p:nvPr/>
          </p:nvSpPr>
          <p:spPr>
            <a:xfrm>
              <a:off x="6270590" y="4241490"/>
              <a:ext cx="60478" cy="61619"/>
            </a:xfrm>
            <a:custGeom>
              <a:rect b="b" l="l" r="r" t="t"/>
              <a:pathLst>
                <a:path extrusionOk="0" h="540" w="530">
                  <a:moveTo>
                    <a:pt x="83" y="0"/>
                  </a:moveTo>
                  <a:cubicBezTo>
                    <a:pt x="53" y="0"/>
                    <a:pt x="21" y="20"/>
                    <a:pt x="12" y="48"/>
                  </a:cubicBezTo>
                  <a:cubicBezTo>
                    <a:pt x="1" y="82"/>
                    <a:pt x="23" y="127"/>
                    <a:pt x="68" y="138"/>
                  </a:cubicBezTo>
                  <a:lnTo>
                    <a:pt x="79" y="149"/>
                  </a:lnTo>
                  <a:lnTo>
                    <a:pt x="113" y="161"/>
                  </a:lnTo>
                  <a:cubicBezTo>
                    <a:pt x="124" y="172"/>
                    <a:pt x="147" y="183"/>
                    <a:pt x="169" y="194"/>
                  </a:cubicBezTo>
                  <a:lnTo>
                    <a:pt x="181" y="206"/>
                  </a:lnTo>
                  <a:lnTo>
                    <a:pt x="203" y="228"/>
                  </a:lnTo>
                  <a:cubicBezTo>
                    <a:pt x="214" y="239"/>
                    <a:pt x="237" y="262"/>
                    <a:pt x="248" y="273"/>
                  </a:cubicBezTo>
                  <a:lnTo>
                    <a:pt x="271" y="296"/>
                  </a:lnTo>
                  <a:lnTo>
                    <a:pt x="282" y="318"/>
                  </a:lnTo>
                  <a:cubicBezTo>
                    <a:pt x="293" y="329"/>
                    <a:pt x="304" y="352"/>
                    <a:pt x="315" y="374"/>
                  </a:cubicBezTo>
                  <a:cubicBezTo>
                    <a:pt x="327" y="385"/>
                    <a:pt x="327" y="385"/>
                    <a:pt x="338" y="397"/>
                  </a:cubicBezTo>
                  <a:lnTo>
                    <a:pt x="349" y="419"/>
                  </a:lnTo>
                  <a:lnTo>
                    <a:pt x="349" y="430"/>
                  </a:lnTo>
                  <a:lnTo>
                    <a:pt x="349" y="453"/>
                  </a:lnTo>
                  <a:cubicBezTo>
                    <a:pt x="349" y="464"/>
                    <a:pt x="349" y="475"/>
                    <a:pt x="360" y="487"/>
                  </a:cubicBezTo>
                  <a:cubicBezTo>
                    <a:pt x="370" y="523"/>
                    <a:pt x="400" y="540"/>
                    <a:pt x="430" y="540"/>
                  </a:cubicBezTo>
                  <a:cubicBezTo>
                    <a:pt x="474" y="540"/>
                    <a:pt x="520" y="506"/>
                    <a:pt x="507" y="453"/>
                  </a:cubicBezTo>
                  <a:lnTo>
                    <a:pt x="529" y="453"/>
                  </a:lnTo>
                  <a:cubicBezTo>
                    <a:pt x="462" y="251"/>
                    <a:pt x="304" y="82"/>
                    <a:pt x="102" y="3"/>
                  </a:cubicBezTo>
                  <a:cubicBezTo>
                    <a:pt x="96" y="1"/>
                    <a:pt x="90" y="0"/>
                    <a:pt x="83"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334" name="Google Shape;2334;p48"/>
            <p:cNvSpPr/>
            <p:nvPr/>
          </p:nvSpPr>
          <p:spPr>
            <a:xfrm>
              <a:off x="6407751" y="4106839"/>
              <a:ext cx="322817" cy="312205"/>
            </a:xfrm>
            <a:custGeom>
              <a:rect b="b" l="l" r="r" t="t"/>
              <a:pathLst>
                <a:path extrusionOk="0" h="2736" w="2829">
                  <a:moveTo>
                    <a:pt x="2729" y="0"/>
                  </a:moveTo>
                  <a:cubicBezTo>
                    <a:pt x="2724" y="0"/>
                    <a:pt x="2717" y="1"/>
                    <a:pt x="2711" y="3"/>
                  </a:cubicBezTo>
                  <a:cubicBezTo>
                    <a:pt x="2430" y="70"/>
                    <a:pt x="2171" y="216"/>
                    <a:pt x="1958" y="408"/>
                  </a:cubicBezTo>
                  <a:cubicBezTo>
                    <a:pt x="1711" y="621"/>
                    <a:pt x="1474" y="846"/>
                    <a:pt x="1250" y="1093"/>
                  </a:cubicBezTo>
                  <a:cubicBezTo>
                    <a:pt x="1013" y="1341"/>
                    <a:pt x="789" y="1599"/>
                    <a:pt x="564" y="1858"/>
                  </a:cubicBezTo>
                  <a:cubicBezTo>
                    <a:pt x="350" y="2083"/>
                    <a:pt x="170" y="2341"/>
                    <a:pt x="24" y="2622"/>
                  </a:cubicBezTo>
                  <a:cubicBezTo>
                    <a:pt x="1" y="2684"/>
                    <a:pt x="53" y="2736"/>
                    <a:pt x="98" y="2736"/>
                  </a:cubicBezTo>
                  <a:cubicBezTo>
                    <a:pt x="118" y="2736"/>
                    <a:pt x="137" y="2725"/>
                    <a:pt x="148" y="2701"/>
                  </a:cubicBezTo>
                  <a:cubicBezTo>
                    <a:pt x="294" y="2420"/>
                    <a:pt x="474" y="2161"/>
                    <a:pt x="687" y="1925"/>
                  </a:cubicBezTo>
                  <a:cubicBezTo>
                    <a:pt x="890" y="1689"/>
                    <a:pt x="1103" y="1442"/>
                    <a:pt x="1328" y="1217"/>
                  </a:cubicBezTo>
                  <a:cubicBezTo>
                    <a:pt x="1542" y="992"/>
                    <a:pt x="1744" y="767"/>
                    <a:pt x="1980" y="565"/>
                  </a:cubicBezTo>
                  <a:cubicBezTo>
                    <a:pt x="2194" y="363"/>
                    <a:pt x="2453" y="216"/>
                    <a:pt x="2745" y="138"/>
                  </a:cubicBezTo>
                  <a:cubicBezTo>
                    <a:pt x="2828" y="127"/>
                    <a:pt x="2805" y="0"/>
                    <a:pt x="272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335" name="Google Shape;2335;p48"/>
            <p:cNvSpPr/>
            <p:nvPr/>
          </p:nvSpPr>
          <p:spPr>
            <a:xfrm>
              <a:off x="6844454" y="4067471"/>
              <a:ext cx="189308" cy="35716"/>
            </a:xfrm>
            <a:custGeom>
              <a:rect b="b" l="l" r="r" t="t"/>
              <a:pathLst>
                <a:path extrusionOk="0" h="313" w="1659">
                  <a:moveTo>
                    <a:pt x="859" y="1"/>
                  </a:moveTo>
                  <a:cubicBezTo>
                    <a:pt x="601" y="1"/>
                    <a:pt x="338" y="49"/>
                    <a:pt x="87" y="100"/>
                  </a:cubicBezTo>
                  <a:cubicBezTo>
                    <a:pt x="1" y="122"/>
                    <a:pt x="28" y="236"/>
                    <a:pt x="109" y="236"/>
                  </a:cubicBezTo>
                  <a:cubicBezTo>
                    <a:pt x="113" y="236"/>
                    <a:pt x="117" y="236"/>
                    <a:pt x="121" y="235"/>
                  </a:cubicBezTo>
                  <a:cubicBezTo>
                    <a:pt x="359" y="189"/>
                    <a:pt x="609" y="142"/>
                    <a:pt x="854" y="142"/>
                  </a:cubicBezTo>
                  <a:cubicBezTo>
                    <a:pt x="1083" y="142"/>
                    <a:pt x="1308" y="183"/>
                    <a:pt x="1515" y="303"/>
                  </a:cubicBezTo>
                  <a:cubicBezTo>
                    <a:pt x="1528" y="310"/>
                    <a:pt x="1541" y="312"/>
                    <a:pt x="1553" y="312"/>
                  </a:cubicBezTo>
                  <a:cubicBezTo>
                    <a:pt x="1621" y="312"/>
                    <a:pt x="1659" y="217"/>
                    <a:pt x="1582" y="179"/>
                  </a:cubicBezTo>
                  <a:cubicBezTo>
                    <a:pt x="1355" y="46"/>
                    <a:pt x="1109" y="1"/>
                    <a:pt x="859"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336" name="Google Shape;2336;p48"/>
            <p:cNvSpPr/>
            <p:nvPr/>
          </p:nvSpPr>
          <p:spPr>
            <a:xfrm>
              <a:off x="7078154" y="4173138"/>
              <a:ext cx="76454" cy="245793"/>
            </a:xfrm>
            <a:custGeom>
              <a:rect b="b" l="l" r="r" t="t"/>
              <a:pathLst>
                <a:path extrusionOk="0" h="2154" w="670">
                  <a:moveTo>
                    <a:pt x="99" y="1"/>
                  </a:moveTo>
                  <a:cubicBezTo>
                    <a:pt x="51" y="1"/>
                    <a:pt x="0" y="49"/>
                    <a:pt x="40" y="96"/>
                  </a:cubicBezTo>
                  <a:cubicBezTo>
                    <a:pt x="231" y="377"/>
                    <a:pt x="366" y="692"/>
                    <a:pt x="434" y="1018"/>
                  </a:cubicBezTo>
                  <a:cubicBezTo>
                    <a:pt x="501" y="1367"/>
                    <a:pt x="524" y="1726"/>
                    <a:pt x="524" y="2086"/>
                  </a:cubicBezTo>
                  <a:cubicBezTo>
                    <a:pt x="524" y="2131"/>
                    <a:pt x="557" y="2154"/>
                    <a:pt x="591" y="2154"/>
                  </a:cubicBezTo>
                  <a:cubicBezTo>
                    <a:pt x="625" y="2154"/>
                    <a:pt x="659" y="2131"/>
                    <a:pt x="659" y="2086"/>
                  </a:cubicBezTo>
                  <a:cubicBezTo>
                    <a:pt x="670" y="1715"/>
                    <a:pt x="636" y="1344"/>
                    <a:pt x="580" y="984"/>
                  </a:cubicBezTo>
                  <a:cubicBezTo>
                    <a:pt x="501" y="636"/>
                    <a:pt x="366" y="310"/>
                    <a:pt x="153" y="29"/>
                  </a:cubicBezTo>
                  <a:cubicBezTo>
                    <a:pt x="139" y="9"/>
                    <a:pt x="120" y="1"/>
                    <a:pt x="99"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337" name="Google Shape;2337;p48"/>
            <p:cNvSpPr/>
            <p:nvPr/>
          </p:nvSpPr>
          <p:spPr>
            <a:xfrm>
              <a:off x="7244756" y="4631408"/>
              <a:ext cx="134193" cy="45986"/>
            </a:xfrm>
            <a:custGeom>
              <a:rect b="b" l="l" r="r" t="t"/>
              <a:pathLst>
                <a:path extrusionOk="0" h="403" w="1176">
                  <a:moveTo>
                    <a:pt x="554" y="0"/>
                  </a:moveTo>
                  <a:cubicBezTo>
                    <a:pt x="365" y="0"/>
                    <a:pt x="183" y="78"/>
                    <a:pt x="53" y="218"/>
                  </a:cubicBezTo>
                  <a:cubicBezTo>
                    <a:pt x="0" y="270"/>
                    <a:pt x="50" y="336"/>
                    <a:pt x="107" y="336"/>
                  </a:cubicBezTo>
                  <a:cubicBezTo>
                    <a:pt x="123" y="336"/>
                    <a:pt x="139" y="331"/>
                    <a:pt x="154" y="319"/>
                  </a:cubicBezTo>
                  <a:cubicBezTo>
                    <a:pt x="268" y="200"/>
                    <a:pt x="414" y="143"/>
                    <a:pt x="560" y="143"/>
                  </a:cubicBezTo>
                  <a:cubicBezTo>
                    <a:pt x="732" y="143"/>
                    <a:pt x="904" y="223"/>
                    <a:pt x="1020" y="375"/>
                  </a:cubicBezTo>
                  <a:cubicBezTo>
                    <a:pt x="1036" y="395"/>
                    <a:pt x="1058" y="403"/>
                    <a:pt x="1078" y="403"/>
                  </a:cubicBezTo>
                  <a:cubicBezTo>
                    <a:pt x="1128" y="403"/>
                    <a:pt x="1175" y="355"/>
                    <a:pt x="1143" y="307"/>
                  </a:cubicBezTo>
                  <a:cubicBezTo>
                    <a:pt x="1020" y="128"/>
                    <a:pt x="829" y="26"/>
                    <a:pt x="626" y="4"/>
                  </a:cubicBezTo>
                  <a:cubicBezTo>
                    <a:pt x="602" y="1"/>
                    <a:pt x="578" y="0"/>
                    <a:pt x="554"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338" name="Google Shape;2338;p48"/>
            <p:cNvSpPr/>
            <p:nvPr/>
          </p:nvSpPr>
          <p:spPr>
            <a:xfrm>
              <a:off x="7387965" y="4737955"/>
              <a:ext cx="27044" cy="82616"/>
            </a:xfrm>
            <a:custGeom>
              <a:rect b="b" l="l" r="r" t="t"/>
              <a:pathLst>
                <a:path extrusionOk="0" h="724" w="237">
                  <a:moveTo>
                    <a:pt x="87" y="0"/>
                  </a:moveTo>
                  <a:cubicBezTo>
                    <a:pt x="81" y="0"/>
                    <a:pt x="74" y="1"/>
                    <a:pt x="68" y="3"/>
                  </a:cubicBezTo>
                  <a:cubicBezTo>
                    <a:pt x="35" y="15"/>
                    <a:pt x="12" y="48"/>
                    <a:pt x="23" y="93"/>
                  </a:cubicBezTo>
                  <a:cubicBezTo>
                    <a:pt x="91" y="262"/>
                    <a:pt x="91" y="453"/>
                    <a:pt x="23" y="622"/>
                  </a:cubicBezTo>
                  <a:cubicBezTo>
                    <a:pt x="1" y="655"/>
                    <a:pt x="12" y="689"/>
                    <a:pt x="46" y="712"/>
                  </a:cubicBezTo>
                  <a:cubicBezTo>
                    <a:pt x="58" y="720"/>
                    <a:pt x="71" y="723"/>
                    <a:pt x="84" y="723"/>
                  </a:cubicBezTo>
                  <a:cubicBezTo>
                    <a:pt x="107" y="723"/>
                    <a:pt x="129" y="711"/>
                    <a:pt x="136" y="689"/>
                  </a:cubicBezTo>
                  <a:cubicBezTo>
                    <a:pt x="226" y="487"/>
                    <a:pt x="237" y="262"/>
                    <a:pt x="158" y="48"/>
                  </a:cubicBezTo>
                  <a:cubicBezTo>
                    <a:pt x="149" y="21"/>
                    <a:pt x="117" y="0"/>
                    <a:pt x="8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339" name="Google Shape;2339;p48"/>
            <p:cNvSpPr/>
            <p:nvPr/>
          </p:nvSpPr>
          <p:spPr>
            <a:xfrm>
              <a:off x="7370506" y="4941073"/>
              <a:ext cx="71547" cy="183489"/>
            </a:xfrm>
            <a:custGeom>
              <a:rect b="b" l="l" r="r" t="t"/>
              <a:pathLst>
                <a:path extrusionOk="0" h="1608" w="627">
                  <a:moveTo>
                    <a:pt x="212" y="0"/>
                  </a:moveTo>
                  <a:cubicBezTo>
                    <a:pt x="164" y="0"/>
                    <a:pt x="114" y="53"/>
                    <a:pt x="154" y="101"/>
                  </a:cubicBezTo>
                  <a:cubicBezTo>
                    <a:pt x="469" y="517"/>
                    <a:pt x="435" y="1113"/>
                    <a:pt x="53" y="1484"/>
                  </a:cubicBezTo>
                  <a:cubicBezTo>
                    <a:pt x="1" y="1535"/>
                    <a:pt x="49" y="1607"/>
                    <a:pt x="99" y="1607"/>
                  </a:cubicBezTo>
                  <a:cubicBezTo>
                    <a:pt x="114" y="1607"/>
                    <a:pt x="130" y="1600"/>
                    <a:pt x="143" y="1585"/>
                  </a:cubicBezTo>
                  <a:cubicBezTo>
                    <a:pt x="570" y="1169"/>
                    <a:pt x="626" y="506"/>
                    <a:pt x="266" y="33"/>
                  </a:cubicBezTo>
                  <a:cubicBezTo>
                    <a:pt x="253" y="10"/>
                    <a:pt x="233" y="0"/>
                    <a:pt x="212"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340" name="Google Shape;2340;p48"/>
            <p:cNvSpPr/>
            <p:nvPr/>
          </p:nvSpPr>
          <p:spPr>
            <a:xfrm>
              <a:off x="7084087" y="5161307"/>
              <a:ext cx="193074" cy="56941"/>
            </a:xfrm>
            <a:custGeom>
              <a:rect b="b" l="l" r="r" t="t"/>
              <a:pathLst>
                <a:path extrusionOk="0" h="499" w="1692">
                  <a:moveTo>
                    <a:pt x="88" y="0"/>
                  </a:moveTo>
                  <a:cubicBezTo>
                    <a:pt x="36" y="0"/>
                    <a:pt x="0" y="92"/>
                    <a:pt x="56" y="138"/>
                  </a:cubicBezTo>
                  <a:cubicBezTo>
                    <a:pt x="280" y="318"/>
                    <a:pt x="550" y="442"/>
                    <a:pt x="831" y="487"/>
                  </a:cubicBezTo>
                  <a:cubicBezTo>
                    <a:pt x="879" y="495"/>
                    <a:pt x="927" y="498"/>
                    <a:pt x="975" y="498"/>
                  </a:cubicBezTo>
                  <a:cubicBezTo>
                    <a:pt x="1062" y="498"/>
                    <a:pt x="1149" y="486"/>
                    <a:pt x="1236" y="464"/>
                  </a:cubicBezTo>
                  <a:cubicBezTo>
                    <a:pt x="1371" y="431"/>
                    <a:pt x="1483" y="329"/>
                    <a:pt x="1618" y="284"/>
                  </a:cubicBezTo>
                  <a:cubicBezTo>
                    <a:pt x="1691" y="264"/>
                    <a:pt x="1668" y="147"/>
                    <a:pt x="1593" y="147"/>
                  </a:cubicBezTo>
                  <a:cubicBezTo>
                    <a:pt x="1587" y="147"/>
                    <a:pt x="1580" y="148"/>
                    <a:pt x="1573" y="149"/>
                  </a:cubicBezTo>
                  <a:cubicBezTo>
                    <a:pt x="1461" y="194"/>
                    <a:pt x="1360" y="273"/>
                    <a:pt x="1247" y="318"/>
                  </a:cubicBezTo>
                  <a:cubicBezTo>
                    <a:pt x="1155" y="343"/>
                    <a:pt x="1049" y="356"/>
                    <a:pt x="950" y="356"/>
                  </a:cubicBezTo>
                  <a:cubicBezTo>
                    <a:pt x="917" y="356"/>
                    <a:pt x="885" y="355"/>
                    <a:pt x="854" y="352"/>
                  </a:cubicBezTo>
                  <a:cubicBezTo>
                    <a:pt x="584" y="296"/>
                    <a:pt x="337" y="183"/>
                    <a:pt x="123" y="15"/>
                  </a:cubicBezTo>
                  <a:cubicBezTo>
                    <a:pt x="111" y="5"/>
                    <a:pt x="99" y="0"/>
                    <a:pt x="88"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341" name="Google Shape;2341;p48"/>
            <p:cNvSpPr/>
            <p:nvPr/>
          </p:nvSpPr>
          <p:spPr>
            <a:xfrm>
              <a:off x="6350125" y="5031905"/>
              <a:ext cx="174588" cy="220461"/>
            </a:xfrm>
            <a:custGeom>
              <a:rect b="b" l="l" r="r" t="t"/>
              <a:pathLst>
                <a:path extrusionOk="0" h="1932" w="1530">
                  <a:moveTo>
                    <a:pt x="181" y="0"/>
                  </a:moveTo>
                  <a:cubicBezTo>
                    <a:pt x="151" y="0"/>
                    <a:pt x="122" y="17"/>
                    <a:pt x="113" y="58"/>
                  </a:cubicBezTo>
                  <a:cubicBezTo>
                    <a:pt x="1" y="474"/>
                    <a:pt x="237" y="823"/>
                    <a:pt x="462" y="1149"/>
                  </a:cubicBezTo>
                  <a:cubicBezTo>
                    <a:pt x="563" y="1306"/>
                    <a:pt x="675" y="1441"/>
                    <a:pt x="810" y="1565"/>
                  </a:cubicBezTo>
                  <a:cubicBezTo>
                    <a:pt x="878" y="1632"/>
                    <a:pt x="945" y="1677"/>
                    <a:pt x="1013" y="1722"/>
                  </a:cubicBezTo>
                  <a:cubicBezTo>
                    <a:pt x="1058" y="1756"/>
                    <a:pt x="1102" y="1778"/>
                    <a:pt x="1147" y="1801"/>
                  </a:cubicBezTo>
                  <a:lnTo>
                    <a:pt x="1192" y="1823"/>
                  </a:lnTo>
                  <a:lnTo>
                    <a:pt x="1226" y="1834"/>
                  </a:lnTo>
                  <a:cubicBezTo>
                    <a:pt x="1226" y="1834"/>
                    <a:pt x="1237" y="1846"/>
                    <a:pt x="1249" y="1846"/>
                  </a:cubicBezTo>
                  <a:cubicBezTo>
                    <a:pt x="1232" y="1894"/>
                    <a:pt x="1269" y="1931"/>
                    <a:pt x="1311" y="1931"/>
                  </a:cubicBezTo>
                  <a:cubicBezTo>
                    <a:pt x="1328" y="1931"/>
                    <a:pt x="1345" y="1926"/>
                    <a:pt x="1361" y="1913"/>
                  </a:cubicBezTo>
                  <a:cubicBezTo>
                    <a:pt x="1530" y="1767"/>
                    <a:pt x="1215" y="1677"/>
                    <a:pt x="1136" y="1632"/>
                  </a:cubicBezTo>
                  <a:cubicBezTo>
                    <a:pt x="968" y="1531"/>
                    <a:pt x="821" y="1396"/>
                    <a:pt x="709" y="1238"/>
                  </a:cubicBezTo>
                  <a:cubicBezTo>
                    <a:pt x="585" y="1081"/>
                    <a:pt x="473" y="912"/>
                    <a:pt x="372" y="744"/>
                  </a:cubicBezTo>
                  <a:cubicBezTo>
                    <a:pt x="248" y="553"/>
                    <a:pt x="203" y="317"/>
                    <a:pt x="259" y="92"/>
                  </a:cubicBezTo>
                  <a:cubicBezTo>
                    <a:pt x="273" y="38"/>
                    <a:pt x="226" y="0"/>
                    <a:pt x="181"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342" name="Google Shape;2342;p48"/>
            <p:cNvSpPr/>
            <p:nvPr/>
          </p:nvSpPr>
          <p:spPr>
            <a:xfrm>
              <a:off x="6662561" y="5236050"/>
              <a:ext cx="150283" cy="57055"/>
            </a:xfrm>
            <a:custGeom>
              <a:rect b="b" l="l" r="r" t="t"/>
              <a:pathLst>
                <a:path extrusionOk="0" h="500" w="1317">
                  <a:moveTo>
                    <a:pt x="1214" y="1"/>
                  </a:moveTo>
                  <a:cubicBezTo>
                    <a:pt x="1197" y="1"/>
                    <a:pt x="1180" y="7"/>
                    <a:pt x="1164" y="23"/>
                  </a:cubicBezTo>
                  <a:cubicBezTo>
                    <a:pt x="951" y="236"/>
                    <a:pt x="653" y="351"/>
                    <a:pt x="355" y="351"/>
                  </a:cubicBezTo>
                  <a:cubicBezTo>
                    <a:pt x="275" y="351"/>
                    <a:pt x="196" y="343"/>
                    <a:pt x="118" y="326"/>
                  </a:cubicBezTo>
                  <a:cubicBezTo>
                    <a:pt x="111" y="325"/>
                    <a:pt x="105" y="324"/>
                    <a:pt x="99" y="324"/>
                  </a:cubicBezTo>
                  <a:cubicBezTo>
                    <a:pt x="24" y="324"/>
                    <a:pt x="1" y="441"/>
                    <a:pt x="73" y="473"/>
                  </a:cubicBezTo>
                  <a:cubicBezTo>
                    <a:pt x="161" y="491"/>
                    <a:pt x="250" y="500"/>
                    <a:pt x="338" y="500"/>
                  </a:cubicBezTo>
                  <a:cubicBezTo>
                    <a:pt x="679" y="500"/>
                    <a:pt x="1015" y="365"/>
                    <a:pt x="1265" y="124"/>
                  </a:cubicBezTo>
                  <a:cubicBezTo>
                    <a:pt x="1317" y="72"/>
                    <a:pt x="1269" y="1"/>
                    <a:pt x="1214"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343" name="Google Shape;2343;p48"/>
            <p:cNvSpPr/>
            <p:nvPr/>
          </p:nvSpPr>
          <p:spPr>
            <a:xfrm>
              <a:off x="6883823" y="5100030"/>
              <a:ext cx="33434" cy="41194"/>
            </a:xfrm>
            <a:custGeom>
              <a:rect b="b" l="l" r="r" t="t"/>
              <a:pathLst>
                <a:path extrusionOk="0" h="361" w="293">
                  <a:moveTo>
                    <a:pt x="210" y="0"/>
                  </a:moveTo>
                  <a:cubicBezTo>
                    <a:pt x="187" y="0"/>
                    <a:pt x="165" y="13"/>
                    <a:pt x="158" y="34"/>
                  </a:cubicBezTo>
                  <a:lnTo>
                    <a:pt x="23" y="259"/>
                  </a:lnTo>
                  <a:cubicBezTo>
                    <a:pt x="1" y="293"/>
                    <a:pt x="12" y="327"/>
                    <a:pt x="46" y="349"/>
                  </a:cubicBezTo>
                  <a:cubicBezTo>
                    <a:pt x="58" y="357"/>
                    <a:pt x="71" y="361"/>
                    <a:pt x="84" y="361"/>
                  </a:cubicBezTo>
                  <a:cubicBezTo>
                    <a:pt x="108" y="361"/>
                    <a:pt x="132" y="348"/>
                    <a:pt x="147" y="327"/>
                  </a:cubicBezTo>
                  <a:lnTo>
                    <a:pt x="270" y="113"/>
                  </a:lnTo>
                  <a:cubicBezTo>
                    <a:pt x="293" y="79"/>
                    <a:pt x="282" y="34"/>
                    <a:pt x="248" y="12"/>
                  </a:cubicBezTo>
                  <a:cubicBezTo>
                    <a:pt x="236" y="4"/>
                    <a:pt x="223" y="0"/>
                    <a:pt x="21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344" name="Google Shape;2344;p48"/>
            <p:cNvSpPr/>
            <p:nvPr/>
          </p:nvSpPr>
          <p:spPr>
            <a:xfrm>
              <a:off x="5872913" y="4951571"/>
              <a:ext cx="146403" cy="208935"/>
            </a:xfrm>
            <a:custGeom>
              <a:rect b="b" l="l" r="r" t="t"/>
              <a:pathLst>
                <a:path extrusionOk="0" h="1831" w="1283">
                  <a:moveTo>
                    <a:pt x="123" y="1"/>
                  </a:moveTo>
                  <a:cubicBezTo>
                    <a:pt x="94" y="1"/>
                    <a:pt x="66" y="17"/>
                    <a:pt x="57" y="54"/>
                  </a:cubicBezTo>
                  <a:cubicBezTo>
                    <a:pt x="1" y="447"/>
                    <a:pt x="113" y="852"/>
                    <a:pt x="372" y="1156"/>
                  </a:cubicBezTo>
                  <a:cubicBezTo>
                    <a:pt x="495" y="1313"/>
                    <a:pt x="619" y="1459"/>
                    <a:pt x="754" y="1594"/>
                  </a:cubicBezTo>
                  <a:cubicBezTo>
                    <a:pt x="855" y="1740"/>
                    <a:pt x="1012" y="1819"/>
                    <a:pt x="1181" y="1830"/>
                  </a:cubicBezTo>
                  <a:cubicBezTo>
                    <a:pt x="1278" y="1830"/>
                    <a:pt x="1282" y="1695"/>
                    <a:pt x="1202" y="1695"/>
                  </a:cubicBezTo>
                  <a:cubicBezTo>
                    <a:pt x="1199" y="1695"/>
                    <a:pt x="1196" y="1695"/>
                    <a:pt x="1192" y="1695"/>
                  </a:cubicBezTo>
                  <a:cubicBezTo>
                    <a:pt x="1035" y="1695"/>
                    <a:pt x="911" y="1571"/>
                    <a:pt x="810" y="1459"/>
                  </a:cubicBezTo>
                  <a:cubicBezTo>
                    <a:pt x="698" y="1335"/>
                    <a:pt x="585" y="1200"/>
                    <a:pt x="484" y="1066"/>
                  </a:cubicBezTo>
                  <a:cubicBezTo>
                    <a:pt x="282" y="785"/>
                    <a:pt x="124" y="436"/>
                    <a:pt x="203" y="87"/>
                  </a:cubicBezTo>
                  <a:cubicBezTo>
                    <a:pt x="210" y="34"/>
                    <a:pt x="165" y="1"/>
                    <a:pt x="123"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345" name="Google Shape;2345;p48"/>
            <p:cNvSpPr/>
            <p:nvPr/>
          </p:nvSpPr>
          <p:spPr>
            <a:xfrm>
              <a:off x="5295625" y="4870438"/>
              <a:ext cx="147658" cy="230959"/>
            </a:xfrm>
            <a:custGeom>
              <a:rect b="b" l="l" r="r" t="t"/>
              <a:pathLst>
                <a:path extrusionOk="0" h="2024" w="1294">
                  <a:moveTo>
                    <a:pt x="107" y="0"/>
                  </a:moveTo>
                  <a:cubicBezTo>
                    <a:pt x="71" y="0"/>
                    <a:pt x="34" y="23"/>
                    <a:pt x="34" y="68"/>
                  </a:cubicBezTo>
                  <a:cubicBezTo>
                    <a:pt x="0" y="495"/>
                    <a:pt x="102" y="922"/>
                    <a:pt x="315" y="1293"/>
                  </a:cubicBezTo>
                  <a:cubicBezTo>
                    <a:pt x="495" y="1619"/>
                    <a:pt x="787" y="1855"/>
                    <a:pt x="1147" y="1945"/>
                  </a:cubicBezTo>
                  <a:lnTo>
                    <a:pt x="1147" y="1956"/>
                  </a:lnTo>
                  <a:cubicBezTo>
                    <a:pt x="1147" y="2001"/>
                    <a:pt x="1181" y="2024"/>
                    <a:pt x="1215" y="2024"/>
                  </a:cubicBezTo>
                  <a:cubicBezTo>
                    <a:pt x="1248" y="2024"/>
                    <a:pt x="1282" y="2001"/>
                    <a:pt x="1282" y="1956"/>
                  </a:cubicBezTo>
                  <a:lnTo>
                    <a:pt x="1293" y="1900"/>
                  </a:lnTo>
                  <a:cubicBezTo>
                    <a:pt x="1293" y="1867"/>
                    <a:pt x="1271" y="1833"/>
                    <a:pt x="1237" y="1833"/>
                  </a:cubicBezTo>
                  <a:cubicBezTo>
                    <a:pt x="889" y="1743"/>
                    <a:pt x="596" y="1518"/>
                    <a:pt x="428" y="1203"/>
                  </a:cubicBezTo>
                  <a:cubicBezTo>
                    <a:pt x="237" y="855"/>
                    <a:pt x="147" y="461"/>
                    <a:pt x="180" y="68"/>
                  </a:cubicBezTo>
                  <a:cubicBezTo>
                    <a:pt x="180" y="23"/>
                    <a:pt x="144" y="0"/>
                    <a:pt x="10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346" name="Google Shape;2346;p48"/>
            <p:cNvSpPr/>
            <p:nvPr/>
          </p:nvSpPr>
          <p:spPr>
            <a:xfrm>
              <a:off x="5549066" y="5058379"/>
              <a:ext cx="172306" cy="59680"/>
            </a:xfrm>
            <a:custGeom>
              <a:rect b="b" l="l" r="r" t="t"/>
              <a:pathLst>
                <a:path extrusionOk="0" h="523" w="1510">
                  <a:moveTo>
                    <a:pt x="1398" y="1"/>
                  </a:moveTo>
                  <a:cubicBezTo>
                    <a:pt x="1383" y="1"/>
                    <a:pt x="1368" y="6"/>
                    <a:pt x="1355" y="17"/>
                  </a:cubicBezTo>
                  <a:cubicBezTo>
                    <a:pt x="1068" y="257"/>
                    <a:pt x="713" y="384"/>
                    <a:pt x="353" y="384"/>
                  </a:cubicBezTo>
                  <a:cubicBezTo>
                    <a:pt x="275" y="384"/>
                    <a:pt x="196" y="378"/>
                    <a:pt x="118" y="366"/>
                  </a:cubicBezTo>
                  <a:cubicBezTo>
                    <a:pt x="111" y="364"/>
                    <a:pt x="104" y="363"/>
                    <a:pt x="98" y="363"/>
                  </a:cubicBezTo>
                  <a:cubicBezTo>
                    <a:pt x="23" y="363"/>
                    <a:pt x="0" y="480"/>
                    <a:pt x="73" y="501"/>
                  </a:cubicBezTo>
                  <a:cubicBezTo>
                    <a:pt x="165" y="515"/>
                    <a:pt x="258" y="523"/>
                    <a:pt x="351" y="523"/>
                  </a:cubicBezTo>
                  <a:cubicBezTo>
                    <a:pt x="752" y="523"/>
                    <a:pt x="1145" y="386"/>
                    <a:pt x="1456" y="130"/>
                  </a:cubicBezTo>
                  <a:cubicBezTo>
                    <a:pt x="1509" y="76"/>
                    <a:pt x="1456" y="1"/>
                    <a:pt x="139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347" name="Google Shape;2347;p48"/>
            <p:cNvSpPr/>
            <p:nvPr/>
          </p:nvSpPr>
          <p:spPr>
            <a:xfrm>
              <a:off x="5769529" y="4951229"/>
              <a:ext cx="54773" cy="78964"/>
            </a:xfrm>
            <a:custGeom>
              <a:rect b="b" l="l" r="r" t="t"/>
              <a:pathLst>
                <a:path extrusionOk="0" h="692" w="480">
                  <a:moveTo>
                    <a:pt x="380" y="0"/>
                  </a:moveTo>
                  <a:cubicBezTo>
                    <a:pt x="356" y="0"/>
                    <a:pt x="336" y="12"/>
                    <a:pt x="322" y="34"/>
                  </a:cubicBezTo>
                  <a:cubicBezTo>
                    <a:pt x="311" y="57"/>
                    <a:pt x="311" y="79"/>
                    <a:pt x="322" y="113"/>
                  </a:cubicBezTo>
                  <a:cubicBezTo>
                    <a:pt x="311" y="135"/>
                    <a:pt x="288" y="158"/>
                    <a:pt x="277" y="180"/>
                  </a:cubicBezTo>
                  <a:lnTo>
                    <a:pt x="198" y="315"/>
                  </a:lnTo>
                  <a:lnTo>
                    <a:pt x="41" y="585"/>
                  </a:lnTo>
                  <a:cubicBezTo>
                    <a:pt x="1" y="641"/>
                    <a:pt x="52" y="692"/>
                    <a:pt x="101" y="692"/>
                  </a:cubicBezTo>
                  <a:cubicBezTo>
                    <a:pt x="121" y="692"/>
                    <a:pt x="140" y="683"/>
                    <a:pt x="153" y="664"/>
                  </a:cubicBezTo>
                  <a:lnTo>
                    <a:pt x="356" y="327"/>
                  </a:lnTo>
                  <a:cubicBezTo>
                    <a:pt x="389" y="282"/>
                    <a:pt x="423" y="225"/>
                    <a:pt x="446" y="180"/>
                  </a:cubicBezTo>
                  <a:cubicBezTo>
                    <a:pt x="479" y="124"/>
                    <a:pt x="468" y="46"/>
                    <a:pt x="423" y="12"/>
                  </a:cubicBezTo>
                  <a:cubicBezTo>
                    <a:pt x="407" y="4"/>
                    <a:pt x="393" y="0"/>
                    <a:pt x="38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grpSp>
      <p:sp>
        <p:nvSpPr>
          <p:cNvPr id="2348" name="Google Shape;2348;p48"/>
          <p:cNvSpPr/>
          <p:nvPr/>
        </p:nvSpPr>
        <p:spPr>
          <a:xfrm flipH="1">
            <a:off x="7196851" y="1566697"/>
            <a:ext cx="50655" cy="54296"/>
          </a:xfrm>
          <a:custGeom>
            <a:rect b="b" l="l" r="r" t="t"/>
            <a:pathLst>
              <a:path extrusionOk="0" h="507" w="473">
                <a:moveTo>
                  <a:pt x="292" y="0"/>
                </a:moveTo>
                <a:lnTo>
                  <a:pt x="169" y="135"/>
                </a:lnTo>
                <a:lnTo>
                  <a:pt x="0" y="101"/>
                </a:lnTo>
                <a:lnTo>
                  <a:pt x="79" y="259"/>
                </a:lnTo>
                <a:lnTo>
                  <a:pt x="0" y="416"/>
                </a:lnTo>
                <a:lnTo>
                  <a:pt x="169" y="382"/>
                </a:lnTo>
                <a:lnTo>
                  <a:pt x="292" y="506"/>
                </a:lnTo>
                <a:lnTo>
                  <a:pt x="315" y="337"/>
                </a:lnTo>
                <a:lnTo>
                  <a:pt x="472" y="259"/>
                </a:lnTo>
                <a:lnTo>
                  <a:pt x="315" y="180"/>
                </a:lnTo>
                <a:lnTo>
                  <a:pt x="2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349" name="Google Shape;2349;p48"/>
          <p:cNvSpPr/>
          <p:nvPr/>
        </p:nvSpPr>
        <p:spPr>
          <a:xfrm flipH="1">
            <a:off x="1506684" y="2346509"/>
            <a:ext cx="84389" cy="88030"/>
          </a:xfrm>
          <a:custGeom>
            <a:rect b="b" l="l" r="r" t="t"/>
            <a:pathLst>
              <a:path extrusionOk="0" h="822" w="788">
                <a:moveTo>
                  <a:pt x="281" y="1"/>
                </a:moveTo>
                <a:lnTo>
                  <a:pt x="247" y="282"/>
                </a:lnTo>
                <a:lnTo>
                  <a:pt x="0" y="428"/>
                </a:lnTo>
                <a:lnTo>
                  <a:pt x="259" y="540"/>
                </a:lnTo>
                <a:lnTo>
                  <a:pt x="304" y="821"/>
                </a:lnTo>
                <a:lnTo>
                  <a:pt x="506" y="608"/>
                </a:lnTo>
                <a:lnTo>
                  <a:pt x="787" y="653"/>
                </a:lnTo>
                <a:lnTo>
                  <a:pt x="641" y="405"/>
                </a:lnTo>
                <a:lnTo>
                  <a:pt x="765" y="147"/>
                </a:lnTo>
                <a:lnTo>
                  <a:pt x="483" y="203"/>
                </a:lnTo>
                <a:lnTo>
                  <a:pt x="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350" name="Google Shape;2350;p48"/>
          <p:cNvSpPr/>
          <p:nvPr/>
        </p:nvSpPr>
        <p:spPr>
          <a:xfrm flipH="1">
            <a:off x="4045792" y="3901951"/>
            <a:ext cx="132473" cy="134937"/>
          </a:xfrm>
          <a:custGeom>
            <a:rect b="b" l="l" r="r" t="t"/>
            <a:pathLst>
              <a:path extrusionOk="0" h="1260" w="1237">
                <a:moveTo>
                  <a:pt x="540" y="0"/>
                </a:moveTo>
                <a:lnTo>
                  <a:pt x="416" y="428"/>
                </a:lnTo>
                <a:lnTo>
                  <a:pt x="0" y="574"/>
                </a:lnTo>
                <a:lnTo>
                  <a:pt x="371" y="810"/>
                </a:lnTo>
                <a:lnTo>
                  <a:pt x="371" y="1260"/>
                </a:lnTo>
                <a:lnTo>
                  <a:pt x="720" y="978"/>
                </a:lnTo>
                <a:lnTo>
                  <a:pt x="1147" y="1113"/>
                </a:lnTo>
                <a:lnTo>
                  <a:pt x="1147" y="1113"/>
                </a:lnTo>
                <a:lnTo>
                  <a:pt x="990" y="697"/>
                </a:lnTo>
                <a:lnTo>
                  <a:pt x="1237" y="338"/>
                </a:lnTo>
                <a:lnTo>
                  <a:pt x="1237" y="338"/>
                </a:lnTo>
                <a:lnTo>
                  <a:pt x="799" y="360"/>
                </a:lnTo>
                <a:lnTo>
                  <a:pt x="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065" name="Shape 8065"/>
        <p:cNvGrpSpPr/>
        <p:nvPr/>
      </p:nvGrpSpPr>
      <p:grpSpPr>
        <a:xfrm>
          <a:off x="0" y="0"/>
          <a:ext cx="0" cy="0"/>
          <a:chOff x="0" y="0"/>
          <a:chExt cx="0" cy="0"/>
        </a:xfrm>
      </p:grpSpPr>
      <p:grpSp>
        <p:nvGrpSpPr>
          <p:cNvPr id="8066" name="Google Shape;8066;p75"/>
          <p:cNvGrpSpPr/>
          <p:nvPr/>
        </p:nvGrpSpPr>
        <p:grpSpPr>
          <a:xfrm>
            <a:off x="829359" y="2307635"/>
            <a:ext cx="339235" cy="298186"/>
            <a:chOff x="898875" y="244725"/>
            <a:chExt cx="481800" cy="423500"/>
          </a:xfrm>
        </p:grpSpPr>
        <p:sp>
          <p:nvSpPr>
            <p:cNvPr id="8067" name="Google Shape;8067;p75"/>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68" name="Google Shape;8068;p75"/>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69" name="Google Shape;8069;p75"/>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70" name="Google Shape;8070;p75"/>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71" name="Google Shape;8071;p75"/>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72" name="Google Shape;8072;p75"/>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73" name="Google Shape;8073;p75"/>
          <p:cNvGrpSpPr/>
          <p:nvPr/>
        </p:nvGrpSpPr>
        <p:grpSpPr>
          <a:xfrm>
            <a:off x="1267741" y="2287103"/>
            <a:ext cx="298169" cy="339253"/>
            <a:chOff x="1529350" y="258825"/>
            <a:chExt cx="423475" cy="481825"/>
          </a:xfrm>
        </p:grpSpPr>
        <p:sp>
          <p:nvSpPr>
            <p:cNvPr id="8074" name="Google Shape;8074;p75"/>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75" name="Google Shape;8075;p75"/>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76" name="Google Shape;8076;p75"/>
          <p:cNvGrpSpPr/>
          <p:nvPr/>
        </p:nvGrpSpPr>
        <p:grpSpPr>
          <a:xfrm>
            <a:off x="1660716" y="2367273"/>
            <a:ext cx="340890" cy="178912"/>
            <a:chOff x="2084325" y="363300"/>
            <a:chExt cx="484150" cy="254100"/>
          </a:xfrm>
        </p:grpSpPr>
        <p:sp>
          <p:nvSpPr>
            <p:cNvPr id="8077" name="Google Shape;8077;p75"/>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78" name="Google Shape;8078;p75"/>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79" name="Google Shape;8079;p75"/>
          <p:cNvGrpSpPr/>
          <p:nvPr/>
        </p:nvGrpSpPr>
        <p:grpSpPr>
          <a:xfrm>
            <a:off x="2110011" y="2287102"/>
            <a:ext cx="298169" cy="339253"/>
            <a:chOff x="2707500" y="249400"/>
            <a:chExt cx="423475" cy="481825"/>
          </a:xfrm>
        </p:grpSpPr>
        <p:sp>
          <p:nvSpPr>
            <p:cNvPr id="8080" name="Google Shape;8080;p75"/>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81" name="Google Shape;8081;p75"/>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82" name="Google Shape;8082;p75"/>
          <p:cNvGrpSpPr/>
          <p:nvPr/>
        </p:nvGrpSpPr>
        <p:grpSpPr>
          <a:xfrm>
            <a:off x="2523626" y="2287428"/>
            <a:ext cx="305386" cy="338602"/>
            <a:chOff x="3300325" y="249875"/>
            <a:chExt cx="433725" cy="480900"/>
          </a:xfrm>
        </p:grpSpPr>
        <p:sp>
          <p:nvSpPr>
            <p:cNvPr id="8083" name="Google Shape;8083;p75"/>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84" name="Google Shape;8084;p75"/>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85" name="Google Shape;8085;p75"/>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86" name="Google Shape;8086;p75"/>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87" name="Google Shape;8087;p75"/>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88" name="Google Shape;8088;p75"/>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89" name="Google Shape;8089;p75"/>
          <p:cNvGrpSpPr/>
          <p:nvPr/>
        </p:nvGrpSpPr>
        <p:grpSpPr>
          <a:xfrm>
            <a:off x="2912712" y="2287349"/>
            <a:ext cx="352349" cy="338760"/>
            <a:chOff x="3854700" y="249750"/>
            <a:chExt cx="500425" cy="481125"/>
          </a:xfrm>
        </p:grpSpPr>
        <p:sp>
          <p:nvSpPr>
            <p:cNvPr id="8090" name="Google Shape;8090;p75"/>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91" name="Google Shape;8091;p75"/>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92" name="Google Shape;8092;p75"/>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93" name="Google Shape;8093;p75"/>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94" name="Google Shape;8094;p75"/>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95" name="Google Shape;8095;p75"/>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96" name="Google Shape;8096;p75"/>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97" name="Google Shape;8097;p75"/>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98" name="Google Shape;8098;p75"/>
          <p:cNvGrpSpPr/>
          <p:nvPr/>
        </p:nvGrpSpPr>
        <p:grpSpPr>
          <a:xfrm>
            <a:off x="3330701" y="2287349"/>
            <a:ext cx="352349" cy="338760"/>
            <a:chOff x="4447550" y="249750"/>
            <a:chExt cx="500425" cy="481125"/>
          </a:xfrm>
        </p:grpSpPr>
        <p:sp>
          <p:nvSpPr>
            <p:cNvPr id="8099" name="Google Shape;8099;p75"/>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00" name="Google Shape;8100;p75"/>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01" name="Google Shape;8101;p75"/>
          <p:cNvGrpSpPr/>
          <p:nvPr/>
        </p:nvGrpSpPr>
        <p:grpSpPr>
          <a:xfrm>
            <a:off x="3759902" y="2287102"/>
            <a:ext cx="339253" cy="339253"/>
            <a:chOff x="5049725" y="249400"/>
            <a:chExt cx="481825" cy="481825"/>
          </a:xfrm>
        </p:grpSpPr>
        <p:sp>
          <p:nvSpPr>
            <p:cNvPr id="8102" name="Google Shape;8102;p75"/>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03" name="Google Shape;8103;p75"/>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04" name="Google Shape;8104;p75"/>
          <p:cNvGrpSpPr/>
          <p:nvPr/>
        </p:nvGrpSpPr>
        <p:grpSpPr>
          <a:xfrm>
            <a:off x="4173843" y="2287102"/>
            <a:ext cx="339253" cy="339253"/>
            <a:chOff x="5660400" y="238125"/>
            <a:chExt cx="481825" cy="481825"/>
          </a:xfrm>
        </p:grpSpPr>
        <p:sp>
          <p:nvSpPr>
            <p:cNvPr id="8105" name="Google Shape;8105;p75"/>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06" name="Google Shape;8106;p75"/>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07" name="Google Shape;8107;p75"/>
          <p:cNvGrpSpPr/>
          <p:nvPr/>
        </p:nvGrpSpPr>
        <p:grpSpPr>
          <a:xfrm>
            <a:off x="4590529" y="2287102"/>
            <a:ext cx="339253" cy="339253"/>
            <a:chOff x="6235400" y="249400"/>
            <a:chExt cx="481825" cy="481825"/>
          </a:xfrm>
        </p:grpSpPr>
        <p:sp>
          <p:nvSpPr>
            <p:cNvPr id="8108" name="Google Shape;8108;p75"/>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09" name="Google Shape;8109;p75"/>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10" name="Google Shape;8110;p75"/>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11" name="Google Shape;8111;p75"/>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12" name="Google Shape;8112;p75"/>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13" name="Google Shape;8113;p75"/>
          <p:cNvGrpSpPr/>
          <p:nvPr/>
        </p:nvGrpSpPr>
        <p:grpSpPr>
          <a:xfrm>
            <a:off x="828875" y="2731810"/>
            <a:ext cx="340204" cy="298116"/>
            <a:chOff x="899850" y="871450"/>
            <a:chExt cx="483175" cy="423400"/>
          </a:xfrm>
        </p:grpSpPr>
        <p:sp>
          <p:nvSpPr>
            <p:cNvPr id="8114" name="Google Shape;8114;p75"/>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15" name="Google Shape;8115;p75"/>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16" name="Google Shape;8116;p75"/>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17" name="Google Shape;8117;p75"/>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118" name="Google Shape;8118;p75"/>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119" name="Google Shape;8119;p75"/>
          <p:cNvGrpSpPr/>
          <p:nvPr/>
        </p:nvGrpSpPr>
        <p:grpSpPr>
          <a:xfrm>
            <a:off x="1660875" y="2711232"/>
            <a:ext cx="340573" cy="339271"/>
            <a:chOff x="2085450" y="842250"/>
            <a:chExt cx="483700" cy="481850"/>
          </a:xfrm>
        </p:grpSpPr>
        <p:sp>
          <p:nvSpPr>
            <p:cNvPr id="8120" name="Google Shape;8120;p75"/>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21" name="Google Shape;8121;p75"/>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22" name="Google Shape;8122;p75"/>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23" name="Google Shape;8123;p75"/>
          <p:cNvGrpSpPr/>
          <p:nvPr/>
        </p:nvGrpSpPr>
        <p:grpSpPr>
          <a:xfrm>
            <a:off x="2089443" y="2711241"/>
            <a:ext cx="339306" cy="339253"/>
            <a:chOff x="2685825" y="840375"/>
            <a:chExt cx="481900" cy="481825"/>
          </a:xfrm>
        </p:grpSpPr>
        <p:sp>
          <p:nvSpPr>
            <p:cNvPr id="8124" name="Google Shape;8124;p75"/>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25" name="Google Shape;8125;p75"/>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26" name="Google Shape;8126;p75"/>
          <p:cNvGrpSpPr/>
          <p:nvPr/>
        </p:nvGrpSpPr>
        <p:grpSpPr>
          <a:xfrm>
            <a:off x="2501104" y="2710924"/>
            <a:ext cx="350431" cy="339887"/>
            <a:chOff x="3270675" y="841800"/>
            <a:chExt cx="497700" cy="482725"/>
          </a:xfrm>
        </p:grpSpPr>
        <p:sp>
          <p:nvSpPr>
            <p:cNvPr id="8127" name="Google Shape;8127;p75"/>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28" name="Google Shape;8128;p75"/>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29" name="Google Shape;8129;p75"/>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130" name="Google Shape;8130;p75"/>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131" name="Google Shape;8131;p75"/>
          <p:cNvGrpSpPr/>
          <p:nvPr/>
        </p:nvGrpSpPr>
        <p:grpSpPr>
          <a:xfrm>
            <a:off x="3337249" y="2731783"/>
            <a:ext cx="339253" cy="298169"/>
            <a:chOff x="4467200" y="877100"/>
            <a:chExt cx="481825" cy="423475"/>
          </a:xfrm>
        </p:grpSpPr>
        <p:sp>
          <p:nvSpPr>
            <p:cNvPr id="8132" name="Google Shape;8132;p75"/>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33" name="Google Shape;8133;p75"/>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34" name="Google Shape;8134;p75"/>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35" name="Google Shape;8135;p75"/>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36" name="Google Shape;8136;p75"/>
          <p:cNvGrpSpPr/>
          <p:nvPr/>
        </p:nvGrpSpPr>
        <p:grpSpPr>
          <a:xfrm>
            <a:off x="3752140" y="2711232"/>
            <a:ext cx="354778" cy="339271"/>
            <a:chOff x="5045500" y="842250"/>
            <a:chExt cx="503875" cy="481850"/>
          </a:xfrm>
        </p:grpSpPr>
        <p:sp>
          <p:nvSpPr>
            <p:cNvPr id="8137" name="Google Shape;8137;p75"/>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38" name="Google Shape;8138;p75"/>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39" name="Google Shape;8139;p75"/>
          <p:cNvGrpSpPr/>
          <p:nvPr/>
        </p:nvGrpSpPr>
        <p:grpSpPr>
          <a:xfrm>
            <a:off x="4174987" y="2737451"/>
            <a:ext cx="336965" cy="286833"/>
            <a:chOff x="5645200" y="879425"/>
            <a:chExt cx="478575" cy="407375"/>
          </a:xfrm>
        </p:grpSpPr>
        <p:sp>
          <p:nvSpPr>
            <p:cNvPr id="8140" name="Google Shape;8140;p75"/>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41" name="Google Shape;8141;p75"/>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42" name="Google Shape;8142;p75"/>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43" name="Google Shape;8143;p75"/>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44" name="Google Shape;8144;p75"/>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45" name="Google Shape;8145;p75"/>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46" name="Google Shape;8146;p75"/>
          <p:cNvGrpSpPr/>
          <p:nvPr/>
        </p:nvGrpSpPr>
        <p:grpSpPr>
          <a:xfrm>
            <a:off x="4611062" y="2711241"/>
            <a:ext cx="298186" cy="339253"/>
            <a:chOff x="6264525" y="842250"/>
            <a:chExt cx="423500" cy="481825"/>
          </a:xfrm>
        </p:grpSpPr>
        <p:sp>
          <p:nvSpPr>
            <p:cNvPr id="8147" name="Google Shape;8147;p75"/>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48" name="Google Shape;8148;p75"/>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49" name="Google Shape;8149;p75"/>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50" name="Google Shape;8150;p75"/>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51" name="Google Shape;8151;p75"/>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52" name="Google Shape;8152;p75"/>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53" name="Google Shape;8153;p75"/>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54" name="Google Shape;8154;p75"/>
          <p:cNvGrpSpPr/>
          <p:nvPr/>
        </p:nvGrpSpPr>
        <p:grpSpPr>
          <a:xfrm>
            <a:off x="829350" y="3125895"/>
            <a:ext cx="339253" cy="339253"/>
            <a:chOff x="900750" y="1436075"/>
            <a:chExt cx="481825" cy="481825"/>
          </a:xfrm>
        </p:grpSpPr>
        <p:sp>
          <p:nvSpPr>
            <p:cNvPr id="8155" name="Google Shape;8155;p75"/>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56" name="Google Shape;8156;p75"/>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57" name="Google Shape;8157;p75"/>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58" name="Google Shape;8158;p75"/>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59" name="Google Shape;8159;p75"/>
          <p:cNvGrpSpPr/>
          <p:nvPr/>
        </p:nvGrpSpPr>
        <p:grpSpPr>
          <a:xfrm>
            <a:off x="1247198" y="3186183"/>
            <a:ext cx="339253" cy="218676"/>
            <a:chOff x="1492675" y="1520750"/>
            <a:chExt cx="481825" cy="310575"/>
          </a:xfrm>
        </p:grpSpPr>
        <p:sp>
          <p:nvSpPr>
            <p:cNvPr id="8160" name="Google Shape;8160;p75"/>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61" name="Google Shape;8161;p75"/>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62" name="Google Shape;8162;p75"/>
          <p:cNvGrpSpPr/>
          <p:nvPr/>
        </p:nvGrpSpPr>
        <p:grpSpPr>
          <a:xfrm>
            <a:off x="1654995" y="3125877"/>
            <a:ext cx="352332" cy="339288"/>
            <a:chOff x="2071000" y="1435025"/>
            <a:chExt cx="500400" cy="481875"/>
          </a:xfrm>
        </p:grpSpPr>
        <p:sp>
          <p:nvSpPr>
            <p:cNvPr id="8163" name="Google Shape;8163;p75"/>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64" name="Google Shape;8164;p75"/>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65" name="Google Shape;8165;p75"/>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66" name="Google Shape;8166;p75"/>
          <p:cNvGrpSpPr/>
          <p:nvPr/>
        </p:nvGrpSpPr>
        <p:grpSpPr>
          <a:xfrm>
            <a:off x="2083159" y="3146709"/>
            <a:ext cx="351874" cy="297623"/>
            <a:chOff x="2678350" y="1464650"/>
            <a:chExt cx="499750" cy="422700"/>
          </a:xfrm>
        </p:grpSpPr>
        <p:sp>
          <p:nvSpPr>
            <p:cNvPr id="8167" name="Google Shape;8167;p75"/>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68" name="Google Shape;8168;p75"/>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69" name="Google Shape;8169;p75"/>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70" name="Google Shape;8170;p75"/>
          <p:cNvGrpSpPr/>
          <p:nvPr/>
        </p:nvGrpSpPr>
        <p:grpSpPr>
          <a:xfrm>
            <a:off x="2506692" y="3125895"/>
            <a:ext cx="339253" cy="339253"/>
            <a:chOff x="3271200" y="1435075"/>
            <a:chExt cx="481825" cy="481825"/>
          </a:xfrm>
        </p:grpSpPr>
        <p:sp>
          <p:nvSpPr>
            <p:cNvPr id="8171" name="Google Shape;8171;p75"/>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72" name="Google Shape;8172;p75"/>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73" name="Google Shape;8173;p75"/>
          <p:cNvGrpSpPr/>
          <p:nvPr/>
        </p:nvGrpSpPr>
        <p:grpSpPr>
          <a:xfrm>
            <a:off x="2917165" y="3125877"/>
            <a:ext cx="343442" cy="339288"/>
            <a:chOff x="3858100" y="1435075"/>
            <a:chExt cx="487775" cy="481875"/>
          </a:xfrm>
        </p:grpSpPr>
        <p:sp>
          <p:nvSpPr>
            <p:cNvPr id="8174" name="Google Shape;8174;p75"/>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75" name="Google Shape;8175;p75"/>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76" name="Google Shape;8176;p75"/>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77" name="Google Shape;8177;p75"/>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78" name="Google Shape;8178;p75"/>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79" name="Google Shape;8179;p75"/>
          <p:cNvGrpSpPr/>
          <p:nvPr/>
        </p:nvGrpSpPr>
        <p:grpSpPr>
          <a:xfrm>
            <a:off x="3337249" y="3125895"/>
            <a:ext cx="339253" cy="339253"/>
            <a:chOff x="4456875" y="1435075"/>
            <a:chExt cx="481825" cy="481825"/>
          </a:xfrm>
        </p:grpSpPr>
        <p:sp>
          <p:nvSpPr>
            <p:cNvPr id="8180" name="Google Shape;8180;p75"/>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81" name="Google Shape;8181;p75"/>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82" name="Google Shape;8182;p75"/>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83" name="Google Shape;8183;p75"/>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84" name="Google Shape;8184;p75"/>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85" name="Google Shape;8185;p75"/>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86" name="Google Shape;8186;p75"/>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87" name="Google Shape;8187;p75"/>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88" name="Google Shape;8188;p75"/>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89" name="Google Shape;8189;p75"/>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90" name="Google Shape;8190;p75"/>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91" name="Google Shape;8191;p75"/>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92" name="Google Shape;8192;p75"/>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93" name="Google Shape;8193;p75"/>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94" name="Google Shape;8194;p75"/>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95" name="Google Shape;8195;p75"/>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96" name="Google Shape;8196;p75"/>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97" name="Google Shape;8197;p75"/>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98" name="Google Shape;8198;p75"/>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99" name="Google Shape;8199;p75"/>
          <p:cNvGrpSpPr/>
          <p:nvPr/>
        </p:nvGrpSpPr>
        <p:grpSpPr>
          <a:xfrm>
            <a:off x="3758239" y="3125886"/>
            <a:ext cx="342580" cy="339271"/>
            <a:chOff x="5049725" y="1435050"/>
            <a:chExt cx="486550" cy="481850"/>
          </a:xfrm>
        </p:grpSpPr>
        <p:sp>
          <p:nvSpPr>
            <p:cNvPr id="8200" name="Google Shape;8200;p75"/>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01" name="Google Shape;8201;p75"/>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02" name="Google Shape;8202;p75"/>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03" name="Google Shape;8203;p75"/>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04" name="Google Shape;8204;p75"/>
          <p:cNvGrpSpPr/>
          <p:nvPr/>
        </p:nvGrpSpPr>
        <p:grpSpPr>
          <a:xfrm>
            <a:off x="4173790" y="3125895"/>
            <a:ext cx="339359" cy="339253"/>
            <a:chOff x="5642475" y="1435075"/>
            <a:chExt cx="481975" cy="481825"/>
          </a:xfrm>
        </p:grpSpPr>
        <p:sp>
          <p:nvSpPr>
            <p:cNvPr id="8205" name="Google Shape;8205;p75"/>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06" name="Google Shape;8206;p75"/>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07" name="Google Shape;8207;p75"/>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08" name="Google Shape;8208;p75"/>
          <p:cNvGrpSpPr/>
          <p:nvPr/>
        </p:nvGrpSpPr>
        <p:grpSpPr>
          <a:xfrm>
            <a:off x="4588276" y="3125886"/>
            <a:ext cx="343759" cy="339271"/>
            <a:chOff x="6232000" y="1435050"/>
            <a:chExt cx="488225" cy="481850"/>
          </a:xfrm>
        </p:grpSpPr>
        <p:sp>
          <p:nvSpPr>
            <p:cNvPr id="8209" name="Google Shape;8209;p75"/>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10" name="Google Shape;8210;p75"/>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11" name="Google Shape;8211;p75"/>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12" name="Google Shape;8212;p75"/>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13" name="Google Shape;8213;p75"/>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14" name="Google Shape;8214;p75"/>
          <p:cNvGrpSpPr/>
          <p:nvPr/>
        </p:nvGrpSpPr>
        <p:grpSpPr>
          <a:xfrm>
            <a:off x="849012" y="3539545"/>
            <a:ext cx="299929" cy="337792"/>
            <a:chOff x="924450" y="2028975"/>
            <a:chExt cx="425975" cy="479750"/>
          </a:xfrm>
        </p:grpSpPr>
        <p:sp>
          <p:nvSpPr>
            <p:cNvPr id="8215" name="Google Shape;8215;p75"/>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16" name="Google Shape;8216;p75"/>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17" name="Google Shape;8217;p75"/>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18" name="Google Shape;8218;p75"/>
          <p:cNvGrpSpPr/>
          <p:nvPr/>
        </p:nvGrpSpPr>
        <p:grpSpPr>
          <a:xfrm>
            <a:off x="1661509" y="3559347"/>
            <a:ext cx="339306" cy="298186"/>
            <a:chOff x="2085450" y="2057100"/>
            <a:chExt cx="481900" cy="423500"/>
          </a:xfrm>
        </p:grpSpPr>
        <p:sp>
          <p:nvSpPr>
            <p:cNvPr id="8219" name="Google Shape;8219;p75"/>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20" name="Google Shape;8220;p75"/>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21" name="Google Shape;8221;p75"/>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22" name="Google Shape;8222;p75"/>
          <p:cNvGrpSpPr/>
          <p:nvPr/>
        </p:nvGrpSpPr>
        <p:grpSpPr>
          <a:xfrm>
            <a:off x="2089442" y="3582592"/>
            <a:ext cx="339306" cy="251698"/>
            <a:chOff x="2678275" y="2090100"/>
            <a:chExt cx="481900" cy="357475"/>
          </a:xfrm>
        </p:grpSpPr>
        <p:sp>
          <p:nvSpPr>
            <p:cNvPr id="8223" name="Google Shape;8223;p75"/>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24" name="Google Shape;8224;p75"/>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25" name="Google Shape;8225;p75"/>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26" name="Google Shape;8226;p75"/>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27" name="Google Shape;8227;p75"/>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28" name="Google Shape;8228;p75"/>
          <p:cNvGrpSpPr/>
          <p:nvPr/>
        </p:nvGrpSpPr>
        <p:grpSpPr>
          <a:xfrm>
            <a:off x="2566646" y="3594790"/>
            <a:ext cx="219345" cy="227301"/>
            <a:chOff x="3357325" y="2093500"/>
            <a:chExt cx="311525" cy="322825"/>
          </a:xfrm>
        </p:grpSpPr>
        <p:sp>
          <p:nvSpPr>
            <p:cNvPr id="8229" name="Google Shape;8229;p75"/>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30" name="Google Shape;8230;p75"/>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31" name="Google Shape;8231;p75"/>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232" name="Google Shape;8232;p75"/>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233" name="Google Shape;8233;p75"/>
          <p:cNvGrpSpPr/>
          <p:nvPr/>
        </p:nvGrpSpPr>
        <p:grpSpPr>
          <a:xfrm>
            <a:off x="3360836" y="3538814"/>
            <a:ext cx="292078" cy="339253"/>
            <a:chOff x="4492800" y="2027925"/>
            <a:chExt cx="414825" cy="481825"/>
          </a:xfrm>
        </p:grpSpPr>
        <p:sp>
          <p:nvSpPr>
            <p:cNvPr id="8234" name="Google Shape;8234;p75"/>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35" name="Google Shape;8235;p75"/>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36" name="Google Shape;8236;p75"/>
          <p:cNvGrpSpPr/>
          <p:nvPr/>
        </p:nvGrpSpPr>
        <p:grpSpPr>
          <a:xfrm>
            <a:off x="3759928" y="3538805"/>
            <a:ext cx="339200" cy="339271"/>
            <a:chOff x="5049725" y="2027900"/>
            <a:chExt cx="481750" cy="481850"/>
          </a:xfrm>
        </p:grpSpPr>
        <p:sp>
          <p:nvSpPr>
            <p:cNvPr id="8237" name="Google Shape;8237;p75"/>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38" name="Google Shape;8238;p75"/>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39" name="Google Shape;8239;p75"/>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0" name="Google Shape;8240;p75"/>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1" name="Google Shape;8241;p75"/>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2" name="Google Shape;8242;p75"/>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3" name="Google Shape;8243;p75"/>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4" name="Google Shape;8244;p75"/>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45" name="Google Shape;8245;p75"/>
          <p:cNvGrpSpPr/>
          <p:nvPr/>
        </p:nvGrpSpPr>
        <p:grpSpPr>
          <a:xfrm>
            <a:off x="4233524" y="3538893"/>
            <a:ext cx="219890" cy="339095"/>
            <a:chOff x="5726350" y="2028150"/>
            <a:chExt cx="312300" cy="481600"/>
          </a:xfrm>
        </p:grpSpPr>
        <p:sp>
          <p:nvSpPr>
            <p:cNvPr id="8246" name="Google Shape;8246;p75"/>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7" name="Google Shape;8247;p75"/>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8" name="Google Shape;8248;p75"/>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49" name="Google Shape;8249;p75"/>
          <p:cNvGrpSpPr/>
          <p:nvPr/>
        </p:nvGrpSpPr>
        <p:grpSpPr>
          <a:xfrm>
            <a:off x="4593715" y="3542000"/>
            <a:ext cx="332881" cy="332881"/>
            <a:chOff x="6239925" y="2032450"/>
            <a:chExt cx="472775" cy="472775"/>
          </a:xfrm>
        </p:grpSpPr>
        <p:sp>
          <p:nvSpPr>
            <p:cNvPr id="8250" name="Google Shape;8250;p75"/>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51" name="Google Shape;8251;p75"/>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52" name="Google Shape;8252;p75"/>
          <p:cNvGrpSpPr/>
          <p:nvPr/>
        </p:nvGrpSpPr>
        <p:grpSpPr>
          <a:xfrm>
            <a:off x="5042807" y="2364092"/>
            <a:ext cx="334641" cy="185425"/>
            <a:chOff x="903075" y="2730000"/>
            <a:chExt cx="475275" cy="263350"/>
          </a:xfrm>
        </p:grpSpPr>
        <p:sp>
          <p:nvSpPr>
            <p:cNvPr id="8253" name="Google Shape;8253;p75"/>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54" name="Google Shape;8254;p75"/>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55" name="Google Shape;8255;p75"/>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56" name="Google Shape;8256;p75"/>
          <p:cNvGrpSpPr/>
          <p:nvPr/>
        </p:nvGrpSpPr>
        <p:grpSpPr>
          <a:xfrm>
            <a:off x="1247198" y="3538814"/>
            <a:ext cx="339253" cy="339253"/>
            <a:chOff x="1492675" y="2027925"/>
            <a:chExt cx="481825" cy="481825"/>
          </a:xfrm>
        </p:grpSpPr>
        <p:sp>
          <p:nvSpPr>
            <p:cNvPr id="8257" name="Google Shape;8257;p75"/>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58" name="Google Shape;8258;p75"/>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59" name="Google Shape;8259;p75"/>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60" name="Google Shape;8260;p75"/>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61" name="Google Shape;8261;p75"/>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62" name="Google Shape;8262;p75"/>
          <p:cNvGrpSpPr/>
          <p:nvPr/>
        </p:nvGrpSpPr>
        <p:grpSpPr>
          <a:xfrm>
            <a:off x="5473575" y="2287178"/>
            <a:ext cx="339253" cy="339253"/>
            <a:chOff x="1492675" y="2620775"/>
            <a:chExt cx="481825" cy="481825"/>
          </a:xfrm>
        </p:grpSpPr>
        <p:sp>
          <p:nvSpPr>
            <p:cNvPr id="8263" name="Google Shape;8263;p75"/>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64" name="Google Shape;8264;p75"/>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265" name="Google Shape;8265;p75"/>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266" name="Google Shape;8266;p75"/>
          <p:cNvGrpSpPr/>
          <p:nvPr/>
        </p:nvGrpSpPr>
        <p:grpSpPr>
          <a:xfrm>
            <a:off x="6297328" y="2303161"/>
            <a:ext cx="333585" cy="307287"/>
            <a:chOff x="2682350" y="2643425"/>
            <a:chExt cx="473775" cy="436425"/>
          </a:xfrm>
        </p:grpSpPr>
        <p:sp>
          <p:nvSpPr>
            <p:cNvPr id="8267" name="Google Shape;8267;p75"/>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68" name="Google Shape;8268;p75"/>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69" name="Google Shape;8269;p75"/>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70" name="Google Shape;8270;p75"/>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71" name="Google Shape;8271;p75"/>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72" name="Google Shape;8272;p75"/>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73" name="Google Shape;8273;p75"/>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74" name="Google Shape;8274;p75"/>
          <p:cNvGrpSpPr/>
          <p:nvPr/>
        </p:nvGrpSpPr>
        <p:grpSpPr>
          <a:xfrm>
            <a:off x="6762818" y="2287178"/>
            <a:ext cx="238531" cy="339253"/>
            <a:chOff x="3342725" y="2620775"/>
            <a:chExt cx="338775" cy="481825"/>
          </a:xfrm>
        </p:grpSpPr>
        <p:sp>
          <p:nvSpPr>
            <p:cNvPr id="8275" name="Google Shape;8275;p75"/>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76" name="Google Shape;8276;p75"/>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77" name="Google Shape;8277;p75"/>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78" name="Google Shape;8278;p75"/>
          <p:cNvGrpSpPr/>
          <p:nvPr/>
        </p:nvGrpSpPr>
        <p:grpSpPr>
          <a:xfrm>
            <a:off x="7156568" y="2287178"/>
            <a:ext cx="278296" cy="339253"/>
            <a:chOff x="3907325" y="2620775"/>
            <a:chExt cx="395250" cy="481825"/>
          </a:xfrm>
        </p:grpSpPr>
        <p:sp>
          <p:nvSpPr>
            <p:cNvPr id="8279" name="Google Shape;8279;p75"/>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80" name="Google Shape;8280;p75"/>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81" name="Google Shape;8281;p75"/>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82" name="Google Shape;8282;p75"/>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83" name="Google Shape;8283;p75"/>
          <p:cNvGrpSpPr/>
          <p:nvPr/>
        </p:nvGrpSpPr>
        <p:grpSpPr>
          <a:xfrm>
            <a:off x="7549755" y="2297783"/>
            <a:ext cx="339253" cy="318042"/>
            <a:chOff x="4456875" y="2635825"/>
            <a:chExt cx="481825" cy="451700"/>
          </a:xfrm>
        </p:grpSpPr>
        <p:sp>
          <p:nvSpPr>
            <p:cNvPr id="8284" name="Google Shape;8284;p75"/>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85" name="Google Shape;8285;p75"/>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86" name="Google Shape;8286;p75"/>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87" name="Google Shape;8287;p75"/>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88" name="Google Shape;8288;p75"/>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89" name="Google Shape;8289;p75"/>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90" name="Google Shape;8290;p75"/>
          <p:cNvGrpSpPr/>
          <p:nvPr/>
        </p:nvGrpSpPr>
        <p:grpSpPr>
          <a:xfrm>
            <a:off x="7974679" y="2297783"/>
            <a:ext cx="339253" cy="318042"/>
            <a:chOff x="5049725" y="2635825"/>
            <a:chExt cx="481825" cy="451700"/>
          </a:xfrm>
        </p:grpSpPr>
        <p:sp>
          <p:nvSpPr>
            <p:cNvPr id="8291" name="Google Shape;8291;p75"/>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92" name="Google Shape;8292;p75"/>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93" name="Google Shape;8293;p75"/>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94" name="Google Shape;8294;p75"/>
          <p:cNvGrpSpPr/>
          <p:nvPr/>
        </p:nvGrpSpPr>
        <p:grpSpPr>
          <a:xfrm>
            <a:off x="2375386" y="3952243"/>
            <a:ext cx="338566" cy="338373"/>
            <a:chOff x="5643000" y="2621375"/>
            <a:chExt cx="480850" cy="480575"/>
          </a:xfrm>
        </p:grpSpPr>
        <p:sp>
          <p:nvSpPr>
            <p:cNvPr id="8295" name="Google Shape;8295;p75"/>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96" name="Google Shape;8296;p75"/>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97" name="Google Shape;8297;p75"/>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98" name="Google Shape;8298;p75"/>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99" name="Google Shape;8299;p75"/>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00" name="Google Shape;8300;p75"/>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01" name="Google Shape;8301;p75"/>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02" name="Google Shape;8302;p75"/>
          <p:cNvGrpSpPr/>
          <p:nvPr/>
        </p:nvGrpSpPr>
        <p:grpSpPr>
          <a:xfrm>
            <a:off x="4192782" y="3951803"/>
            <a:ext cx="339359" cy="339253"/>
            <a:chOff x="6235250" y="2620775"/>
            <a:chExt cx="481975" cy="481825"/>
          </a:xfrm>
        </p:grpSpPr>
        <p:sp>
          <p:nvSpPr>
            <p:cNvPr id="8303" name="Google Shape;8303;p75"/>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04" name="Google Shape;8304;p75"/>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05" name="Google Shape;8305;p75"/>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06" name="Google Shape;8306;p75"/>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07" name="Google Shape;8307;p75"/>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308" name="Google Shape;8308;p75"/>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309" name="Google Shape;8309;p75"/>
          <p:cNvGrpSpPr/>
          <p:nvPr/>
        </p:nvGrpSpPr>
        <p:grpSpPr>
          <a:xfrm>
            <a:off x="5472652" y="2711317"/>
            <a:ext cx="341101" cy="339253"/>
            <a:chOff x="1535000" y="3223325"/>
            <a:chExt cx="484450" cy="481825"/>
          </a:xfrm>
        </p:grpSpPr>
        <p:sp>
          <p:nvSpPr>
            <p:cNvPr id="8310" name="Google Shape;8310;p75"/>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11" name="Google Shape;8311;p75"/>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12" name="Google Shape;8312;p75"/>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13" name="Google Shape;8313;p75"/>
          <p:cNvGrpSpPr/>
          <p:nvPr/>
        </p:nvGrpSpPr>
        <p:grpSpPr>
          <a:xfrm>
            <a:off x="5880219" y="2746618"/>
            <a:ext cx="339253" cy="268649"/>
            <a:chOff x="2085525" y="3263750"/>
            <a:chExt cx="481825" cy="381550"/>
          </a:xfrm>
        </p:grpSpPr>
        <p:sp>
          <p:nvSpPr>
            <p:cNvPr id="8314" name="Google Shape;8314;p75"/>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15" name="Google Shape;8315;p75"/>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316" name="Google Shape;8316;p75"/>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317" name="Google Shape;8317;p75"/>
          <p:cNvGrpSpPr/>
          <p:nvPr/>
        </p:nvGrpSpPr>
        <p:grpSpPr>
          <a:xfrm>
            <a:off x="6711982" y="2711308"/>
            <a:ext cx="340204" cy="339271"/>
            <a:chOff x="3270450" y="3213625"/>
            <a:chExt cx="483175" cy="481850"/>
          </a:xfrm>
        </p:grpSpPr>
        <p:sp>
          <p:nvSpPr>
            <p:cNvPr id="8318" name="Google Shape;8318;p75"/>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19" name="Google Shape;8319;p75"/>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20" name="Google Shape;8320;p75"/>
          <p:cNvGrpSpPr/>
          <p:nvPr/>
        </p:nvGrpSpPr>
        <p:grpSpPr>
          <a:xfrm>
            <a:off x="7211250" y="2711317"/>
            <a:ext cx="168931" cy="339253"/>
            <a:chOff x="3984950" y="3213600"/>
            <a:chExt cx="239925" cy="481825"/>
          </a:xfrm>
        </p:grpSpPr>
        <p:sp>
          <p:nvSpPr>
            <p:cNvPr id="8321" name="Google Shape;8321;p75"/>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22" name="Google Shape;8322;p75"/>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323" name="Google Shape;8323;p75"/>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24" name="Google Shape;8324;p75"/>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325" name="Google Shape;8325;p75"/>
          <p:cNvGrpSpPr/>
          <p:nvPr/>
        </p:nvGrpSpPr>
        <p:grpSpPr>
          <a:xfrm>
            <a:off x="1874281" y="3981487"/>
            <a:ext cx="355218" cy="279880"/>
            <a:chOff x="5629975" y="3255775"/>
            <a:chExt cx="504500" cy="397500"/>
          </a:xfrm>
        </p:grpSpPr>
        <p:sp>
          <p:nvSpPr>
            <p:cNvPr id="8326" name="Google Shape;8326;p75"/>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27" name="Google Shape;8327;p75"/>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28" name="Google Shape;8328;p75"/>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29" name="Google Shape;8329;p75"/>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0" name="Google Shape;8330;p75"/>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31" name="Google Shape;8331;p75"/>
          <p:cNvGrpSpPr/>
          <p:nvPr/>
        </p:nvGrpSpPr>
        <p:grpSpPr>
          <a:xfrm>
            <a:off x="3755839" y="3981593"/>
            <a:ext cx="340256" cy="279669"/>
            <a:chOff x="6234950" y="3255925"/>
            <a:chExt cx="483250" cy="397200"/>
          </a:xfrm>
        </p:grpSpPr>
        <p:sp>
          <p:nvSpPr>
            <p:cNvPr id="8332" name="Google Shape;8332;p75"/>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3" name="Google Shape;8333;p75"/>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4" name="Google Shape;8334;p75"/>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5" name="Google Shape;8335;p75"/>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6" name="Google Shape;8336;p75"/>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7" name="Google Shape;8337;p75"/>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38" name="Google Shape;8338;p75"/>
          <p:cNvGrpSpPr/>
          <p:nvPr/>
        </p:nvGrpSpPr>
        <p:grpSpPr>
          <a:xfrm>
            <a:off x="5051107" y="3125970"/>
            <a:ext cx="318042" cy="339253"/>
            <a:chOff x="914900" y="3806450"/>
            <a:chExt cx="451700" cy="481825"/>
          </a:xfrm>
        </p:grpSpPr>
        <p:sp>
          <p:nvSpPr>
            <p:cNvPr id="8339" name="Google Shape;8339;p75"/>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0" name="Google Shape;8340;p75"/>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1" name="Google Shape;8341;p75"/>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2" name="Google Shape;8342;p75"/>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3" name="Google Shape;8343;p75"/>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44" name="Google Shape;8344;p75"/>
          <p:cNvGrpSpPr/>
          <p:nvPr/>
        </p:nvGrpSpPr>
        <p:grpSpPr>
          <a:xfrm>
            <a:off x="5470028" y="3125785"/>
            <a:ext cx="346347" cy="339623"/>
            <a:chOff x="1490050" y="3805975"/>
            <a:chExt cx="491900" cy="482350"/>
          </a:xfrm>
        </p:grpSpPr>
        <p:sp>
          <p:nvSpPr>
            <p:cNvPr id="8345" name="Google Shape;8345;p75"/>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6" name="Google Shape;8346;p75"/>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7" name="Google Shape;8347;p75"/>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8" name="Google Shape;8348;p75"/>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49" name="Google Shape;8349;p75"/>
          <p:cNvGrpSpPr/>
          <p:nvPr/>
        </p:nvGrpSpPr>
        <p:grpSpPr>
          <a:xfrm>
            <a:off x="5893896" y="3125970"/>
            <a:ext cx="311899" cy="339253"/>
            <a:chOff x="2104275" y="3806450"/>
            <a:chExt cx="442975" cy="481825"/>
          </a:xfrm>
        </p:grpSpPr>
        <p:sp>
          <p:nvSpPr>
            <p:cNvPr id="8350" name="Google Shape;8350;p75"/>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1" name="Google Shape;8351;p75"/>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52" name="Google Shape;8352;p75"/>
          <p:cNvGrpSpPr/>
          <p:nvPr/>
        </p:nvGrpSpPr>
        <p:grpSpPr>
          <a:xfrm>
            <a:off x="6317413" y="3125970"/>
            <a:ext cx="293416" cy="339253"/>
            <a:chOff x="2710875" y="3806450"/>
            <a:chExt cx="416725" cy="481825"/>
          </a:xfrm>
        </p:grpSpPr>
        <p:sp>
          <p:nvSpPr>
            <p:cNvPr id="8353" name="Google Shape;8353;p75"/>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4" name="Google Shape;8354;p75"/>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55" name="Google Shape;8355;p75"/>
          <p:cNvGrpSpPr/>
          <p:nvPr/>
        </p:nvGrpSpPr>
        <p:grpSpPr>
          <a:xfrm>
            <a:off x="6712457" y="3166412"/>
            <a:ext cx="339253" cy="258369"/>
            <a:chOff x="3271200" y="3863875"/>
            <a:chExt cx="481825" cy="366950"/>
          </a:xfrm>
        </p:grpSpPr>
        <p:sp>
          <p:nvSpPr>
            <p:cNvPr id="8356" name="Google Shape;8356;p75"/>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7" name="Google Shape;8357;p75"/>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58" name="Google Shape;8358;p75"/>
          <p:cNvGrpSpPr/>
          <p:nvPr/>
        </p:nvGrpSpPr>
        <p:grpSpPr>
          <a:xfrm>
            <a:off x="7147952" y="3126199"/>
            <a:ext cx="295528" cy="338795"/>
            <a:chOff x="3895050" y="3806775"/>
            <a:chExt cx="419725" cy="481175"/>
          </a:xfrm>
        </p:grpSpPr>
        <p:sp>
          <p:nvSpPr>
            <p:cNvPr id="8359" name="Google Shape;8359;p75"/>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0" name="Google Shape;8360;p75"/>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61" name="Google Shape;8361;p75"/>
          <p:cNvGrpSpPr/>
          <p:nvPr/>
        </p:nvGrpSpPr>
        <p:grpSpPr>
          <a:xfrm>
            <a:off x="7551234" y="3125979"/>
            <a:ext cx="336296" cy="339235"/>
            <a:chOff x="4464775" y="3806475"/>
            <a:chExt cx="477625" cy="481800"/>
          </a:xfrm>
        </p:grpSpPr>
        <p:sp>
          <p:nvSpPr>
            <p:cNvPr id="8362" name="Google Shape;8362;p75"/>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3" name="Google Shape;8363;p75"/>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4" name="Google Shape;8364;p75"/>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5" name="Google Shape;8365;p75"/>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6" name="Google Shape;8366;p75"/>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7" name="Google Shape;8367;p75"/>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68" name="Google Shape;8368;p75"/>
          <p:cNvGrpSpPr/>
          <p:nvPr/>
        </p:nvGrpSpPr>
        <p:grpSpPr>
          <a:xfrm>
            <a:off x="7974679" y="3125970"/>
            <a:ext cx="339253" cy="339253"/>
            <a:chOff x="5049725" y="3806450"/>
            <a:chExt cx="481825" cy="481825"/>
          </a:xfrm>
        </p:grpSpPr>
        <p:sp>
          <p:nvSpPr>
            <p:cNvPr id="8369" name="Google Shape;8369;p75"/>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70" name="Google Shape;8370;p75"/>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71" name="Google Shape;8371;p75"/>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72" name="Google Shape;8372;p75"/>
          <p:cNvGrpSpPr/>
          <p:nvPr/>
        </p:nvGrpSpPr>
        <p:grpSpPr>
          <a:xfrm>
            <a:off x="1461983" y="3951798"/>
            <a:ext cx="339253" cy="339253"/>
            <a:chOff x="5651375" y="3806450"/>
            <a:chExt cx="481825" cy="481825"/>
          </a:xfrm>
        </p:grpSpPr>
        <p:sp>
          <p:nvSpPr>
            <p:cNvPr id="8373" name="Google Shape;8373;p75"/>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74" name="Google Shape;8374;p75"/>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75" name="Google Shape;8375;p75"/>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76" name="Google Shape;8376;p75"/>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77" name="Google Shape;8377;p75"/>
          <p:cNvGrpSpPr/>
          <p:nvPr/>
        </p:nvGrpSpPr>
        <p:grpSpPr>
          <a:xfrm>
            <a:off x="3360663" y="3953787"/>
            <a:ext cx="298503" cy="335275"/>
            <a:chOff x="6264300" y="3809300"/>
            <a:chExt cx="423950" cy="476175"/>
          </a:xfrm>
        </p:grpSpPr>
        <p:sp>
          <p:nvSpPr>
            <p:cNvPr id="8378" name="Google Shape;8378;p75"/>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79" name="Google Shape;8379;p75"/>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80" name="Google Shape;8380;p75"/>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81" name="Google Shape;8381;p75"/>
          <p:cNvGrpSpPr/>
          <p:nvPr/>
        </p:nvGrpSpPr>
        <p:grpSpPr>
          <a:xfrm>
            <a:off x="5039841" y="3538881"/>
            <a:ext cx="340573" cy="339271"/>
            <a:chOff x="898875" y="4399275"/>
            <a:chExt cx="483700" cy="481850"/>
          </a:xfrm>
        </p:grpSpPr>
        <p:sp>
          <p:nvSpPr>
            <p:cNvPr id="8382" name="Google Shape;8382;p75"/>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83" name="Google Shape;8383;p75"/>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84" name="Google Shape;8384;p75"/>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85" name="Google Shape;8385;p75"/>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86" name="Google Shape;8386;p75"/>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87" name="Google Shape;8387;p75"/>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88" name="Google Shape;8388;p75"/>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89" name="Google Shape;8389;p75"/>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90" name="Google Shape;8390;p75"/>
          <p:cNvGrpSpPr/>
          <p:nvPr/>
        </p:nvGrpSpPr>
        <p:grpSpPr>
          <a:xfrm>
            <a:off x="5473575" y="3554133"/>
            <a:ext cx="339253" cy="308765"/>
            <a:chOff x="1492675" y="4420975"/>
            <a:chExt cx="481825" cy="438525"/>
          </a:xfrm>
        </p:grpSpPr>
        <p:sp>
          <p:nvSpPr>
            <p:cNvPr id="8391" name="Google Shape;8391;p75"/>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92" name="Google Shape;8392;p75"/>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93" name="Google Shape;8393;p75"/>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94" name="Google Shape;8394;p75"/>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95" name="Google Shape;8395;p75"/>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96" name="Google Shape;8396;p75"/>
          <p:cNvGrpSpPr/>
          <p:nvPr/>
        </p:nvGrpSpPr>
        <p:grpSpPr>
          <a:xfrm>
            <a:off x="5878556" y="3539558"/>
            <a:ext cx="342580" cy="337915"/>
            <a:chOff x="2084100" y="4400250"/>
            <a:chExt cx="486550" cy="479925"/>
          </a:xfrm>
        </p:grpSpPr>
        <p:sp>
          <p:nvSpPr>
            <p:cNvPr id="8397" name="Google Shape;8397;p75"/>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98" name="Google Shape;8398;p75"/>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99" name="Google Shape;8399;p75"/>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0" name="Google Shape;8400;p75"/>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1" name="Google Shape;8401;p75"/>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2" name="Google Shape;8402;p75"/>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03" name="Google Shape;8403;p75"/>
          <p:cNvGrpSpPr/>
          <p:nvPr/>
        </p:nvGrpSpPr>
        <p:grpSpPr>
          <a:xfrm>
            <a:off x="6315036" y="3538907"/>
            <a:ext cx="298169" cy="339218"/>
            <a:chOff x="2707950" y="4399325"/>
            <a:chExt cx="423475" cy="481775"/>
          </a:xfrm>
        </p:grpSpPr>
        <p:sp>
          <p:nvSpPr>
            <p:cNvPr id="8404" name="Google Shape;8404;p75"/>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5" name="Google Shape;8405;p75"/>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6" name="Google Shape;8406;p75"/>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7" name="Google Shape;8407;p75"/>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8" name="Google Shape;8408;p75"/>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9" name="Google Shape;8409;p75"/>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10" name="Google Shape;8410;p75"/>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11" name="Google Shape;8411;p75"/>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12" name="Google Shape;8412;p75"/>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13" name="Google Shape;8413;p75"/>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14" name="Google Shape;8414;p75"/>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15" name="Google Shape;8415;p75"/>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16" name="Google Shape;8416;p75"/>
          <p:cNvGrpSpPr/>
          <p:nvPr/>
        </p:nvGrpSpPr>
        <p:grpSpPr>
          <a:xfrm>
            <a:off x="6744555" y="3538881"/>
            <a:ext cx="275057" cy="339271"/>
            <a:chOff x="3330525" y="4399275"/>
            <a:chExt cx="390650" cy="481850"/>
          </a:xfrm>
        </p:grpSpPr>
        <p:sp>
          <p:nvSpPr>
            <p:cNvPr id="8417" name="Google Shape;8417;p75"/>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18" name="Google Shape;8418;p75"/>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19" name="Google Shape;8419;p75"/>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20" name="Google Shape;8420;p75"/>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21" name="Google Shape;8421;p75"/>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22" name="Google Shape;8422;p75"/>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23" name="Google Shape;8423;p75"/>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24" name="Google Shape;8424;p75"/>
          <p:cNvGrpSpPr/>
          <p:nvPr/>
        </p:nvGrpSpPr>
        <p:grpSpPr>
          <a:xfrm>
            <a:off x="7169084" y="3538890"/>
            <a:ext cx="253265" cy="339253"/>
            <a:chOff x="3938800" y="4399275"/>
            <a:chExt cx="359700" cy="481825"/>
          </a:xfrm>
        </p:grpSpPr>
        <p:sp>
          <p:nvSpPr>
            <p:cNvPr id="8425" name="Google Shape;8425;p75"/>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26" name="Google Shape;8426;p75"/>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27" name="Google Shape;8427;p75"/>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28" name="Google Shape;8428;p75"/>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29" name="Google Shape;8429;p75"/>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30" name="Google Shape;8430;p75"/>
          <p:cNvGrpSpPr/>
          <p:nvPr/>
        </p:nvGrpSpPr>
        <p:grpSpPr>
          <a:xfrm>
            <a:off x="7639862" y="3538890"/>
            <a:ext cx="159039" cy="339253"/>
            <a:chOff x="4584850" y="4399275"/>
            <a:chExt cx="225875" cy="481825"/>
          </a:xfrm>
        </p:grpSpPr>
        <p:sp>
          <p:nvSpPr>
            <p:cNvPr id="8431" name="Google Shape;8431;p75"/>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32" name="Google Shape;8432;p75"/>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433" name="Google Shape;8433;p75"/>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434" name="Google Shape;8434;p75"/>
          <p:cNvGrpSpPr/>
          <p:nvPr/>
        </p:nvGrpSpPr>
        <p:grpSpPr>
          <a:xfrm>
            <a:off x="1049680" y="3951795"/>
            <a:ext cx="339253" cy="339253"/>
            <a:chOff x="5642550" y="4399275"/>
            <a:chExt cx="481825" cy="481825"/>
          </a:xfrm>
        </p:grpSpPr>
        <p:sp>
          <p:nvSpPr>
            <p:cNvPr id="8435" name="Google Shape;8435;p75"/>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36" name="Google Shape;8436;p75"/>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37" name="Google Shape;8437;p75"/>
          <p:cNvGrpSpPr/>
          <p:nvPr/>
        </p:nvGrpSpPr>
        <p:grpSpPr>
          <a:xfrm>
            <a:off x="2859815" y="3963703"/>
            <a:ext cx="363316" cy="315437"/>
            <a:chOff x="6218300" y="4416175"/>
            <a:chExt cx="516000" cy="448000"/>
          </a:xfrm>
        </p:grpSpPr>
        <p:sp>
          <p:nvSpPr>
            <p:cNvPr id="8438" name="Google Shape;8438;p75"/>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39" name="Google Shape;8439;p75"/>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40" name="Google Shape;8440;p75"/>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41" name="Google Shape;8441;p75"/>
          <p:cNvGrpSpPr/>
          <p:nvPr/>
        </p:nvGrpSpPr>
        <p:grpSpPr>
          <a:xfrm>
            <a:off x="5918879" y="3951792"/>
            <a:ext cx="339253" cy="339253"/>
            <a:chOff x="899850" y="4992125"/>
            <a:chExt cx="481825" cy="481825"/>
          </a:xfrm>
        </p:grpSpPr>
        <p:sp>
          <p:nvSpPr>
            <p:cNvPr id="8442" name="Google Shape;8442;p75"/>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43" name="Google Shape;8443;p75"/>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44" name="Google Shape;8444;p75"/>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45" name="Google Shape;8445;p75"/>
          <p:cNvGrpSpPr/>
          <p:nvPr/>
        </p:nvGrpSpPr>
        <p:grpSpPr>
          <a:xfrm>
            <a:off x="5461708" y="3951792"/>
            <a:ext cx="339253" cy="339253"/>
            <a:chOff x="1492675" y="4992125"/>
            <a:chExt cx="481825" cy="481825"/>
          </a:xfrm>
        </p:grpSpPr>
        <p:sp>
          <p:nvSpPr>
            <p:cNvPr id="8446" name="Google Shape;8446;p75"/>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47" name="Google Shape;8447;p75"/>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48" name="Google Shape;8448;p75"/>
          <p:cNvGrpSpPr/>
          <p:nvPr/>
        </p:nvGrpSpPr>
        <p:grpSpPr>
          <a:xfrm>
            <a:off x="5004462" y="3951792"/>
            <a:ext cx="339253" cy="339253"/>
            <a:chOff x="2085525" y="4992125"/>
            <a:chExt cx="481825" cy="481825"/>
          </a:xfrm>
        </p:grpSpPr>
        <p:sp>
          <p:nvSpPr>
            <p:cNvPr id="8449" name="Google Shape;8449;p75"/>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50" name="Google Shape;8450;p75"/>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51" name="Google Shape;8451;p75"/>
          <p:cNvGrpSpPr/>
          <p:nvPr/>
        </p:nvGrpSpPr>
        <p:grpSpPr>
          <a:xfrm>
            <a:off x="6833221" y="3951792"/>
            <a:ext cx="339253" cy="339253"/>
            <a:chOff x="2678350" y="4992125"/>
            <a:chExt cx="481825" cy="481825"/>
          </a:xfrm>
        </p:grpSpPr>
        <p:sp>
          <p:nvSpPr>
            <p:cNvPr id="8452" name="Google Shape;8452;p75"/>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53" name="Google Shape;8453;p75"/>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54" name="Google Shape;8454;p75"/>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55" name="Google Shape;8455;p75"/>
          <p:cNvGrpSpPr/>
          <p:nvPr/>
        </p:nvGrpSpPr>
        <p:grpSpPr>
          <a:xfrm>
            <a:off x="4628816" y="3951792"/>
            <a:ext cx="339253" cy="339253"/>
            <a:chOff x="3271200" y="4992125"/>
            <a:chExt cx="481825" cy="481825"/>
          </a:xfrm>
        </p:grpSpPr>
        <p:sp>
          <p:nvSpPr>
            <p:cNvPr id="8456" name="Google Shape;8456;p75"/>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57" name="Google Shape;8457;p75"/>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58" name="Google Shape;8458;p75"/>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59" name="Google Shape;8459;p75"/>
          <p:cNvGrpSpPr/>
          <p:nvPr/>
        </p:nvGrpSpPr>
        <p:grpSpPr>
          <a:xfrm>
            <a:off x="7290263" y="3952822"/>
            <a:ext cx="339411" cy="337193"/>
            <a:chOff x="3863900" y="4993625"/>
            <a:chExt cx="482050" cy="478900"/>
          </a:xfrm>
        </p:grpSpPr>
        <p:sp>
          <p:nvSpPr>
            <p:cNvPr id="8460" name="Google Shape;8460;p75"/>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61" name="Google Shape;8461;p75"/>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62" name="Google Shape;8462;p75"/>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63" name="Google Shape;8463;p75"/>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64" name="Google Shape;8464;p75"/>
          <p:cNvGrpSpPr/>
          <p:nvPr/>
        </p:nvGrpSpPr>
        <p:grpSpPr>
          <a:xfrm>
            <a:off x="7747437" y="3952822"/>
            <a:ext cx="339411" cy="337193"/>
            <a:chOff x="4456725" y="4993625"/>
            <a:chExt cx="482050" cy="478900"/>
          </a:xfrm>
        </p:grpSpPr>
        <p:sp>
          <p:nvSpPr>
            <p:cNvPr id="8465" name="Google Shape;8465;p75"/>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66" name="Google Shape;8466;p75"/>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67" name="Google Shape;8467;p75"/>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68" name="Google Shape;8468;p75"/>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69" name="Google Shape;8469;p75"/>
          <p:cNvGrpSpPr/>
          <p:nvPr/>
        </p:nvGrpSpPr>
        <p:grpSpPr>
          <a:xfrm>
            <a:off x="6376030" y="3952813"/>
            <a:ext cx="339411" cy="337211"/>
            <a:chOff x="5049575" y="4993600"/>
            <a:chExt cx="482050" cy="478925"/>
          </a:xfrm>
        </p:grpSpPr>
        <p:sp>
          <p:nvSpPr>
            <p:cNvPr id="8470" name="Google Shape;8470;p75"/>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71" name="Google Shape;8471;p75"/>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72" name="Google Shape;8472;p75"/>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73" name="Google Shape;8473;p75"/>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474" name="Google Shape;8474;p75"/>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8475" name="Google Shape;8475;p75"/>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479" name="Shape 8479"/>
        <p:cNvGrpSpPr/>
        <p:nvPr/>
      </p:nvGrpSpPr>
      <p:grpSpPr>
        <a:xfrm>
          <a:off x="0" y="0"/>
          <a:ext cx="0" cy="0"/>
          <a:chOff x="0" y="0"/>
          <a:chExt cx="0" cy="0"/>
        </a:xfrm>
      </p:grpSpPr>
      <p:grpSp>
        <p:nvGrpSpPr>
          <p:cNvPr id="8480" name="Google Shape;8480;p76"/>
          <p:cNvGrpSpPr/>
          <p:nvPr/>
        </p:nvGrpSpPr>
        <p:grpSpPr>
          <a:xfrm>
            <a:off x="876361" y="1308054"/>
            <a:ext cx="322099" cy="370529"/>
            <a:chOff x="-42971725" y="3217825"/>
            <a:chExt cx="275675" cy="317125"/>
          </a:xfrm>
        </p:grpSpPr>
        <p:sp>
          <p:nvSpPr>
            <p:cNvPr id="8481" name="Google Shape;8481;p76"/>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76"/>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76"/>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4" name="Google Shape;8484;p76"/>
          <p:cNvGrpSpPr/>
          <p:nvPr/>
        </p:nvGrpSpPr>
        <p:grpSpPr>
          <a:xfrm>
            <a:off x="848276" y="1776710"/>
            <a:ext cx="378270" cy="337551"/>
            <a:chOff x="-42996150" y="3612600"/>
            <a:chExt cx="323750" cy="288900"/>
          </a:xfrm>
        </p:grpSpPr>
        <p:sp>
          <p:nvSpPr>
            <p:cNvPr id="8485" name="Google Shape;8485;p76"/>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76"/>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76"/>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8" name="Google Shape;8488;p76"/>
          <p:cNvGrpSpPr/>
          <p:nvPr/>
        </p:nvGrpSpPr>
        <p:grpSpPr>
          <a:xfrm>
            <a:off x="851036" y="2186080"/>
            <a:ext cx="372749" cy="370909"/>
            <a:chOff x="-42994575" y="3950300"/>
            <a:chExt cx="319025" cy="317450"/>
          </a:xfrm>
        </p:grpSpPr>
        <p:sp>
          <p:nvSpPr>
            <p:cNvPr id="8489" name="Google Shape;8489;p76"/>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76"/>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76"/>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2" name="Google Shape;8492;p76"/>
          <p:cNvGrpSpPr/>
          <p:nvPr/>
        </p:nvGrpSpPr>
        <p:grpSpPr>
          <a:xfrm>
            <a:off x="3004431" y="1332912"/>
            <a:ext cx="371785" cy="370879"/>
            <a:chOff x="-41111350" y="3239100"/>
            <a:chExt cx="318200" cy="317425"/>
          </a:xfrm>
        </p:grpSpPr>
        <p:sp>
          <p:nvSpPr>
            <p:cNvPr id="8493" name="Google Shape;8493;p76"/>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76"/>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76"/>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76"/>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7" name="Google Shape;8497;p76"/>
          <p:cNvGrpSpPr/>
          <p:nvPr/>
        </p:nvGrpSpPr>
        <p:grpSpPr>
          <a:xfrm>
            <a:off x="3000751" y="1768444"/>
            <a:ext cx="379146" cy="370967"/>
            <a:chOff x="-41117650" y="3605525"/>
            <a:chExt cx="324500" cy="317500"/>
          </a:xfrm>
        </p:grpSpPr>
        <p:sp>
          <p:nvSpPr>
            <p:cNvPr id="8498" name="Google Shape;8498;p76"/>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76"/>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76"/>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01" name="Google Shape;8501;p76"/>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02" name="Google Shape;8502;p76"/>
          <p:cNvGrpSpPr/>
          <p:nvPr/>
        </p:nvGrpSpPr>
        <p:grpSpPr>
          <a:xfrm>
            <a:off x="1827005" y="2659967"/>
            <a:ext cx="216271" cy="371814"/>
            <a:chOff x="-39205300" y="3220175"/>
            <a:chExt cx="185100" cy="318225"/>
          </a:xfrm>
        </p:grpSpPr>
        <p:sp>
          <p:nvSpPr>
            <p:cNvPr id="8503" name="Google Shape;8503;p76"/>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76"/>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5" name="Google Shape;8505;p76"/>
          <p:cNvGrpSpPr/>
          <p:nvPr/>
        </p:nvGrpSpPr>
        <p:grpSpPr>
          <a:xfrm>
            <a:off x="1792533" y="3120038"/>
            <a:ext cx="300016" cy="369273"/>
            <a:chOff x="-39248625" y="3588600"/>
            <a:chExt cx="256775" cy="316050"/>
          </a:xfrm>
        </p:grpSpPr>
        <p:sp>
          <p:nvSpPr>
            <p:cNvPr id="8506" name="Google Shape;8506;p76"/>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76"/>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08" name="Google Shape;8508;p76"/>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76"/>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10" name="Google Shape;8510;p76"/>
          <p:cNvGrpSpPr/>
          <p:nvPr/>
        </p:nvGrpSpPr>
        <p:grpSpPr>
          <a:xfrm>
            <a:off x="1243246" y="1308054"/>
            <a:ext cx="429504" cy="370879"/>
            <a:chOff x="-42651700" y="3217825"/>
            <a:chExt cx="367600" cy="317425"/>
          </a:xfrm>
        </p:grpSpPr>
        <p:sp>
          <p:nvSpPr>
            <p:cNvPr id="8511" name="Google Shape;8511;p76"/>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76"/>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76"/>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76"/>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5" name="Google Shape;8515;p76"/>
          <p:cNvGrpSpPr/>
          <p:nvPr/>
        </p:nvGrpSpPr>
        <p:grpSpPr>
          <a:xfrm>
            <a:off x="1278678" y="1747704"/>
            <a:ext cx="358640" cy="363226"/>
            <a:chOff x="-42617300" y="3587775"/>
            <a:chExt cx="306950" cy="310875"/>
          </a:xfrm>
        </p:grpSpPr>
        <p:sp>
          <p:nvSpPr>
            <p:cNvPr id="8516" name="Google Shape;8516;p76"/>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76"/>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18" name="Google Shape;8518;p76"/>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19" name="Google Shape;8519;p76"/>
          <p:cNvGrpSpPr/>
          <p:nvPr/>
        </p:nvGrpSpPr>
        <p:grpSpPr>
          <a:xfrm>
            <a:off x="3450506" y="1332445"/>
            <a:ext cx="376926" cy="370324"/>
            <a:chOff x="-40748275" y="3238700"/>
            <a:chExt cx="322600" cy="316950"/>
          </a:xfrm>
        </p:grpSpPr>
        <p:sp>
          <p:nvSpPr>
            <p:cNvPr id="8520" name="Google Shape;8520;p76"/>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76"/>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76"/>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76"/>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76"/>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76"/>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6" name="Google Shape;8526;p76"/>
          <p:cNvGrpSpPr/>
          <p:nvPr/>
        </p:nvGrpSpPr>
        <p:grpSpPr>
          <a:xfrm>
            <a:off x="3453062" y="1800429"/>
            <a:ext cx="371814" cy="338690"/>
            <a:chOff x="-40745125" y="3632900"/>
            <a:chExt cx="318225" cy="289875"/>
          </a:xfrm>
        </p:grpSpPr>
        <p:sp>
          <p:nvSpPr>
            <p:cNvPr id="8527" name="Google Shape;8527;p76"/>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76"/>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76"/>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76"/>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76"/>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76"/>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76"/>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4" name="Google Shape;8534;p76"/>
          <p:cNvGrpSpPr/>
          <p:nvPr/>
        </p:nvGrpSpPr>
        <p:grpSpPr>
          <a:xfrm>
            <a:off x="3457209" y="2211639"/>
            <a:ext cx="363518" cy="370178"/>
            <a:chOff x="-40742750" y="3972175"/>
            <a:chExt cx="311125" cy="316825"/>
          </a:xfrm>
        </p:grpSpPr>
        <p:sp>
          <p:nvSpPr>
            <p:cNvPr id="8535" name="Google Shape;8535;p76"/>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76"/>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7" name="Google Shape;8537;p76"/>
          <p:cNvGrpSpPr/>
          <p:nvPr/>
        </p:nvGrpSpPr>
        <p:grpSpPr>
          <a:xfrm>
            <a:off x="2239871" y="2661807"/>
            <a:ext cx="266892" cy="369974"/>
            <a:chOff x="-38860325" y="3221750"/>
            <a:chExt cx="228425" cy="316650"/>
          </a:xfrm>
        </p:grpSpPr>
        <p:sp>
          <p:nvSpPr>
            <p:cNvPr id="8538" name="Google Shape;8538;p76"/>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76"/>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76"/>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76"/>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2" name="Google Shape;8542;p76"/>
          <p:cNvGrpSpPr/>
          <p:nvPr/>
        </p:nvGrpSpPr>
        <p:grpSpPr>
          <a:xfrm>
            <a:off x="2190678" y="3123864"/>
            <a:ext cx="380081" cy="367111"/>
            <a:chOff x="-38905225" y="3591875"/>
            <a:chExt cx="325300" cy="314200"/>
          </a:xfrm>
        </p:grpSpPr>
        <p:sp>
          <p:nvSpPr>
            <p:cNvPr id="8543" name="Google Shape;8543;p76"/>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76"/>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76"/>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46" name="Google Shape;8546;p76"/>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47" name="Google Shape;8547;p76"/>
          <p:cNvGrpSpPr/>
          <p:nvPr/>
        </p:nvGrpSpPr>
        <p:grpSpPr>
          <a:xfrm>
            <a:off x="3997427" y="3108944"/>
            <a:ext cx="290815" cy="369740"/>
            <a:chOff x="-37370925" y="3579105"/>
            <a:chExt cx="248900" cy="316450"/>
          </a:xfrm>
        </p:grpSpPr>
        <p:sp>
          <p:nvSpPr>
            <p:cNvPr id="8548" name="Google Shape;8548;p76"/>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76"/>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50" name="Google Shape;8550;p76"/>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76"/>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52" name="Google Shape;8552;p76"/>
          <p:cNvGrpSpPr/>
          <p:nvPr/>
        </p:nvGrpSpPr>
        <p:grpSpPr>
          <a:xfrm>
            <a:off x="1690803" y="2187015"/>
            <a:ext cx="371814" cy="369974"/>
            <a:chOff x="-42259725" y="3951100"/>
            <a:chExt cx="318225" cy="316650"/>
          </a:xfrm>
        </p:grpSpPr>
        <p:sp>
          <p:nvSpPr>
            <p:cNvPr id="8553" name="Google Shape;8553;p76"/>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76"/>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5" name="Google Shape;8555;p76"/>
          <p:cNvGrpSpPr/>
          <p:nvPr/>
        </p:nvGrpSpPr>
        <p:grpSpPr>
          <a:xfrm>
            <a:off x="3889164" y="1366036"/>
            <a:ext cx="370879" cy="337755"/>
            <a:chOff x="-40378075" y="3267450"/>
            <a:chExt cx="317425" cy="289075"/>
          </a:xfrm>
        </p:grpSpPr>
        <p:sp>
          <p:nvSpPr>
            <p:cNvPr id="8556" name="Google Shape;8556;p76"/>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76"/>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76"/>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76"/>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0" name="Google Shape;8560;p76"/>
          <p:cNvGrpSpPr/>
          <p:nvPr/>
        </p:nvGrpSpPr>
        <p:grpSpPr>
          <a:xfrm>
            <a:off x="3892830" y="1767304"/>
            <a:ext cx="363548" cy="369974"/>
            <a:chOff x="-40372575" y="3604550"/>
            <a:chExt cx="311150" cy="316650"/>
          </a:xfrm>
        </p:grpSpPr>
        <p:sp>
          <p:nvSpPr>
            <p:cNvPr id="8561" name="Google Shape;8561;p76"/>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76"/>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76"/>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64" name="Google Shape;8564;p76"/>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65" name="Google Shape;8565;p76"/>
          <p:cNvGrpSpPr/>
          <p:nvPr/>
        </p:nvGrpSpPr>
        <p:grpSpPr>
          <a:xfrm>
            <a:off x="2616780" y="2659967"/>
            <a:ext cx="399038" cy="372165"/>
            <a:chOff x="-38542250" y="3220175"/>
            <a:chExt cx="341525" cy="318525"/>
          </a:xfrm>
        </p:grpSpPr>
        <p:sp>
          <p:nvSpPr>
            <p:cNvPr id="8566" name="Google Shape;8566;p76"/>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76"/>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76"/>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9" name="Google Shape;8569;p76"/>
          <p:cNvGrpSpPr/>
          <p:nvPr/>
        </p:nvGrpSpPr>
        <p:grpSpPr>
          <a:xfrm>
            <a:off x="2638712" y="3119337"/>
            <a:ext cx="369974" cy="369068"/>
            <a:chOff x="-38537400" y="3588000"/>
            <a:chExt cx="316650" cy="315875"/>
          </a:xfrm>
        </p:grpSpPr>
        <p:sp>
          <p:nvSpPr>
            <p:cNvPr id="8570" name="Google Shape;8570;p76"/>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76"/>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76"/>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76"/>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4" name="Google Shape;8574;p76"/>
          <p:cNvGrpSpPr/>
          <p:nvPr/>
        </p:nvGrpSpPr>
        <p:grpSpPr>
          <a:xfrm>
            <a:off x="2637792" y="3576866"/>
            <a:ext cx="371814" cy="369974"/>
            <a:chOff x="-38538975" y="3954250"/>
            <a:chExt cx="318225" cy="316650"/>
          </a:xfrm>
        </p:grpSpPr>
        <p:sp>
          <p:nvSpPr>
            <p:cNvPr id="8575" name="Google Shape;8575;p76"/>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76"/>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7" name="Google Shape;8577;p76"/>
          <p:cNvGrpSpPr/>
          <p:nvPr/>
        </p:nvGrpSpPr>
        <p:grpSpPr>
          <a:xfrm>
            <a:off x="3955104" y="3571793"/>
            <a:ext cx="375465" cy="371814"/>
            <a:chOff x="-37385100" y="3949908"/>
            <a:chExt cx="321350" cy="318225"/>
          </a:xfrm>
        </p:grpSpPr>
        <p:sp>
          <p:nvSpPr>
            <p:cNvPr id="8578" name="Google Shape;8578;p76"/>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76"/>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0" name="Google Shape;8580;p76"/>
          <p:cNvGrpSpPr/>
          <p:nvPr/>
        </p:nvGrpSpPr>
        <p:grpSpPr>
          <a:xfrm>
            <a:off x="2130763" y="1307353"/>
            <a:ext cx="370909" cy="370675"/>
            <a:chOff x="-41895050" y="3217225"/>
            <a:chExt cx="317450" cy="317250"/>
          </a:xfrm>
        </p:grpSpPr>
        <p:sp>
          <p:nvSpPr>
            <p:cNvPr id="8581" name="Google Shape;8581;p76"/>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76"/>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76"/>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76"/>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76"/>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6" name="Google Shape;8586;p76"/>
          <p:cNvGrpSpPr/>
          <p:nvPr/>
        </p:nvGrpSpPr>
        <p:grpSpPr>
          <a:xfrm>
            <a:off x="2130310" y="1744287"/>
            <a:ext cx="371814" cy="369974"/>
            <a:chOff x="-41893475" y="3584850"/>
            <a:chExt cx="318225" cy="316650"/>
          </a:xfrm>
        </p:grpSpPr>
        <p:sp>
          <p:nvSpPr>
            <p:cNvPr id="8587" name="Google Shape;8587;p76"/>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76"/>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76"/>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76"/>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91" name="Google Shape;8591;p76"/>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76"/>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93" name="Google Shape;8593;p76"/>
          <p:cNvGrpSpPr/>
          <p:nvPr/>
        </p:nvGrpSpPr>
        <p:grpSpPr>
          <a:xfrm>
            <a:off x="900338" y="3139579"/>
            <a:ext cx="337522" cy="370909"/>
            <a:chOff x="-39998250" y="3605325"/>
            <a:chExt cx="288875" cy="317450"/>
          </a:xfrm>
        </p:grpSpPr>
        <p:sp>
          <p:nvSpPr>
            <p:cNvPr id="8594" name="Google Shape;8594;p76"/>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76"/>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6" name="Google Shape;8596;p76"/>
          <p:cNvGrpSpPr/>
          <p:nvPr/>
        </p:nvGrpSpPr>
        <p:grpSpPr>
          <a:xfrm>
            <a:off x="884112" y="3598043"/>
            <a:ext cx="369974" cy="369945"/>
            <a:chOff x="-40011050" y="3972375"/>
            <a:chExt cx="316650" cy="316625"/>
          </a:xfrm>
        </p:grpSpPr>
        <p:sp>
          <p:nvSpPr>
            <p:cNvPr id="8597" name="Google Shape;8597;p76"/>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76"/>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9" name="Google Shape;8599;p76"/>
          <p:cNvGrpSpPr/>
          <p:nvPr/>
        </p:nvGrpSpPr>
        <p:grpSpPr>
          <a:xfrm>
            <a:off x="3116043" y="2662742"/>
            <a:ext cx="266921" cy="369039"/>
            <a:chOff x="-38129425" y="3222550"/>
            <a:chExt cx="228450" cy="315850"/>
          </a:xfrm>
        </p:grpSpPr>
        <p:sp>
          <p:nvSpPr>
            <p:cNvPr id="8600" name="Google Shape;8600;p76"/>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76"/>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2" name="Google Shape;8602;p76"/>
          <p:cNvGrpSpPr/>
          <p:nvPr/>
        </p:nvGrpSpPr>
        <p:grpSpPr>
          <a:xfrm>
            <a:off x="3071012" y="3119337"/>
            <a:ext cx="371785" cy="369974"/>
            <a:chOff x="-38172725" y="3588000"/>
            <a:chExt cx="318200" cy="316650"/>
          </a:xfrm>
        </p:grpSpPr>
        <p:sp>
          <p:nvSpPr>
            <p:cNvPr id="8603" name="Google Shape;8603;p76"/>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76"/>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76"/>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76"/>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76"/>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76"/>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76"/>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76"/>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1" name="Google Shape;8611;p76"/>
          <p:cNvGrpSpPr/>
          <p:nvPr/>
        </p:nvGrpSpPr>
        <p:grpSpPr>
          <a:xfrm>
            <a:off x="3146914" y="3577772"/>
            <a:ext cx="219981" cy="369974"/>
            <a:chOff x="-38109725" y="3955025"/>
            <a:chExt cx="188275" cy="316650"/>
          </a:xfrm>
        </p:grpSpPr>
        <p:sp>
          <p:nvSpPr>
            <p:cNvPr id="8612" name="Google Shape;8612;p76"/>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76"/>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14" name="Google Shape;8614;p76"/>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15" name="Google Shape;8615;p76"/>
          <p:cNvGrpSpPr/>
          <p:nvPr/>
        </p:nvGrpSpPr>
        <p:grpSpPr>
          <a:xfrm>
            <a:off x="2562313" y="1309193"/>
            <a:ext cx="373654" cy="369068"/>
            <a:chOff x="-41530375" y="3218800"/>
            <a:chExt cx="319800" cy="315875"/>
          </a:xfrm>
        </p:grpSpPr>
        <p:sp>
          <p:nvSpPr>
            <p:cNvPr id="8616" name="Google Shape;8616;p76"/>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76"/>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8" name="Google Shape;8618;p76"/>
          <p:cNvGrpSpPr/>
          <p:nvPr/>
        </p:nvGrpSpPr>
        <p:grpSpPr>
          <a:xfrm>
            <a:off x="2564607" y="1824351"/>
            <a:ext cx="369068" cy="289004"/>
            <a:chOff x="-41526450" y="3653375"/>
            <a:chExt cx="315875" cy="247350"/>
          </a:xfrm>
        </p:grpSpPr>
        <p:sp>
          <p:nvSpPr>
            <p:cNvPr id="8619" name="Google Shape;8619;p76"/>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76"/>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1" name="Google Shape;8621;p76"/>
          <p:cNvGrpSpPr/>
          <p:nvPr/>
        </p:nvGrpSpPr>
        <p:grpSpPr>
          <a:xfrm>
            <a:off x="2565994" y="2187015"/>
            <a:ext cx="366293" cy="369974"/>
            <a:chOff x="-41526450" y="3951100"/>
            <a:chExt cx="313500" cy="316650"/>
          </a:xfrm>
        </p:grpSpPr>
        <p:sp>
          <p:nvSpPr>
            <p:cNvPr id="8622" name="Google Shape;8622;p76"/>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76"/>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76"/>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5" name="Google Shape;8625;p76"/>
          <p:cNvGrpSpPr/>
          <p:nvPr/>
        </p:nvGrpSpPr>
        <p:grpSpPr>
          <a:xfrm>
            <a:off x="1331249" y="2681144"/>
            <a:ext cx="339595" cy="371814"/>
            <a:chOff x="-39625900" y="3238300"/>
            <a:chExt cx="290650" cy="318225"/>
          </a:xfrm>
        </p:grpSpPr>
        <p:sp>
          <p:nvSpPr>
            <p:cNvPr id="8626" name="Google Shape;8626;p76"/>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76"/>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28" name="Google Shape;8628;p76"/>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29" name="Google Shape;8629;p76"/>
          <p:cNvGrpSpPr/>
          <p:nvPr/>
        </p:nvGrpSpPr>
        <p:grpSpPr>
          <a:xfrm>
            <a:off x="1325300" y="3597605"/>
            <a:ext cx="366293" cy="370441"/>
            <a:chOff x="-39647175" y="3972000"/>
            <a:chExt cx="313500" cy="317050"/>
          </a:xfrm>
        </p:grpSpPr>
        <p:sp>
          <p:nvSpPr>
            <p:cNvPr id="8630" name="Google Shape;8630;p76"/>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76"/>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76"/>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3" name="Google Shape;8633;p76"/>
          <p:cNvGrpSpPr/>
          <p:nvPr/>
        </p:nvGrpSpPr>
        <p:grpSpPr>
          <a:xfrm>
            <a:off x="3494427" y="2661603"/>
            <a:ext cx="375495" cy="370879"/>
            <a:chOff x="-37808850" y="3221575"/>
            <a:chExt cx="321375" cy="317425"/>
          </a:xfrm>
        </p:grpSpPr>
        <p:sp>
          <p:nvSpPr>
            <p:cNvPr id="8634" name="Google Shape;8634;p76"/>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76"/>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6" name="Google Shape;8636;p76"/>
          <p:cNvGrpSpPr/>
          <p:nvPr/>
        </p:nvGrpSpPr>
        <p:grpSpPr>
          <a:xfrm>
            <a:off x="3503201" y="3183634"/>
            <a:ext cx="372749" cy="241158"/>
            <a:chOff x="-37806500" y="3643030"/>
            <a:chExt cx="319025" cy="206400"/>
          </a:xfrm>
        </p:grpSpPr>
        <p:sp>
          <p:nvSpPr>
            <p:cNvPr id="8637" name="Google Shape;8637;p76"/>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76"/>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9" name="Google Shape;8639;p76"/>
          <p:cNvGrpSpPr/>
          <p:nvPr/>
        </p:nvGrpSpPr>
        <p:grpSpPr>
          <a:xfrm>
            <a:off x="3505508" y="3575931"/>
            <a:ext cx="368134" cy="371814"/>
            <a:chOff x="-37804925" y="3953450"/>
            <a:chExt cx="315075" cy="318225"/>
          </a:xfrm>
        </p:grpSpPr>
        <p:sp>
          <p:nvSpPr>
            <p:cNvPr id="8640" name="Google Shape;8640;p76"/>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76"/>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76"/>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43" name="Google Shape;8643;p76"/>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44" name="Google Shape;8644;p76"/>
          <p:cNvGrpSpPr/>
          <p:nvPr/>
        </p:nvGrpSpPr>
        <p:grpSpPr>
          <a:xfrm>
            <a:off x="4860977" y="1328538"/>
            <a:ext cx="355663" cy="308725"/>
            <a:chOff x="-28462125" y="3199700"/>
            <a:chExt cx="298550" cy="259150"/>
          </a:xfrm>
        </p:grpSpPr>
        <p:sp>
          <p:nvSpPr>
            <p:cNvPr id="8645" name="Google Shape;8645;p76"/>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76"/>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76"/>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8" name="Google Shape;8648;p76"/>
          <p:cNvGrpSpPr/>
          <p:nvPr/>
        </p:nvGrpSpPr>
        <p:grpSpPr>
          <a:xfrm>
            <a:off x="4861930" y="1763228"/>
            <a:ext cx="353757" cy="352833"/>
            <a:chOff x="-28461325" y="3545475"/>
            <a:chExt cx="296950" cy="296175"/>
          </a:xfrm>
        </p:grpSpPr>
        <p:sp>
          <p:nvSpPr>
            <p:cNvPr id="8649" name="Google Shape;8649;p76"/>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76"/>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76"/>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76"/>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76"/>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76"/>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5" name="Google Shape;8655;p76"/>
          <p:cNvGrpSpPr/>
          <p:nvPr/>
        </p:nvGrpSpPr>
        <p:grpSpPr>
          <a:xfrm>
            <a:off x="4858162" y="2213272"/>
            <a:ext cx="361292" cy="352803"/>
            <a:chOff x="-28463700" y="3914875"/>
            <a:chExt cx="303275" cy="296150"/>
          </a:xfrm>
        </p:grpSpPr>
        <p:sp>
          <p:nvSpPr>
            <p:cNvPr id="8656" name="Google Shape;8656;p76"/>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76"/>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8" name="Google Shape;8658;p76"/>
          <p:cNvGrpSpPr/>
          <p:nvPr/>
        </p:nvGrpSpPr>
        <p:grpSpPr>
          <a:xfrm>
            <a:off x="7092947" y="1369355"/>
            <a:ext cx="351880" cy="227092"/>
            <a:chOff x="-26573400" y="3224125"/>
            <a:chExt cx="295375" cy="190625"/>
          </a:xfrm>
        </p:grpSpPr>
        <p:sp>
          <p:nvSpPr>
            <p:cNvPr id="8659" name="Google Shape;8659;p76"/>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76"/>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1" name="Google Shape;8661;p76"/>
          <p:cNvGrpSpPr/>
          <p:nvPr/>
        </p:nvGrpSpPr>
        <p:grpSpPr>
          <a:xfrm>
            <a:off x="7092947" y="1763690"/>
            <a:ext cx="351880" cy="351910"/>
            <a:chOff x="-26573400" y="3546250"/>
            <a:chExt cx="295375" cy="295400"/>
          </a:xfrm>
        </p:grpSpPr>
        <p:sp>
          <p:nvSpPr>
            <p:cNvPr id="8662" name="Google Shape;8662;p76"/>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76"/>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76"/>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76"/>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76"/>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7" name="Google Shape;8667;p76"/>
          <p:cNvGrpSpPr/>
          <p:nvPr/>
        </p:nvGrpSpPr>
        <p:grpSpPr>
          <a:xfrm>
            <a:off x="7081228" y="2213599"/>
            <a:ext cx="375319" cy="352148"/>
            <a:chOff x="-26583625" y="3917025"/>
            <a:chExt cx="315050" cy="295600"/>
          </a:xfrm>
        </p:grpSpPr>
        <p:sp>
          <p:nvSpPr>
            <p:cNvPr id="8668" name="Google Shape;8668;p76"/>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76"/>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76"/>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76"/>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72" name="Google Shape;8672;p76"/>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73" name="Google Shape;8673;p76"/>
          <p:cNvGrpSpPr/>
          <p:nvPr/>
        </p:nvGrpSpPr>
        <p:grpSpPr>
          <a:xfrm>
            <a:off x="5779742" y="3172629"/>
            <a:ext cx="289039" cy="352833"/>
            <a:chOff x="-24694925" y="3518700"/>
            <a:chExt cx="242625" cy="296175"/>
          </a:xfrm>
        </p:grpSpPr>
        <p:sp>
          <p:nvSpPr>
            <p:cNvPr id="8674" name="Google Shape;8674;p76"/>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76"/>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76"/>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76"/>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8" name="Google Shape;8678;p76"/>
          <p:cNvGrpSpPr/>
          <p:nvPr/>
        </p:nvGrpSpPr>
        <p:grpSpPr>
          <a:xfrm>
            <a:off x="5779280" y="3622657"/>
            <a:ext cx="289962" cy="352833"/>
            <a:chOff x="-24709100" y="3888875"/>
            <a:chExt cx="243400" cy="296175"/>
          </a:xfrm>
        </p:grpSpPr>
        <p:sp>
          <p:nvSpPr>
            <p:cNvPr id="8679" name="Google Shape;8679;p76"/>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76"/>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76"/>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2" name="Google Shape;8682;p76"/>
          <p:cNvGrpSpPr/>
          <p:nvPr/>
        </p:nvGrpSpPr>
        <p:grpSpPr>
          <a:xfrm>
            <a:off x="7979280" y="2695320"/>
            <a:ext cx="356556" cy="349557"/>
            <a:chOff x="-22863675" y="3131775"/>
            <a:chExt cx="299300" cy="293425"/>
          </a:xfrm>
        </p:grpSpPr>
        <p:sp>
          <p:nvSpPr>
            <p:cNvPr id="8683" name="Google Shape;8683;p76"/>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76"/>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76"/>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6" name="Google Shape;8686;p76"/>
          <p:cNvGrpSpPr/>
          <p:nvPr/>
        </p:nvGrpSpPr>
        <p:grpSpPr>
          <a:xfrm>
            <a:off x="5322144" y="1306499"/>
            <a:ext cx="310602" cy="352803"/>
            <a:chOff x="-28069875" y="3175300"/>
            <a:chExt cx="260725" cy="296150"/>
          </a:xfrm>
        </p:grpSpPr>
        <p:sp>
          <p:nvSpPr>
            <p:cNvPr id="8687" name="Google Shape;8687;p76"/>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76"/>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76"/>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76"/>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76"/>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76"/>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76"/>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76"/>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76"/>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96" name="Google Shape;8696;p76"/>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97" name="Google Shape;8697;p76"/>
          <p:cNvGrpSpPr/>
          <p:nvPr/>
        </p:nvGrpSpPr>
        <p:grpSpPr>
          <a:xfrm>
            <a:off x="5363423" y="2213733"/>
            <a:ext cx="228045" cy="351880"/>
            <a:chOff x="-28032075" y="3916450"/>
            <a:chExt cx="191425" cy="295375"/>
          </a:xfrm>
        </p:grpSpPr>
        <p:sp>
          <p:nvSpPr>
            <p:cNvPr id="8698" name="Google Shape;8698;p76"/>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76"/>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76"/>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1" name="Google Shape;8701;p76"/>
          <p:cNvGrpSpPr/>
          <p:nvPr/>
        </p:nvGrpSpPr>
        <p:grpSpPr>
          <a:xfrm>
            <a:off x="7528769" y="1306484"/>
            <a:ext cx="352833" cy="352833"/>
            <a:chOff x="-26201650" y="3176075"/>
            <a:chExt cx="296175" cy="296175"/>
          </a:xfrm>
        </p:grpSpPr>
        <p:sp>
          <p:nvSpPr>
            <p:cNvPr id="8702" name="Google Shape;8702;p76"/>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76"/>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4" name="Google Shape;8704;p76"/>
          <p:cNvGrpSpPr/>
          <p:nvPr/>
        </p:nvGrpSpPr>
        <p:grpSpPr>
          <a:xfrm>
            <a:off x="7528293" y="1763705"/>
            <a:ext cx="353786" cy="351880"/>
            <a:chOff x="-26204800" y="3547050"/>
            <a:chExt cx="296975" cy="295375"/>
          </a:xfrm>
        </p:grpSpPr>
        <p:sp>
          <p:nvSpPr>
            <p:cNvPr id="8705" name="Google Shape;8705;p76"/>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76"/>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07" name="Google Shape;8707;p76"/>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08" name="Google Shape;8708;p76"/>
          <p:cNvGrpSpPr/>
          <p:nvPr/>
        </p:nvGrpSpPr>
        <p:grpSpPr>
          <a:xfrm>
            <a:off x="6199548" y="2693683"/>
            <a:ext cx="345328" cy="352833"/>
            <a:chOff x="-24353875" y="3147725"/>
            <a:chExt cx="289875" cy="296175"/>
          </a:xfrm>
        </p:grpSpPr>
        <p:sp>
          <p:nvSpPr>
            <p:cNvPr id="8709" name="Google Shape;8709;p76"/>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76"/>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1" name="Google Shape;8711;p76"/>
          <p:cNvGrpSpPr/>
          <p:nvPr/>
        </p:nvGrpSpPr>
        <p:grpSpPr>
          <a:xfrm>
            <a:off x="6207530" y="3173090"/>
            <a:ext cx="329365" cy="351910"/>
            <a:chOff x="-24344425" y="3519475"/>
            <a:chExt cx="276475" cy="295400"/>
          </a:xfrm>
        </p:grpSpPr>
        <p:sp>
          <p:nvSpPr>
            <p:cNvPr id="8712" name="Google Shape;8712;p76"/>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76"/>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4" name="Google Shape;8714;p76"/>
          <p:cNvGrpSpPr/>
          <p:nvPr/>
        </p:nvGrpSpPr>
        <p:grpSpPr>
          <a:xfrm>
            <a:off x="6197210" y="3625010"/>
            <a:ext cx="350004" cy="348128"/>
            <a:chOff x="-24353075" y="3891250"/>
            <a:chExt cx="293800" cy="292225"/>
          </a:xfrm>
        </p:grpSpPr>
        <p:sp>
          <p:nvSpPr>
            <p:cNvPr id="8715" name="Google Shape;8715;p76"/>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76"/>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7" name="Google Shape;8717;p76"/>
          <p:cNvGrpSpPr/>
          <p:nvPr/>
        </p:nvGrpSpPr>
        <p:grpSpPr>
          <a:xfrm>
            <a:off x="7980681" y="3173313"/>
            <a:ext cx="353757" cy="351463"/>
            <a:chOff x="-22845575" y="3504075"/>
            <a:chExt cx="296950" cy="295025"/>
          </a:xfrm>
        </p:grpSpPr>
        <p:sp>
          <p:nvSpPr>
            <p:cNvPr id="8718" name="Google Shape;8718;p76"/>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76"/>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0" name="Google Shape;8720;p76"/>
          <p:cNvGrpSpPr/>
          <p:nvPr/>
        </p:nvGrpSpPr>
        <p:grpSpPr>
          <a:xfrm>
            <a:off x="5773862" y="1306961"/>
            <a:ext cx="299344" cy="351880"/>
            <a:chOff x="-27691025" y="3175300"/>
            <a:chExt cx="251275" cy="295375"/>
          </a:xfrm>
        </p:grpSpPr>
        <p:sp>
          <p:nvSpPr>
            <p:cNvPr id="8721" name="Google Shape;8721;p76"/>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76"/>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76"/>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76"/>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5" name="Google Shape;8725;p76"/>
          <p:cNvGrpSpPr/>
          <p:nvPr/>
        </p:nvGrpSpPr>
        <p:grpSpPr>
          <a:xfrm>
            <a:off x="5746179" y="1825637"/>
            <a:ext cx="354710" cy="228015"/>
            <a:chOff x="-27721750" y="3598250"/>
            <a:chExt cx="297750" cy="191400"/>
          </a:xfrm>
        </p:grpSpPr>
        <p:sp>
          <p:nvSpPr>
            <p:cNvPr id="8726" name="Google Shape;8726;p76"/>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76"/>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8" name="Google Shape;8728;p76"/>
          <p:cNvGrpSpPr/>
          <p:nvPr/>
        </p:nvGrpSpPr>
        <p:grpSpPr>
          <a:xfrm>
            <a:off x="5747579" y="2219183"/>
            <a:ext cx="351910" cy="340980"/>
            <a:chOff x="-27719400" y="3925600"/>
            <a:chExt cx="295400" cy="286225"/>
          </a:xfrm>
        </p:grpSpPr>
        <p:sp>
          <p:nvSpPr>
            <p:cNvPr id="8729" name="Google Shape;8729;p76"/>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76"/>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1" name="Google Shape;8731;p76"/>
          <p:cNvGrpSpPr/>
          <p:nvPr/>
        </p:nvGrpSpPr>
        <p:grpSpPr>
          <a:xfrm>
            <a:off x="7968851" y="1306023"/>
            <a:ext cx="353757" cy="353757"/>
            <a:chOff x="-25834600" y="3176875"/>
            <a:chExt cx="296950" cy="296950"/>
          </a:xfrm>
        </p:grpSpPr>
        <p:sp>
          <p:nvSpPr>
            <p:cNvPr id="8732" name="Google Shape;8732;p76"/>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76"/>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76"/>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76"/>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76"/>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7" name="Google Shape;8737;p76"/>
          <p:cNvGrpSpPr/>
          <p:nvPr/>
        </p:nvGrpSpPr>
        <p:grpSpPr>
          <a:xfrm>
            <a:off x="7968851" y="1774024"/>
            <a:ext cx="353757" cy="331241"/>
            <a:chOff x="-25834600" y="3564375"/>
            <a:chExt cx="296950" cy="278050"/>
          </a:xfrm>
        </p:grpSpPr>
        <p:sp>
          <p:nvSpPr>
            <p:cNvPr id="8738" name="Google Shape;8738;p76"/>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76"/>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76"/>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76"/>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76"/>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76"/>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76"/>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76"/>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6" name="Google Shape;8746;p76"/>
          <p:cNvGrpSpPr/>
          <p:nvPr/>
        </p:nvGrpSpPr>
        <p:grpSpPr>
          <a:xfrm>
            <a:off x="7966974" y="2213376"/>
            <a:ext cx="357509" cy="352595"/>
            <a:chOff x="-25834600" y="3915850"/>
            <a:chExt cx="300100" cy="295975"/>
          </a:xfrm>
        </p:grpSpPr>
        <p:sp>
          <p:nvSpPr>
            <p:cNvPr id="8747" name="Google Shape;8747;p76"/>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76"/>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76"/>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0" name="Google Shape;8750;p76"/>
          <p:cNvGrpSpPr/>
          <p:nvPr/>
        </p:nvGrpSpPr>
        <p:grpSpPr>
          <a:xfrm>
            <a:off x="6702402" y="2694606"/>
            <a:ext cx="228968" cy="350987"/>
            <a:chOff x="-23930925" y="3149300"/>
            <a:chExt cx="192200" cy="294625"/>
          </a:xfrm>
        </p:grpSpPr>
        <p:sp>
          <p:nvSpPr>
            <p:cNvPr id="8751" name="Google Shape;8751;p76"/>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76"/>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76"/>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76"/>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5" name="Google Shape;8755;p76"/>
          <p:cNvGrpSpPr/>
          <p:nvPr/>
        </p:nvGrpSpPr>
        <p:grpSpPr>
          <a:xfrm>
            <a:off x="6659232" y="3173090"/>
            <a:ext cx="315307" cy="351910"/>
            <a:chOff x="-23962425" y="3519475"/>
            <a:chExt cx="264675" cy="295400"/>
          </a:xfrm>
        </p:grpSpPr>
        <p:sp>
          <p:nvSpPr>
            <p:cNvPr id="8756" name="Google Shape;8756;p76"/>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76"/>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58" name="Google Shape;8758;p76"/>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59" name="Google Shape;8759;p76"/>
          <p:cNvGrpSpPr/>
          <p:nvPr/>
        </p:nvGrpSpPr>
        <p:grpSpPr>
          <a:xfrm>
            <a:off x="8037908" y="3623134"/>
            <a:ext cx="239302" cy="351880"/>
            <a:chOff x="-22788075" y="3904625"/>
            <a:chExt cx="200875" cy="295375"/>
          </a:xfrm>
        </p:grpSpPr>
        <p:sp>
          <p:nvSpPr>
            <p:cNvPr id="8760" name="Google Shape;8760;p76"/>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76"/>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76"/>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76"/>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4" name="Google Shape;8764;p76"/>
          <p:cNvGrpSpPr/>
          <p:nvPr/>
        </p:nvGrpSpPr>
        <p:grpSpPr>
          <a:xfrm>
            <a:off x="6193206" y="1306499"/>
            <a:ext cx="354710" cy="352803"/>
            <a:chOff x="-27351575" y="3175300"/>
            <a:chExt cx="297750" cy="296150"/>
          </a:xfrm>
        </p:grpSpPr>
        <p:sp>
          <p:nvSpPr>
            <p:cNvPr id="8765" name="Google Shape;8765;p76"/>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76"/>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76"/>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76"/>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9" name="Google Shape;8769;p76"/>
          <p:cNvGrpSpPr/>
          <p:nvPr/>
        </p:nvGrpSpPr>
        <p:grpSpPr>
          <a:xfrm>
            <a:off x="6235914" y="1763109"/>
            <a:ext cx="269293" cy="353072"/>
            <a:chOff x="-27313750" y="3545275"/>
            <a:chExt cx="226050" cy="296375"/>
          </a:xfrm>
        </p:grpSpPr>
        <p:sp>
          <p:nvSpPr>
            <p:cNvPr id="8770" name="Google Shape;8770;p76"/>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76"/>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76"/>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3" name="Google Shape;8773;p76"/>
          <p:cNvGrpSpPr/>
          <p:nvPr/>
        </p:nvGrpSpPr>
        <p:grpSpPr>
          <a:xfrm>
            <a:off x="6193206" y="2211380"/>
            <a:ext cx="354710" cy="356586"/>
            <a:chOff x="-27351575" y="3915650"/>
            <a:chExt cx="297750" cy="299325"/>
          </a:xfrm>
        </p:grpSpPr>
        <p:sp>
          <p:nvSpPr>
            <p:cNvPr id="8774" name="Google Shape;8774;p76"/>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76"/>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6" name="Google Shape;8776;p76"/>
          <p:cNvGrpSpPr/>
          <p:nvPr/>
        </p:nvGrpSpPr>
        <p:grpSpPr>
          <a:xfrm>
            <a:off x="4880696" y="2693579"/>
            <a:ext cx="319060" cy="353042"/>
            <a:chOff x="-25445525" y="3175900"/>
            <a:chExt cx="267825" cy="296350"/>
          </a:xfrm>
        </p:grpSpPr>
        <p:sp>
          <p:nvSpPr>
            <p:cNvPr id="8777" name="Google Shape;8777;p76"/>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76"/>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76"/>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0" name="Google Shape;8780;p76"/>
          <p:cNvGrpSpPr/>
          <p:nvPr/>
        </p:nvGrpSpPr>
        <p:grpSpPr>
          <a:xfrm>
            <a:off x="4862410" y="3183902"/>
            <a:ext cx="355633" cy="330288"/>
            <a:chOff x="-25465200" y="3565175"/>
            <a:chExt cx="298525" cy="277250"/>
          </a:xfrm>
        </p:grpSpPr>
        <p:sp>
          <p:nvSpPr>
            <p:cNvPr id="8781" name="Google Shape;8781;p76"/>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76"/>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3" name="Google Shape;8783;p76"/>
          <p:cNvGrpSpPr/>
          <p:nvPr/>
        </p:nvGrpSpPr>
        <p:grpSpPr>
          <a:xfrm>
            <a:off x="4861948" y="3623432"/>
            <a:ext cx="356556" cy="351285"/>
            <a:chOff x="-25465200" y="3916150"/>
            <a:chExt cx="299300" cy="294875"/>
          </a:xfrm>
        </p:grpSpPr>
        <p:sp>
          <p:nvSpPr>
            <p:cNvPr id="8784" name="Google Shape;8784;p76"/>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76"/>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6" name="Google Shape;8786;p76"/>
          <p:cNvGrpSpPr/>
          <p:nvPr/>
        </p:nvGrpSpPr>
        <p:grpSpPr>
          <a:xfrm>
            <a:off x="7089388" y="2693698"/>
            <a:ext cx="351880" cy="352803"/>
            <a:chOff x="-23615075" y="3148525"/>
            <a:chExt cx="295375" cy="296150"/>
          </a:xfrm>
        </p:grpSpPr>
        <p:sp>
          <p:nvSpPr>
            <p:cNvPr id="8787" name="Google Shape;8787;p76"/>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76"/>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76"/>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76"/>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91" name="Google Shape;8791;p76"/>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92" name="Google Shape;8792;p76"/>
          <p:cNvGrpSpPr/>
          <p:nvPr/>
        </p:nvGrpSpPr>
        <p:grpSpPr>
          <a:xfrm>
            <a:off x="7088911" y="3632977"/>
            <a:ext cx="352833" cy="332194"/>
            <a:chOff x="-23615075" y="3906200"/>
            <a:chExt cx="296175" cy="278850"/>
          </a:xfrm>
        </p:grpSpPr>
        <p:sp>
          <p:nvSpPr>
            <p:cNvPr id="8793" name="Google Shape;8793;p76"/>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76"/>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76"/>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96" name="Google Shape;8796;p76"/>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97" name="Google Shape;8797;p76"/>
          <p:cNvGrpSpPr/>
          <p:nvPr/>
        </p:nvGrpSpPr>
        <p:grpSpPr>
          <a:xfrm>
            <a:off x="6637880" y="1306618"/>
            <a:ext cx="353757" cy="352565"/>
            <a:chOff x="-26980600" y="3175500"/>
            <a:chExt cx="296950" cy="295950"/>
          </a:xfrm>
        </p:grpSpPr>
        <p:sp>
          <p:nvSpPr>
            <p:cNvPr id="8798" name="Google Shape;8798;p76"/>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76"/>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76"/>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01" name="Google Shape;8801;p76"/>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02" name="Google Shape;8802;p76"/>
          <p:cNvGrpSpPr/>
          <p:nvPr/>
        </p:nvGrpSpPr>
        <p:grpSpPr>
          <a:xfrm>
            <a:off x="6638357" y="2245154"/>
            <a:ext cx="352803" cy="289039"/>
            <a:chOff x="-26981375" y="3951875"/>
            <a:chExt cx="296150" cy="242625"/>
          </a:xfrm>
        </p:grpSpPr>
        <p:sp>
          <p:nvSpPr>
            <p:cNvPr id="8803" name="Google Shape;8803;p76"/>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76"/>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76"/>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6" name="Google Shape;8806;p76"/>
          <p:cNvGrpSpPr/>
          <p:nvPr/>
        </p:nvGrpSpPr>
        <p:grpSpPr>
          <a:xfrm>
            <a:off x="5303399" y="2692745"/>
            <a:ext cx="351910" cy="354710"/>
            <a:chOff x="-25094250" y="3176075"/>
            <a:chExt cx="295400" cy="297750"/>
          </a:xfrm>
        </p:grpSpPr>
        <p:sp>
          <p:nvSpPr>
            <p:cNvPr id="8807" name="Google Shape;8807;p76"/>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76"/>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76"/>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0" name="Google Shape;8810;p76"/>
          <p:cNvGrpSpPr/>
          <p:nvPr/>
        </p:nvGrpSpPr>
        <p:grpSpPr>
          <a:xfrm>
            <a:off x="5303399" y="3173106"/>
            <a:ext cx="351910" cy="351880"/>
            <a:chOff x="-25094250" y="3547050"/>
            <a:chExt cx="295400" cy="295375"/>
          </a:xfrm>
        </p:grpSpPr>
        <p:sp>
          <p:nvSpPr>
            <p:cNvPr id="8811" name="Google Shape;8811;p76"/>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76"/>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76"/>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76"/>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76"/>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16" name="Google Shape;8816;p76"/>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17" name="Google Shape;8817;p76"/>
          <p:cNvGrpSpPr/>
          <p:nvPr/>
        </p:nvGrpSpPr>
        <p:grpSpPr>
          <a:xfrm>
            <a:off x="7535476" y="2693698"/>
            <a:ext cx="352803" cy="352803"/>
            <a:chOff x="-23245675" y="3148525"/>
            <a:chExt cx="296150" cy="296150"/>
          </a:xfrm>
        </p:grpSpPr>
        <p:sp>
          <p:nvSpPr>
            <p:cNvPr id="8818" name="Google Shape;8818;p76"/>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76"/>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76"/>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21" name="Google Shape;8821;p76"/>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22" name="Google Shape;8822;p76"/>
          <p:cNvGrpSpPr/>
          <p:nvPr/>
        </p:nvGrpSpPr>
        <p:grpSpPr>
          <a:xfrm>
            <a:off x="7535938" y="3622672"/>
            <a:ext cx="351880" cy="352803"/>
            <a:chOff x="-23244900" y="3888100"/>
            <a:chExt cx="295375" cy="296150"/>
          </a:xfrm>
        </p:grpSpPr>
        <p:sp>
          <p:nvSpPr>
            <p:cNvPr id="8823" name="Google Shape;8823;p76"/>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76"/>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76"/>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76"/>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76"/>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76"/>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76"/>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76"/>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76"/>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76"/>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76"/>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34" name="Google Shape;8834;p76"/>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76"/>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8836" name="Google Shape;8836;p76"/>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840" name="Shape 8840"/>
        <p:cNvGrpSpPr/>
        <p:nvPr/>
      </p:nvGrpSpPr>
      <p:grpSpPr>
        <a:xfrm>
          <a:off x="0" y="0"/>
          <a:ext cx="0" cy="0"/>
          <a:chOff x="0" y="0"/>
          <a:chExt cx="0" cy="0"/>
        </a:xfrm>
      </p:grpSpPr>
      <p:sp>
        <p:nvSpPr>
          <p:cNvPr id="8841" name="Google Shape;8841;p77"/>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42" name="Google Shape;8842;p77"/>
          <p:cNvGrpSpPr/>
          <p:nvPr/>
        </p:nvGrpSpPr>
        <p:grpSpPr>
          <a:xfrm>
            <a:off x="850004" y="1823018"/>
            <a:ext cx="367261" cy="367261"/>
            <a:chOff x="-65145700" y="3727425"/>
            <a:chExt cx="317425" cy="317425"/>
          </a:xfrm>
        </p:grpSpPr>
        <p:sp>
          <p:nvSpPr>
            <p:cNvPr id="8843" name="Google Shape;8843;p77"/>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77"/>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5" name="Google Shape;8845;p77"/>
          <p:cNvGrpSpPr/>
          <p:nvPr/>
        </p:nvGrpSpPr>
        <p:grpSpPr>
          <a:xfrm>
            <a:off x="853201" y="2251933"/>
            <a:ext cx="360868" cy="367261"/>
            <a:chOff x="-65144125" y="4094450"/>
            <a:chExt cx="311900" cy="317425"/>
          </a:xfrm>
        </p:grpSpPr>
        <p:sp>
          <p:nvSpPr>
            <p:cNvPr id="8846" name="Google Shape;8846;p77"/>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77"/>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77"/>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49" name="Google Shape;8849;p77"/>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50" name="Google Shape;8850;p77"/>
          <p:cNvGrpSpPr/>
          <p:nvPr/>
        </p:nvGrpSpPr>
        <p:grpSpPr>
          <a:xfrm>
            <a:off x="3056770" y="1822628"/>
            <a:ext cx="370645" cy="368042"/>
            <a:chOff x="-63250675" y="3744075"/>
            <a:chExt cx="320350" cy="318100"/>
          </a:xfrm>
        </p:grpSpPr>
        <p:sp>
          <p:nvSpPr>
            <p:cNvPr id="8851" name="Google Shape;8851;p77"/>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77"/>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77"/>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4" name="Google Shape;8854;p77"/>
          <p:cNvGrpSpPr/>
          <p:nvPr/>
        </p:nvGrpSpPr>
        <p:grpSpPr>
          <a:xfrm>
            <a:off x="3058462" y="2251933"/>
            <a:ext cx="367261" cy="367261"/>
            <a:chOff x="-63250675" y="4110200"/>
            <a:chExt cx="317425" cy="317425"/>
          </a:xfrm>
        </p:grpSpPr>
        <p:sp>
          <p:nvSpPr>
            <p:cNvPr id="8855" name="Google Shape;8855;p77"/>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77"/>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77"/>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77"/>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77"/>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77"/>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77"/>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77"/>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77"/>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4" name="Google Shape;8864;p77"/>
          <p:cNvGrpSpPr/>
          <p:nvPr/>
        </p:nvGrpSpPr>
        <p:grpSpPr>
          <a:xfrm>
            <a:off x="1737509" y="2749028"/>
            <a:ext cx="359075" cy="358844"/>
            <a:chOff x="-61351725" y="3372400"/>
            <a:chExt cx="310350" cy="310150"/>
          </a:xfrm>
        </p:grpSpPr>
        <p:sp>
          <p:nvSpPr>
            <p:cNvPr id="8865" name="Google Shape;8865;p77"/>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77"/>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77"/>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8" name="Google Shape;8868;p77"/>
          <p:cNvGrpSpPr/>
          <p:nvPr/>
        </p:nvGrpSpPr>
        <p:grpSpPr>
          <a:xfrm>
            <a:off x="1733864" y="3212084"/>
            <a:ext cx="366364" cy="333534"/>
            <a:chOff x="-61354875" y="3751050"/>
            <a:chExt cx="316650" cy="288275"/>
          </a:xfrm>
        </p:grpSpPr>
        <p:sp>
          <p:nvSpPr>
            <p:cNvPr id="8869" name="Google Shape;8869;p77"/>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77"/>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77"/>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2" name="Google Shape;8872;p77"/>
          <p:cNvGrpSpPr/>
          <p:nvPr/>
        </p:nvGrpSpPr>
        <p:grpSpPr>
          <a:xfrm>
            <a:off x="1733864" y="3653724"/>
            <a:ext cx="366364" cy="367290"/>
            <a:chOff x="-61354875" y="4101525"/>
            <a:chExt cx="316650" cy="317450"/>
          </a:xfrm>
        </p:grpSpPr>
        <p:sp>
          <p:nvSpPr>
            <p:cNvPr id="8873" name="Google Shape;8873;p77"/>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77"/>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5" name="Google Shape;8875;p77"/>
          <p:cNvGrpSpPr/>
          <p:nvPr/>
        </p:nvGrpSpPr>
        <p:grpSpPr>
          <a:xfrm>
            <a:off x="3950299" y="2745600"/>
            <a:ext cx="368157" cy="365699"/>
            <a:chOff x="-59470075" y="3308975"/>
            <a:chExt cx="318200" cy="316075"/>
          </a:xfrm>
        </p:grpSpPr>
        <p:sp>
          <p:nvSpPr>
            <p:cNvPr id="8876" name="Google Shape;8876;p77"/>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77"/>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77"/>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77"/>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77"/>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77"/>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77"/>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77"/>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77"/>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5" name="Google Shape;8885;p77"/>
          <p:cNvGrpSpPr/>
          <p:nvPr/>
        </p:nvGrpSpPr>
        <p:grpSpPr>
          <a:xfrm>
            <a:off x="1295729" y="1381305"/>
            <a:ext cx="367261" cy="364686"/>
            <a:chOff x="-64781025" y="3361050"/>
            <a:chExt cx="317425" cy="315200"/>
          </a:xfrm>
        </p:grpSpPr>
        <p:sp>
          <p:nvSpPr>
            <p:cNvPr id="8886" name="Google Shape;8886;p77"/>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77"/>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77"/>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77"/>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90" name="Google Shape;8890;p77"/>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77"/>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77"/>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93" name="Google Shape;8893;p77"/>
          <p:cNvGrpSpPr/>
          <p:nvPr/>
        </p:nvGrpSpPr>
        <p:grpSpPr>
          <a:xfrm>
            <a:off x="3500129" y="1822744"/>
            <a:ext cx="382765" cy="367810"/>
            <a:chOff x="-62890750" y="3747425"/>
            <a:chExt cx="330825" cy="317900"/>
          </a:xfrm>
        </p:grpSpPr>
        <p:sp>
          <p:nvSpPr>
            <p:cNvPr id="8894" name="Google Shape;8894;p77"/>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77"/>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77"/>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77"/>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77"/>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77"/>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77"/>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77"/>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77"/>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77"/>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77"/>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77"/>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77"/>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77"/>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8" name="Google Shape;8908;p77"/>
          <p:cNvGrpSpPr/>
          <p:nvPr/>
        </p:nvGrpSpPr>
        <p:grpSpPr>
          <a:xfrm>
            <a:off x="3507881" y="2252381"/>
            <a:ext cx="367261" cy="366364"/>
            <a:chOff x="-62884425" y="4111775"/>
            <a:chExt cx="317425" cy="316650"/>
          </a:xfrm>
        </p:grpSpPr>
        <p:sp>
          <p:nvSpPr>
            <p:cNvPr id="8909" name="Google Shape;8909;p77"/>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77"/>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1" name="Google Shape;8911;p77"/>
          <p:cNvGrpSpPr/>
          <p:nvPr/>
        </p:nvGrpSpPr>
        <p:grpSpPr>
          <a:xfrm>
            <a:off x="2180515" y="2748450"/>
            <a:ext cx="365438" cy="360001"/>
            <a:chOff x="-60991775" y="3376900"/>
            <a:chExt cx="315850" cy="311150"/>
          </a:xfrm>
        </p:grpSpPr>
        <p:sp>
          <p:nvSpPr>
            <p:cNvPr id="8912" name="Google Shape;8912;p77"/>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77"/>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77"/>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5" name="Google Shape;8915;p77"/>
          <p:cNvGrpSpPr/>
          <p:nvPr/>
        </p:nvGrpSpPr>
        <p:grpSpPr>
          <a:xfrm>
            <a:off x="2180052" y="3199314"/>
            <a:ext cx="366364" cy="359075"/>
            <a:chOff x="-60988625" y="3740800"/>
            <a:chExt cx="316650" cy="310350"/>
          </a:xfrm>
        </p:grpSpPr>
        <p:sp>
          <p:nvSpPr>
            <p:cNvPr id="8916" name="Google Shape;8916;p77"/>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77"/>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77"/>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9" name="Google Shape;8919;p77"/>
          <p:cNvGrpSpPr/>
          <p:nvPr/>
        </p:nvGrpSpPr>
        <p:grpSpPr>
          <a:xfrm>
            <a:off x="2180052" y="3654765"/>
            <a:ext cx="366364" cy="365207"/>
            <a:chOff x="-60987850" y="4100950"/>
            <a:chExt cx="316650" cy="315650"/>
          </a:xfrm>
        </p:grpSpPr>
        <p:sp>
          <p:nvSpPr>
            <p:cNvPr id="8920" name="Google Shape;8920;p77"/>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77"/>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77"/>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77"/>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77"/>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5" name="Google Shape;8925;p77"/>
          <p:cNvGrpSpPr/>
          <p:nvPr/>
        </p:nvGrpSpPr>
        <p:grpSpPr>
          <a:xfrm>
            <a:off x="3949836" y="3200225"/>
            <a:ext cx="369083" cy="357253"/>
            <a:chOff x="-59447250" y="3706150"/>
            <a:chExt cx="319000" cy="308775"/>
          </a:xfrm>
        </p:grpSpPr>
        <p:sp>
          <p:nvSpPr>
            <p:cNvPr id="8926" name="Google Shape;8926;p77"/>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77"/>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77"/>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77"/>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0" name="Google Shape;8930;p77"/>
          <p:cNvGrpSpPr/>
          <p:nvPr/>
        </p:nvGrpSpPr>
        <p:grpSpPr>
          <a:xfrm>
            <a:off x="1738564" y="1381536"/>
            <a:ext cx="368186" cy="364224"/>
            <a:chOff x="-64406125" y="3362225"/>
            <a:chExt cx="318225" cy="314800"/>
          </a:xfrm>
        </p:grpSpPr>
        <p:sp>
          <p:nvSpPr>
            <p:cNvPr id="8931" name="Google Shape;8931;p77"/>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77"/>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33" name="Google Shape;8933;p77"/>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34" name="Google Shape;8934;p77"/>
          <p:cNvGrpSpPr/>
          <p:nvPr/>
        </p:nvGrpSpPr>
        <p:grpSpPr>
          <a:xfrm>
            <a:off x="1739027" y="2252381"/>
            <a:ext cx="367261" cy="366364"/>
            <a:chOff x="-64410850" y="4094450"/>
            <a:chExt cx="317425" cy="316650"/>
          </a:xfrm>
        </p:grpSpPr>
        <p:sp>
          <p:nvSpPr>
            <p:cNvPr id="8935" name="Google Shape;8935;p77"/>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77"/>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77"/>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38" name="Google Shape;8938;p77"/>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39" name="Google Shape;8939;p77"/>
          <p:cNvGrpSpPr/>
          <p:nvPr/>
        </p:nvGrpSpPr>
        <p:grpSpPr>
          <a:xfrm>
            <a:off x="3960575" y="1822454"/>
            <a:ext cx="365467" cy="368389"/>
            <a:chOff x="-62516625" y="3743175"/>
            <a:chExt cx="315875" cy="318400"/>
          </a:xfrm>
        </p:grpSpPr>
        <p:sp>
          <p:nvSpPr>
            <p:cNvPr id="8940" name="Google Shape;8940;p77"/>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77"/>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2" name="Google Shape;8942;p77"/>
          <p:cNvGrpSpPr/>
          <p:nvPr/>
        </p:nvGrpSpPr>
        <p:grpSpPr>
          <a:xfrm>
            <a:off x="3967415" y="2272426"/>
            <a:ext cx="351786" cy="326274"/>
            <a:chOff x="-62511900" y="4129100"/>
            <a:chExt cx="304050" cy="282000"/>
          </a:xfrm>
        </p:grpSpPr>
        <p:sp>
          <p:nvSpPr>
            <p:cNvPr id="8943" name="Google Shape;8943;p77"/>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77"/>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77"/>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77"/>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77"/>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8" name="Google Shape;8948;p77"/>
          <p:cNvGrpSpPr/>
          <p:nvPr/>
        </p:nvGrpSpPr>
        <p:grpSpPr>
          <a:xfrm>
            <a:off x="2645537" y="2744820"/>
            <a:ext cx="310770" cy="367261"/>
            <a:chOff x="-60597975" y="3367475"/>
            <a:chExt cx="268600" cy="317425"/>
          </a:xfrm>
        </p:grpSpPr>
        <p:sp>
          <p:nvSpPr>
            <p:cNvPr id="8949" name="Google Shape;8949;p77"/>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77"/>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77"/>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77"/>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77"/>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54" name="Google Shape;8954;p77"/>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55" name="Google Shape;8955;p77"/>
          <p:cNvGrpSpPr/>
          <p:nvPr/>
        </p:nvGrpSpPr>
        <p:grpSpPr>
          <a:xfrm>
            <a:off x="2617740" y="3706136"/>
            <a:ext cx="366364" cy="262465"/>
            <a:chOff x="-60621600" y="4145650"/>
            <a:chExt cx="316650" cy="226850"/>
          </a:xfrm>
        </p:grpSpPr>
        <p:sp>
          <p:nvSpPr>
            <p:cNvPr id="8956" name="Google Shape;8956;p77"/>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77"/>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77"/>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9" name="Google Shape;8959;p77"/>
          <p:cNvGrpSpPr/>
          <p:nvPr/>
        </p:nvGrpSpPr>
        <p:grpSpPr>
          <a:xfrm>
            <a:off x="3954392" y="3654635"/>
            <a:ext cx="359972" cy="365467"/>
            <a:chOff x="-59400775" y="4084200"/>
            <a:chExt cx="311125" cy="315875"/>
          </a:xfrm>
        </p:grpSpPr>
        <p:sp>
          <p:nvSpPr>
            <p:cNvPr id="8960" name="Google Shape;8960;p77"/>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77"/>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77"/>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77"/>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77"/>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77"/>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6" name="Google Shape;8966;p77"/>
          <p:cNvGrpSpPr/>
          <p:nvPr/>
        </p:nvGrpSpPr>
        <p:grpSpPr>
          <a:xfrm>
            <a:off x="2178486" y="1380466"/>
            <a:ext cx="365438" cy="366364"/>
            <a:chOff x="-64044600" y="3360375"/>
            <a:chExt cx="315850" cy="316650"/>
          </a:xfrm>
        </p:grpSpPr>
        <p:sp>
          <p:nvSpPr>
            <p:cNvPr id="8967" name="Google Shape;8967;p77"/>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77"/>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77"/>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0" name="Google Shape;8970;p77"/>
          <p:cNvGrpSpPr/>
          <p:nvPr/>
        </p:nvGrpSpPr>
        <p:grpSpPr>
          <a:xfrm>
            <a:off x="2204909" y="1823018"/>
            <a:ext cx="312592" cy="367261"/>
            <a:chOff x="-64022550" y="3727425"/>
            <a:chExt cx="270175" cy="317425"/>
          </a:xfrm>
        </p:grpSpPr>
        <p:sp>
          <p:nvSpPr>
            <p:cNvPr id="8971" name="Google Shape;8971;p77"/>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77"/>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77"/>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4" name="Google Shape;8974;p77"/>
          <p:cNvGrpSpPr/>
          <p:nvPr/>
        </p:nvGrpSpPr>
        <p:grpSpPr>
          <a:xfrm>
            <a:off x="2229047" y="2251918"/>
            <a:ext cx="264317" cy="367290"/>
            <a:chOff x="-64001300" y="4093650"/>
            <a:chExt cx="228450" cy="317450"/>
          </a:xfrm>
        </p:grpSpPr>
        <p:sp>
          <p:nvSpPr>
            <p:cNvPr id="8975" name="Google Shape;8975;p77"/>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77"/>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77"/>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77"/>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9" name="Google Shape;8979;p77"/>
          <p:cNvGrpSpPr/>
          <p:nvPr/>
        </p:nvGrpSpPr>
        <p:grpSpPr>
          <a:xfrm>
            <a:off x="848051" y="2745210"/>
            <a:ext cx="359972" cy="366480"/>
            <a:chOff x="-62148800" y="3377700"/>
            <a:chExt cx="311125" cy="316750"/>
          </a:xfrm>
        </p:grpSpPr>
        <p:sp>
          <p:nvSpPr>
            <p:cNvPr id="8980" name="Google Shape;8980;p77"/>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77"/>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2" name="Google Shape;8982;p77"/>
          <p:cNvGrpSpPr/>
          <p:nvPr/>
        </p:nvGrpSpPr>
        <p:grpSpPr>
          <a:xfrm>
            <a:off x="843958" y="3195207"/>
            <a:ext cx="368157" cy="367290"/>
            <a:chOff x="-62154300" y="3743950"/>
            <a:chExt cx="318200" cy="317450"/>
          </a:xfrm>
        </p:grpSpPr>
        <p:sp>
          <p:nvSpPr>
            <p:cNvPr id="8983" name="Google Shape;8983;p77"/>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77"/>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5" name="Google Shape;8985;p77"/>
          <p:cNvGrpSpPr/>
          <p:nvPr/>
        </p:nvGrpSpPr>
        <p:grpSpPr>
          <a:xfrm>
            <a:off x="843944" y="3654187"/>
            <a:ext cx="368186" cy="366364"/>
            <a:chOff x="-62151950" y="4111775"/>
            <a:chExt cx="318225" cy="316650"/>
          </a:xfrm>
        </p:grpSpPr>
        <p:sp>
          <p:nvSpPr>
            <p:cNvPr id="8986" name="Google Shape;8986;p77"/>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77"/>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77"/>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77"/>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0" name="Google Shape;8990;p77"/>
          <p:cNvGrpSpPr/>
          <p:nvPr/>
        </p:nvGrpSpPr>
        <p:grpSpPr>
          <a:xfrm>
            <a:off x="3062568" y="2744733"/>
            <a:ext cx="368157" cy="367434"/>
            <a:chOff x="-60254550" y="3367325"/>
            <a:chExt cx="318200" cy="317575"/>
          </a:xfrm>
        </p:grpSpPr>
        <p:sp>
          <p:nvSpPr>
            <p:cNvPr id="8991" name="Google Shape;8991;p77"/>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77"/>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77"/>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77"/>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5" name="Google Shape;8995;p77"/>
          <p:cNvGrpSpPr/>
          <p:nvPr/>
        </p:nvGrpSpPr>
        <p:grpSpPr>
          <a:xfrm>
            <a:off x="3063465" y="3195727"/>
            <a:ext cx="366364" cy="366248"/>
            <a:chOff x="-60255350" y="3733825"/>
            <a:chExt cx="316650" cy="316550"/>
          </a:xfrm>
        </p:grpSpPr>
        <p:sp>
          <p:nvSpPr>
            <p:cNvPr id="8996" name="Google Shape;8996;p77"/>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77"/>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77"/>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77"/>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77"/>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77"/>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77"/>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3" name="Google Shape;9003;p77"/>
          <p:cNvGrpSpPr/>
          <p:nvPr/>
        </p:nvGrpSpPr>
        <p:grpSpPr>
          <a:xfrm>
            <a:off x="3091262" y="3654635"/>
            <a:ext cx="310770" cy="365467"/>
            <a:chOff x="-60232500" y="4101525"/>
            <a:chExt cx="268600" cy="315875"/>
          </a:xfrm>
        </p:grpSpPr>
        <p:sp>
          <p:nvSpPr>
            <p:cNvPr id="9004" name="Google Shape;9004;p77"/>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77"/>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06" name="Google Shape;9006;p77"/>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07" name="Google Shape;9007;p77"/>
          <p:cNvGrpSpPr/>
          <p:nvPr/>
        </p:nvGrpSpPr>
        <p:grpSpPr>
          <a:xfrm>
            <a:off x="2624262" y="1380466"/>
            <a:ext cx="368186" cy="366364"/>
            <a:chOff x="-63679950" y="3360375"/>
            <a:chExt cx="318225" cy="316650"/>
          </a:xfrm>
        </p:grpSpPr>
        <p:sp>
          <p:nvSpPr>
            <p:cNvPr id="9008" name="Google Shape;9008;p77"/>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77"/>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77"/>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77"/>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12" name="Google Shape;9012;p77"/>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13" name="Google Shape;9013;p77"/>
          <p:cNvGrpSpPr/>
          <p:nvPr/>
        </p:nvGrpSpPr>
        <p:grpSpPr>
          <a:xfrm>
            <a:off x="2622889" y="2251803"/>
            <a:ext cx="370934" cy="367521"/>
            <a:chOff x="-63679950" y="4093450"/>
            <a:chExt cx="320600" cy="317650"/>
          </a:xfrm>
        </p:grpSpPr>
        <p:sp>
          <p:nvSpPr>
            <p:cNvPr id="9014" name="Google Shape;9014;p77"/>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77"/>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77"/>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7" name="Google Shape;9017;p77"/>
          <p:cNvGrpSpPr/>
          <p:nvPr/>
        </p:nvGrpSpPr>
        <p:grpSpPr>
          <a:xfrm>
            <a:off x="1283006" y="2744805"/>
            <a:ext cx="366364" cy="367290"/>
            <a:chOff x="-61784125" y="3377700"/>
            <a:chExt cx="316650" cy="317450"/>
          </a:xfrm>
        </p:grpSpPr>
        <p:sp>
          <p:nvSpPr>
            <p:cNvPr id="9018" name="Google Shape;9018;p77"/>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77"/>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77"/>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77"/>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77"/>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77"/>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77"/>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5" name="Google Shape;9025;p77"/>
          <p:cNvGrpSpPr/>
          <p:nvPr/>
        </p:nvGrpSpPr>
        <p:grpSpPr>
          <a:xfrm>
            <a:off x="1283006" y="3195207"/>
            <a:ext cx="366364" cy="367290"/>
            <a:chOff x="-61783350" y="3743950"/>
            <a:chExt cx="316650" cy="317450"/>
          </a:xfrm>
        </p:grpSpPr>
        <p:sp>
          <p:nvSpPr>
            <p:cNvPr id="9026" name="Google Shape;9026;p77"/>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77"/>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28" name="Google Shape;9028;p77"/>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77"/>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77"/>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31" name="Google Shape;9031;p77"/>
          <p:cNvGrpSpPr/>
          <p:nvPr/>
        </p:nvGrpSpPr>
        <p:grpSpPr>
          <a:xfrm>
            <a:off x="3504430" y="3655040"/>
            <a:ext cx="369112" cy="364657"/>
            <a:chOff x="-59869425" y="4102225"/>
            <a:chExt cx="319025" cy="315175"/>
          </a:xfrm>
        </p:grpSpPr>
        <p:sp>
          <p:nvSpPr>
            <p:cNvPr id="9032" name="Google Shape;9032;p77"/>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77"/>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77"/>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77"/>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6" name="Google Shape;9036;p77"/>
          <p:cNvGrpSpPr/>
          <p:nvPr/>
        </p:nvGrpSpPr>
        <p:grpSpPr>
          <a:xfrm>
            <a:off x="2623233" y="4123862"/>
            <a:ext cx="366364" cy="365467"/>
            <a:chOff x="-59029025" y="3711650"/>
            <a:chExt cx="316650" cy="315875"/>
          </a:xfrm>
        </p:grpSpPr>
        <p:sp>
          <p:nvSpPr>
            <p:cNvPr id="9037" name="Google Shape;9037;p77"/>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77"/>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77"/>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77"/>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77"/>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77"/>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77"/>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4" name="Google Shape;9044;p77"/>
          <p:cNvGrpSpPr/>
          <p:nvPr/>
        </p:nvGrpSpPr>
        <p:grpSpPr>
          <a:xfrm>
            <a:off x="4859311" y="1379917"/>
            <a:ext cx="351940" cy="348188"/>
            <a:chOff x="581525" y="3254850"/>
            <a:chExt cx="297750" cy="294575"/>
          </a:xfrm>
        </p:grpSpPr>
        <p:sp>
          <p:nvSpPr>
            <p:cNvPr id="9045" name="Google Shape;9045;p77"/>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77"/>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77"/>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8" name="Google Shape;9048;p77"/>
          <p:cNvGrpSpPr/>
          <p:nvPr/>
        </p:nvGrpSpPr>
        <p:grpSpPr>
          <a:xfrm>
            <a:off x="4858380" y="1818853"/>
            <a:ext cx="353802" cy="351497"/>
            <a:chOff x="580725" y="3617925"/>
            <a:chExt cx="299325" cy="297375"/>
          </a:xfrm>
        </p:grpSpPr>
        <p:sp>
          <p:nvSpPr>
            <p:cNvPr id="9049" name="Google Shape;9049;p77"/>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77"/>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77"/>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77"/>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77"/>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4" name="Google Shape;9054;p77"/>
          <p:cNvGrpSpPr/>
          <p:nvPr/>
        </p:nvGrpSpPr>
        <p:grpSpPr>
          <a:xfrm>
            <a:off x="4860242" y="2266043"/>
            <a:ext cx="350079" cy="350079"/>
            <a:chOff x="583100" y="3982600"/>
            <a:chExt cx="296175" cy="296175"/>
          </a:xfrm>
        </p:grpSpPr>
        <p:sp>
          <p:nvSpPr>
            <p:cNvPr id="9055" name="Google Shape;9055;p77"/>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77"/>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77"/>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77"/>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77"/>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77"/>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77"/>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2" name="Google Shape;9062;p77"/>
          <p:cNvGrpSpPr/>
          <p:nvPr/>
        </p:nvGrpSpPr>
        <p:grpSpPr>
          <a:xfrm>
            <a:off x="7092856" y="1379667"/>
            <a:ext cx="307231" cy="348690"/>
            <a:chOff x="2423775" y="3226875"/>
            <a:chExt cx="259925" cy="295000"/>
          </a:xfrm>
        </p:grpSpPr>
        <p:sp>
          <p:nvSpPr>
            <p:cNvPr id="9063" name="Google Shape;9063;p77"/>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77"/>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77"/>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6" name="Google Shape;9066;p77"/>
          <p:cNvGrpSpPr/>
          <p:nvPr/>
        </p:nvGrpSpPr>
        <p:grpSpPr>
          <a:xfrm>
            <a:off x="7070043" y="1820952"/>
            <a:ext cx="352857" cy="347301"/>
            <a:chOff x="2404875" y="3592725"/>
            <a:chExt cx="298525" cy="293825"/>
          </a:xfrm>
        </p:grpSpPr>
        <p:sp>
          <p:nvSpPr>
            <p:cNvPr id="9067" name="Google Shape;9067;p77"/>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77"/>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77"/>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0" name="Google Shape;9070;p77"/>
          <p:cNvGrpSpPr/>
          <p:nvPr/>
        </p:nvGrpSpPr>
        <p:grpSpPr>
          <a:xfrm>
            <a:off x="7070974" y="2266517"/>
            <a:ext cx="350995" cy="349133"/>
            <a:chOff x="2404875" y="3955825"/>
            <a:chExt cx="296950" cy="295375"/>
          </a:xfrm>
        </p:grpSpPr>
        <p:sp>
          <p:nvSpPr>
            <p:cNvPr id="9071" name="Google Shape;9071;p77"/>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77"/>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77"/>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77"/>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5" name="Google Shape;9075;p77"/>
          <p:cNvGrpSpPr/>
          <p:nvPr/>
        </p:nvGrpSpPr>
        <p:grpSpPr>
          <a:xfrm>
            <a:off x="5764954" y="2730711"/>
            <a:ext cx="349163" cy="350079"/>
            <a:chOff x="4263650" y="3235150"/>
            <a:chExt cx="295400" cy="296175"/>
          </a:xfrm>
        </p:grpSpPr>
        <p:sp>
          <p:nvSpPr>
            <p:cNvPr id="9076" name="Google Shape;9076;p77"/>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77"/>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77"/>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77"/>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77"/>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1" name="Google Shape;9081;p77"/>
          <p:cNvGrpSpPr/>
          <p:nvPr/>
        </p:nvGrpSpPr>
        <p:grpSpPr>
          <a:xfrm>
            <a:off x="5762634" y="3189872"/>
            <a:ext cx="353802" cy="327739"/>
            <a:chOff x="4266025" y="3609275"/>
            <a:chExt cx="299325" cy="277275"/>
          </a:xfrm>
        </p:grpSpPr>
        <p:sp>
          <p:nvSpPr>
            <p:cNvPr id="9082" name="Google Shape;9082;p77"/>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77"/>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4" name="Google Shape;9084;p77"/>
          <p:cNvGrpSpPr/>
          <p:nvPr/>
        </p:nvGrpSpPr>
        <p:grpSpPr>
          <a:xfrm>
            <a:off x="5763092" y="3655259"/>
            <a:ext cx="352886" cy="349133"/>
            <a:chOff x="4263650" y="3963700"/>
            <a:chExt cx="298550" cy="295375"/>
          </a:xfrm>
        </p:grpSpPr>
        <p:sp>
          <p:nvSpPr>
            <p:cNvPr id="9085" name="Google Shape;9085;p77"/>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77"/>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77"/>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77"/>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77"/>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77"/>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77"/>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2" name="Google Shape;9092;p77"/>
          <p:cNvGrpSpPr/>
          <p:nvPr/>
        </p:nvGrpSpPr>
        <p:grpSpPr>
          <a:xfrm>
            <a:off x="8041429" y="2730711"/>
            <a:ext cx="226264" cy="350079"/>
            <a:chOff x="6164975" y="3211525"/>
            <a:chExt cx="191425" cy="296175"/>
          </a:xfrm>
        </p:grpSpPr>
        <p:sp>
          <p:nvSpPr>
            <p:cNvPr id="9093" name="Google Shape;9093;p77"/>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77"/>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77"/>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77"/>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77"/>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77"/>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77"/>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0" name="Google Shape;9100;p77"/>
          <p:cNvGrpSpPr/>
          <p:nvPr/>
        </p:nvGrpSpPr>
        <p:grpSpPr>
          <a:xfrm>
            <a:off x="5303466" y="1378987"/>
            <a:ext cx="352886" cy="350049"/>
            <a:chOff x="946175" y="3253275"/>
            <a:chExt cx="298550" cy="296150"/>
          </a:xfrm>
        </p:grpSpPr>
        <p:sp>
          <p:nvSpPr>
            <p:cNvPr id="9101" name="Google Shape;9101;p77"/>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77"/>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77"/>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77"/>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77"/>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6" name="Google Shape;9106;p77"/>
          <p:cNvGrpSpPr/>
          <p:nvPr/>
        </p:nvGrpSpPr>
        <p:grpSpPr>
          <a:xfrm>
            <a:off x="5304397" y="1820951"/>
            <a:ext cx="351024" cy="347301"/>
            <a:chOff x="946175" y="3619500"/>
            <a:chExt cx="296975" cy="293825"/>
          </a:xfrm>
        </p:grpSpPr>
        <p:sp>
          <p:nvSpPr>
            <p:cNvPr id="9107" name="Google Shape;9107;p77"/>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77"/>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77"/>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77"/>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77"/>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77"/>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3" name="Google Shape;9113;p77"/>
          <p:cNvGrpSpPr/>
          <p:nvPr/>
        </p:nvGrpSpPr>
        <p:grpSpPr>
          <a:xfrm>
            <a:off x="5303939" y="2265585"/>
            <a:ext cx="351940" cy="350995"/>
            <a:chOff x="944600" y="3981825"/>
            <a:chExt cx="297750" cy="296950"/>
          </a:xfrm>
        </p:grpSpPr>
        <p:sp>
          <p:nvSpPr>
            <p:cNvPr id="9114" name="Google Shape;9114;p77"/>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77"/>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77"/>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77"/>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8" name="Google Shape;9118;p77"/>
          <p:cNvGrpSpPr/>
          <p:nvPr/>
        </p:nvGrpSpPr>
        <p:grpSpPr>
          <a:xfrm>
            <a:off x="7520875" y="1379445"/>
            <a:ext cx="350079" cy="349133"/>
            <a:chOff x="2768750" y="3227275"/>
            <a:chExt cx="296175" cy="295375"/>
          </a:xfrm>
        </p:grpSpPr>
        <p:sp>
          <p:nvSpPr>
            <p:cNvPr id="9119" name="Google Shape;9119;p77"/>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77"/>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77"/>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77"/>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77"/>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77"/>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77"/>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77"/>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7" name="Google Shape;9127;p77"/>
          <p:cNvGrpSpPr/>
          <p:nvPr/>
        </p:nvGrpSpPr>
        <p:grpSpPr>
          <a:xfrm>
            <a:off x="7541826" y="1820317"/>
            <a:ext cx="308177" cy="348572"/>
            <a:chOff x="2786075" y="3591800"/>
            <a:chExt cx="260725" cy="294900"/>
          </a:xfrm>
        </p:grpSpPr>
        <p:sp>
          <p:nvSpPr>
            <p:cNvPr id="9128" name="Google Shape;9128;p77"/>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77"/>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77"/>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77"/>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77"/>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3" name="Google Shape;9133;p77"/>
          <p:cNvGrpSpPr/>
          <p:nvPr/>
        </p:nvGrpSpPr>
        <p:grpSpPr>
          <a:xfrm>
            <a:off x="7582324" y="2266044"/>
            <a:ext cx="227180" cy="350079"/>
            <a:chOff x="2819150" y="3955025"/>
            <a:chExt cx="192200" cy="296175"/>
          </a:xfrm>
        </p:grpSpPr>
        <p:sp>
          <p:nvSpPr>
            <p:cNvPr id="9134" name="Google Shape;9134;p77"/>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77"/>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77"/>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77"/>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8" name="Google Shape;9138;p77"/>
          <p:cNvGrpSpPr/>
          <p:nvPr/>
        </p:nvGrpSpPr>
        <p:grpSpPr>
          <a:xfrm>
            <a:off x="6206097" y="2731642"/>
            <a:ext cx="349133" cy="348217"/>
            <a:chOff x="4629125" y="3235150"/>
            <a:chExt cx="295375" cy="294600"/>
          </a:xfrm>
        </p:grpSpPr>
        <p:sp>
          <p:nvSpPr>
            <p:cNvPr id="9139" name="Google Shape;9139;p77"/>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77"/>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77"/>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77"/>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77"/>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4" name="Google Shape;9144;p77"/>
          <p:cNvGrpSpPr/>
          <p:nvPr/>
        </p:nvGrpSpPr>
        <p:grpSpPr>
          <a:xfrm>
            <a:off x="6206082" y="3179175"/>
            <a:ext cx="349163" cy="349133"/>
            <a:chOff x="4628325" y="3599825"/>
            <a:chExt cx="295400" cy="295375"/>
          </a:xfrm>
        </p:grpSpPr>
        <p:sp>
          <p:nvSpPr>
            <p:cNvPr id="9145" name="Google Shape;9145;p77"/>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77"/>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77"/>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77"/>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77"/>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77"/>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77"/>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77"/>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77"/>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77"/>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77"/>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77"/>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7" name="Google Shape;9157;p77"/>
          <p:cNvGrpSpPr/>
          <p:nvPr/>
        </p:nvGrpSpPr>
        <p:grpSpPr>
          <a:xfrm>
            <a:off x="6227033" y="3654786"/>
            <a:ext cx="307261" cy="350079"/>
            <a:chOff x="4645650" y="3962900"/>
            <a:chExt cx="259950" cy="296175"/>
          </a:xfrm>
        </p:grpSpPr>
        <p:sp>
          <p:nvSpPr>
            <p:cNvPr id="9158" name="Google Shape;9158;p77"/>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77"/>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77"/>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77"/>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77"/>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77"/>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4" name="Google Shape;9164;p77"/>
          <p:cNvGrpSpPr/>
          <p:nvPr/>
        </p:nvGrpSpPr>
        <p:grpSpPr>
          <a:xfrm>
            <a:off x="7979994" y="3179648"/>
            <a:ext cx="349133" cy="348188"/>
            <a:chOff x="6143725" y="3582500"/>
            <a:chExt cx="295375" cy="294575"/>
          </a:xfrm>
        </p:grpSpPr>
        <p:sp>
          <p:nvSpPr>
            <p:cNvPr id="9165" name="Google Shape;9165;p77"/>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77"/>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77"/>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77"/>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77"/>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77"/>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77"/>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2" name="Google Shape;9172;p77"/>
          <p:cNvGrpSpPr/>
          <p:nvPr/>
        </p:nvGrpSpPr>
        <p:grpSpPr>
          <a:xfrm>
            <a:off x="5748820" y="1378987"/>
            <a:ext cx="350995" cy="350049"/>
            <a:chOff x="1310075" y="3253275"/>
            <a:chExt cx="296950" cy="296150"/>
          </a:xfrm>
        </p:grpSpPr>
        <p:sp>
          <p:nvSpPr>
            <p:cNvPr id="9173" name="Google Shape;9173;p77"/>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77"/>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77"/>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76" name="Google Shape;9176;p77"/>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77" name="Google Shape;9177;p77"/>
          <p:cNvGrpSpPr/>
          <p:nvPr/>
        </p:nvGrpSpPr>
        <p:grpSpPr>
          <a:xfrm>
            <a:off x="5748347" y="2265246"/>
            <a:ext cx="351941" cy="351675"/>
            <a:chOff x="1310075" y="3980250"/>
            <a:chExt cx="297750" cy="297525"/>
          </a:xfrm>
        </p:grpSpPr>
        <p:sp>
          <p:nvSpPr>
            <p:cNvPr id="9178" name="Google Shape;9178;p77"/>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77"/>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77"/>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77"/>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2" name="Google Shape;9182;p77"/>
          <p:cNvGrpSpPr/>
          <p:nvPr/>
        </p:nvGrpSpPr>
        <p:grpSpPr>
          <a:xfrm>
            <a:off x="8013136" y="1379445"/>
            <a:ext cx="266305" cy="349133"/>
            <a:chOff x="3167275" y="3227275"/>
            <a:chExt cx="225300" cy="295375"/>
          </a:xfrm>
        </p:grpSpPr>
        <p:sp>
          <p:nvSpPr>
            <p:cNvPr id="9183" name="Google Shape;9183;p77"/>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77"/>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77"/>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77"/>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77"/>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88" name="Google Shape;9188;p77"/>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89" name="Google Shape;9189;p77"/>
          <p:cNvGrpSpPr/>
          <p:nvPr/>
        </p:nvGrpSpPr>
        <p:grpSpPr>
          <a:xfrm>
            <a:off x="7970318" y="2266502"/>
            <a:ext cx="351940" cy="349163"/>
            <a:chOff x="3133425" y="3955025"/>
            <a:chExt cx="297750" cy="295400"/>
          </a:xfrm>
        </p:grpSpPr>
        <p:sp>
          <p:nvSpPr>
            <p:cNvPr id="9190" name="Google Shape;9190;p77"/>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77"/>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77"/>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3" name="Google Shape;9193;p77"/>
          <p:cNvGrpSpPr/>
          <p:nvPr/>
        </p:nvGrpSpPr>
        <p:grpSpPr>
          <a:xfrm>
            <a:off x="6650491" y="2730090"/>
            <a:ext cx="350079" cy="351320"/>
            <a:chOff x="4991425" y="3234750"/>
            <a:chExt cx="296175" cy="297225"/>
          </a:xfrm>
        </p:grpSpPr>
        <p:sp>
          <p:nvSpPr>
            <p:cNvPr id="9194" name="Google Shape;9194;p77"/>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77"/>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77"/>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77"/>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77"/>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77"/>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0" name="Google Shape;9200;p77"/>
          <p:cNvGrpSpPr/>
          <p:nvPr/>
        </p:nvGrpSpPr>
        <p:grpSpPr>
          <a:xfrm>
            <a:off x="6650491" y="3199653"/>
            <a:ext cx="350079" cy="308177"/>
            <a:chOff x="4991425" y="3617150"/>
            <a:chExt cx="296175" cy="260725"/>
          </a:xfrm>
        </p:grpSpPr>
        <p:sp>
          <p:nvSpPr>
            <p:cNvPr id="9201" name="Google Shape;9201;p77"/>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77"/>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77"/>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77"/>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77"/>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77"/>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77"/>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8" name="Google Shape;9208;p77"/>
          <p:cNvGrpSpPr/>
          <p:nvPr/>
        </p:nvGrpSpPr>
        <p:grpSpPr>
          <a:xfrm>
            <a:off x="6727764" y="3655244"/>
            <a:ext cx="195532" cy="349163"/>
            <a:chOff x="5056800" y="3962900"/>
            <a:chExt cx="165425" cy="295400"/>
          </a:xfrm>
        </p:grpSpPr>
        <p:sp>
          <p:nvSpPr>
            <p:cNvPr id="9209" name="Google Shape;9209;p77"/>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77"/>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77"/>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2" name="Google Shape;9212;p77"/>
          <p:cNvGrpSpPr/>
          <p:nvPr/>
        </p:nvGrpSpPr>
        <p:grpSpPr>
          <a:xfrm>
            <a:off x="7979062" y="3655260"/>
            <a:ext cx="350995" cy="349133"/>
            <a:chOff x="6168925" y="3936925"/>
            <a:chExt cx="296950" cy="295375"/>
          </a:xfrm>
        </p:grpSpPr>
        <p:sp>
          <p:nvSpPr>
            <p:cNvPr id="9213" name="Google Shape;9213;p77"/>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77"/>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77"/>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77"/>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77"/>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77"/>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9" name="Google Shape;9219;p77"/>
          <p:cNvGrpSpPr/>
          <p:nvPr/>
        </p:nvGrpSpPr>
        <p:grpSpPr>
          <a:xfrm>
            <a:off x="6192781" y="1372332"/>
            <a:ext cx="348188" cy="349133"/>
            <a:chOff x="1674750" y="3254050"/>
            <a:chExt cx="294575" cy="295375"/>
          </a:xfrm>
        </p:grpSpPr>
        <p:sp>
          <p:nvSpPr>
            <p:cNvPr id="9220" name="Google Shape;9220;p77"/>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77"/>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77"/>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3" name="Google Shape;9223;p77"/>
          <p:cNvGrpSpPr/>
          <p:nvPr/>
        </p:nvGrpSpPr>
        <p:grpSpPr>
          <a:xfrm>
            <a:off x="6207177" y="1820035"/>
            <a:ext cx="319347" cy="349133"/>
            <a:chOff x="1687350" y="3618725"/>
            <a:chExt cx="270175" cy="295375"/>
          </a:xfrm>
        </p:grpSpPr>
        <p:sp>
          <p:nvSpPr>
            <p:cNvPr id="9224" name="Google Shape;9224;p77"/>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77"/>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77"/>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7" name="Google Shape;9227;p77"/>
          <p:cNvGrpSpPr/>
          <p:nvPr/>
        </p:nvGrpSpPr>
        <p:grpSpPr>
          <a:xfrm>
            <a:off x="6190880" y="2266516"/>
            <a:ext cx="351940" cy="349133"/>
            <a:chOff x="1672375" y="3982600"/>
            <a:chExt cx="297750" cy="295375"/>
          </a:xfrm>
        </p:grpSpPr>
        <p:sp>
          <p:nvSpPr>
            <p:cNvPr id="9228" name="Google Shape;9228;p77"/>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77"/>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77"/>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1" name="Google Shape;9231;p77"/>
          <p:cNvGrpSpPr/>
          <p:nvPr/>
        </p:nvGrpSpPr>
        <p:grpSpPr>
          <a:xfrm>
            <a:off x="4882872" y="2730711"/>
            <a:ext cx="350079" cy="350079"/>
            <a:chOff x="3497300" y="3227275"/>
            <a:chExt cx="296175" cy="296175"/>
          </a:xfrm>
        </p:grpSpPr>
        <p:sp>
          <p:nvSpPr>
            <p:cNvPr id="9232" name="Google Shape;9232;p77"/>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77"/>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77"/>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77"/>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77"/>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77"/>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77"/>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77"/>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0" name="Google Shape;9240;p77"/>
          <p:cNvGrpSpPr/>
          <p:nvPr/>
        </p:nvGrpSpPr>
        <p:grpSpPr>
          <a:xfrm>
            <a:off x="4883345" y="3180106"/>
            <a:ext cx="349133" cy="347272"/>
            <a:chOff x="3497300" y="3591950"/>
            <a:chExt cx="295375" cy="293800"/>
          </a:xfrm>
        </p:grpSpPr>
        <p:sp>
          <p:nvSpPr>
            <p:cNvPr id="9241" name="Google Shape;9241;p77"/>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77"/>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77"/>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77"/>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77"/>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77"/>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77"/>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77"/>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9" name="Google Shape;9249;p77"/>
          <p:cNvGrpSpPr/>
          <p:nvPr/>
        </p:nvGrpSpPr>
        <p:grpSpPr>
          <a:xfrm>
            <a:off x="4883345" y="3655244"/>
            <a:ext cx="349133" cy="349163"/>
            <a:chOff x="3497300" y="3955025"/>
            <a:chExt cx="295375" cy="295400"/>
          </a:xfrm>
        </p:grpSpPr>
        <p:sp>
          <p:nvSpPr>
            <p:cNvPr id="9250" name="Google Shape;9250;p77"/>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77"/>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77"/>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3" name="Google Shape;9253;p77"/>
          <p:cNvGrpSpPr/>
          <p:nvPr/>
        </p:nvGrpSpPr>
        <p:grpSpPr>
          <a:xfrm>
            <a:off x="7107917" y="2731435"/>
            <a:ext cx="327739" cy="348631"/>
            <a:chOff x="5364750" y="3235150"/>
            <a:chExt cx="277275" cy="294950"/>
          </a:xfrm>
        </p:grpSpPr>
        <p:sp>
          <p:nvSpPr>
            <p:cNvPr id="9254" name="Google Shape;9254;p77"/>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77"/>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77"/>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77"/>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77"/>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77"/>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77"/>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77"/>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2" name="Google Shape;9262;p77"/>
          <p:cNvGrpSpPr/>
          <p:nvPr/>
        </p:nvGrpSpPr>
        <p:grpSpPr>
          <a:xfrm>
            <a:off x="7096274" y="3177771"/>
            <a:ext cx="351024" cy="351941"/>
            <a:chOff x="5355300" y="3598250"/>
            <a:chExt cx="296975" cy="297750"/>
          </a:xfrm>
        </p:grpSpPr>
        <p:sp>
          <p:nvSpPr>
            <p:cNvPr id="9263" name="Google Shape;9263;p77"/>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77"/>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77"/>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77"/>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77"/>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77"/>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77"/>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77"/>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1" name="Google Shape;9271;p77"/>
          <p:cNvGrpSpPr/>
          <p:nvPr/>
        </p:nvGrpSpPr>
        <p:grpSpPr>
          <a:xfrm>
            <a:off x="7100470" y="3716693"/>
            <a:ext cx="342632" cy="226264"/>
            <a:chOff x="5358450" y="4015675"/>
            <a:chExt cx="289875" cy="191425"/>
          </a:xfrm>
        </p:grpSpPr>
        <p:sp>
          <p:nvSpPr>
            <p:cNvPr id="9272" name="Google Shape;9272;p77"/>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77"/>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77"/>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77"/>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6" name="Google Shape;9276;p77"/>
          <p:cNvGrpSpPr/>
          <p:nvPr/>
        </p:nvGrpSpPr>
        <p:grpSpPr>
          <a:xfrm>
            <a:off x="6226953" y="4099224"/>
            <a:ext cx="351024" cy="325464"/>
            <a:chOff x="6543825" y="3202075"/>
            <a:chExt cx="296975" cy="275350"/>
          </a:xfrm>
        </p:grpSpPr>
        <p:sp>
          <p:nvSpPr>
            <p:cNvPr id="9277" name="Google Shape;9277;p77"/>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77"/>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77"/>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77"/>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77"/>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77"/>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77"/>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4" name="Google Shape;9284;p77"/>
          <p:cNvGrpSpPr/>
          <p:nvPr/>
        </p:nvGrpSpPr>
        <p:grpSpPr>
          <a:xfrm>
            <a:off x="6633934" y="1378972"/>
            <a:ext cx="350079" cy="350079"/>
            <a:chOff x="2037825" y="3254050"/>
            <a:chExt cx="296175" cy="296175"/>
          </a:xfrm>
        </p:grpSpPr>
        <p:sp>
          <p:nvSpPr>
            <p:cNvPr id="9285" name="Google Shape;9285;p77"/>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77"/>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77"/>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77"/>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77"/>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77"/>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1" name="Google Shape;9291;p77"/>
          <p:cNvGrpSpPr/>
          <p:nvPr/>
        </p:nvGrpSpPr>
        <p:grpSpPr>
          <a:xfrm>
            <a:off x="6632072" y="1820139"/>
            <a:ext cx="353802" cy="348926"/>
            <a:chOff x="2034675" y="3617925"/>
            <a:chExt cx="299325" cy="295200"/>
          </a:xfrm>
        </p:grpSpPr>
        <p:sp>
          <p:nvSpPr>
            <p:cNvPr id="9292" name="Google Shape;9292;p77"/>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77"/>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77"/>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77"/>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77"/>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7" name="Google Shape;9297;p77"/>
          <p:cNvGrpSpPr/>
          <p:nvPr/>
        </p:nvGrpSpPr>
        <p:grpSpPr>
          <a:xfrm>
            <a:off x="6633934" y="2266516"/>
            <a:ext cx="350079" cy="349133"/>
            <a:chOff x="2037825" y="3981825"/>
            <a:chExt cx="296175" cy="295375"/>
          </a:xfrm>
        </p:grpSpPr>
        <p:sp>
          <p:nvSpPr>
            <p:cNvPr id="9298" name="Google Shape;9298;p77"/>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77"/>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77"/>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1" name="Google Shape;9301;p77"/>
          <p:cNvGrpSpPr/>
          <p:nvPr/>
        </p:nvGrpSpPr>
        <p:grpSpPr>
          <a:xfrm>
            <a:off x="5318952" y="2762832"/>
            <a:ext cx="350079" cy="285837"/>
            <a:chOff x="3860400" y="3254050"/>
            <a:chExt cx="296175" cy="241825"/>
          </a:xfrm>
        </p:grpSpPr>
        <p:sp>
          <p:nvSpPr>
            <p:cNvPr id="9302" name="Google Shape;9302;p77"/>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77"/>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77"/>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77"/>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77"/>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77"/>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77"/>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9" name="Google Shape;9309;p77"/>
          <p:cNvGrpSpPr/>
          <p:nvPr/>
        </p:nvGrpSpPr>
        <p:grpSpPr>
          <a:xfrm>
            <a:off x="5318479" y="3178702"/>
            <a:ext cx="351024" cy="350079"/>
            <a:chOff x="3859600" y="3591950"/>
            <a:chExt cx="296975" cy="296175"/>
          </a:xfrm>
        </p:grpSpPr>
        <p:sp>
          <p:nvSpPr>
            <p:cNvPr id="9310" name="Google Shape;9310;p77"/>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77"/>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77"/>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3" name="Google Shape;9313;p77"/>
          <p:cNvGrpSpPr/>
          <p:nvPr/>
        </p:nvGrpSpPr>
        <p:grpSpPr>
          <a:xfrm>
            <a:off x="5318952" y="3654786"/>
            <a:ext cx="350079" cy="350079"/>
            <a:chOff x="3860400" y="3955025"/>
            <a:chExt cx="296175" cy="296175"/>
          </a:xfrm>
        </p:grpSpPr>
        <p:sp>
          <p:nvSpPr>
            <p:cNvPr id="9314" name="Google Shape;9314;p77"/>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77"/>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77"/>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77"/>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77"/>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9" name="Google Shape;9319;p77"/>
          <p:cNvGrpSpPr/>
          <p:nvPr/>
        </p:nvGrpSpPr>
        <p:grpSpPr>
          <a:xfrm>
            <a:off x="7534167" y="2731184"/>
            <a:ext cx="355664" cy="349133"/>
            <a:chOff x="5716825" y="3235950"/>
            <a:chExt cx="300900" cy="295375"/>
          </a:xfrm>
        </p:grpSpPr>
        <p:sp>
          <p:nvSpPr>
            <p:cNvPr id="9320" name="Google Shape;9320;p77"/>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77"/>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77"/>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77"/>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4" name="Google Shape;9324;p77"/>
          <p:cNvGrpSpPr/>
          <p:nvPr/>
        </p:nvGrpSpPr>
        <p:grpSpPr>
          <a:xfrm>
            <a:off x="7547199" y="3189872"/>
            <a:ext cx="329601" cy="327739"/>
            <a:chOff x="5727850" y="3609275"/>
            <a:chExt cx="278850" cy="277275"/>
          </a:xfrm>
        </p:grpSpPr>
        <p:sp>
          <p:nvSpPr>
            <p:cNvPr id="9325" name="Google Shape;9325;p77"/>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77"/>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77"/>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77"/>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77"/>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0" name="Google Shape;9330;p77"/>
          <p:cNvGrpSpPr/>
          <p:nvPr/>
        </p:nvGrpSpPr>
        <p:grpSpPr>
          <a:xfrm>
            <a:off x="7558383" y="3655259"/>
            <a:ext cx="307231" cy="349133"/>
            <a:chOff x="5736525" y="3963700"/>
            <a:chExt cx="259925" cy="295375"/>
          </a:xfrm>
        </p:grpSpPr>
        <p:sp>
          <p:nvSpPr>
            <p:cNvPr id="9331" name="Google Shape;9331;p77"/>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77"/>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77"/>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77"/>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77"/>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77"/>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77"/>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8" name="Google Shape;9338;p77"/>
          <p:cNvGrpSpPr/>
          <p:nvPr/>
        </p:nvGrpSpPr>
        <p:grpSpPr>
          <a:xfrm>
            <a:off x="6649963" y="4104585"/>
            <a:ext cx="351024" cy="350079"/>
            <a:chOff x="6553275" y="3604550"/>
            <a:chExt cx="296975" cy="296175"/>
          </a:xfrm>
        </p:grpSpPr>
        <p:sp>
          <p:nvSpPr>
            <p:cNvPr id="9339" name="Google Shape;9339;p77"/>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77"/>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77"/>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77"/>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77"/>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77"/>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45" name="Google Shape;9345;p77"/>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9346" name="Google Shape;9346;p77"/>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350" name="Shape 9350"/>
        <p:cNvGrpSpPr/>
        <p:nvPr/>
      </p:nvGrpSpPr>
      <p:grpSpPr>
        <a:xfrm>
          <a:off x="0" y="0"/>
          <a:ext cx="0" cy="0"/>
          <a:chOff x="0" y="0"/>
          <a:chExt cx="0" cy="0"/>
        </a:xfrm>
      </p:grpSpPr>
      <p:grpSp>
        <p:nvGrpSpPr>
          <p:cNvPr id="9351" name="Google Shape;9351;p78"/>
          <p:cNvGrpSpPr/>
          <p:nvPr/>
        </p:nvGrpSpPr>
        <p:grpSpPr>
          <a:xfrm>
            <a:off x="877057" y="1380546"/>
            <a:ext cx="294401" cy="353645"/>
            <a:chOff x="-35814600" y="3202075"/>
            <a:chExt cx="242625" cy="291450"/>
          </a:xfrm>
        </p:grpSpPr>
        <p:sp>
          <p:nvSpPr>
            <p:cNvPr id="9352" name="Google Shape;9352;p78"/>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78"/>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78"/>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78"/>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78"/>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78"/>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78"/>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9" name="Google Shape;9359;p78"/>
          <p:cNvGrpSpPr/>
          <p:nvPr/>
        </p:nvGrpSpPr>
        <p:grpSpPr>
          <a:xfrm>
            <a:off x="847435" y="1821466"/>
            <a:ext cx="353645" cy="353888"/>
            <a:chOff x="-35839800" y="3561025"/>
            <a:chExt cx="291450" cy="291650"/>
          </a:xfrm>
        </p:grpSpPr>
        <p:sp>
          <p:nvSpPr>
            <p:cNvPr id="9360" name="Google Shape;9360;p78"/>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78"/>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78"/>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78"/>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78"/>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78"/>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78"/>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67" name="Google Shape;9367;p78"/>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68" name="Google Shape;9368;p78"/>
          <p:cNvGrpSpPr/>
          <p:nvPr/>
        </p:nvGrpSpPr>
        <p:grpSpPr>
          <a:xfrm>
            <a:off x="3084980" y="1380546"/>
            <a:ext cx="353645" cy="353645"/>
            <a:chOff x="-34003850" y="3227275"/>
            <a:chExt cx="291450" cy="291450"/>
          </a:xfrm>
        </p:grpSpPr>
        <p:sp>
          <p:nvSpPr>
            <p:cNvPr id="9369" name="Google Shape;9369;p78"/>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78"/>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78"/>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78"/>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3" name="Google Shape;9373;p78"/>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4" name="Google Shape;9374;p78"/>
          <p:cNvGrpSpPr/>
          <p:nvPr/>
        </p:nvGrpSpPr>
        <p:grpSpPr>
          <a:xfrm>
            <a:off x="3084510" y="1821238"/>
            <a:ext cx="354586" cy="354343"/>
            <a:chOff x="-34004625" y="3585850"/>
            <a:chExt cx="292225" cy="292025"/>
          </a:xfrm>
        </p:grpSpPr>
        <p:sp>
          <p:nvSpPr>
            <p:cNvPr id="9375" name="Google Shape;9375;p78"/>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78"/>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78"/>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78"/>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78"/>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0" name="Google Shape;9380;p78"/>
          <p:cNvGrpSpPr/>
          <p:nvPr/>
        </p:nvGrpSpPr>
        <p:grpSpPr>
          <a:xfrm>
            <a:off x="3084025" y="2256439"/>
            <a:ext cx="355557" cy="354616"/>
            <a:chOff x="-34005425" y="3945575"/>
            <a:chExt cx="293025" cy="292250"/>
          </a:xfrm>
        </p:grpSpPr>
        <p:sp>
          <p:nvSpPr>
            <p:cNvPr id="9381" name="Google Shape;9381;p78"/>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78"/>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3" name="Google Shape;9383;p78"/>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4" name="Google Shape;9384;p78"/>
          <p:cNvGrpSpPr/>
          <p:nvPr/>
        </p:nvGrpSpPr>
        <p:grpSpPr>
          <a:xfrm>
            <a:off x="1731124" y="2729615"/>
            <a:ext cx="358408" cy="355557"/>
            <a:chOff x="-32174975" y="3192625"/>
            <a:chExt cx="295375" cy="293025"/>
          </a:xfrm>
        </p:grpSpPr>
        <p:sp>
          <p:nvSpPr>
            <p:cNvPr id="9385" name="Google Shape;9385;p78"/>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78"/>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78"/>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8" name="Google Shape;9388;p78"/>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89" name="Google Shape;9389;p78"/>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78"/>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91" name="Google Shape;9391;p78"/>
          <p:cNvGrpSpPr/>
          <p:nvPr/>
        </p:nvGrpSpPr>
        <p:grpSpPr>
          <a:xfrm>
            <a:off x="3970274" y="2730570"/>
            <a:ext cx="354586" cy="353645"/>
            <a:chOff x="-30345325" y="3184750"/>
            <a:chExt cx="292225" cy="291450"/>
          </a:xfrm>
        </p:grpSpPr>
        <p:sp>
          <p:nvSpPr>
            <p:cNvPr id="9392" name="Google Shape;9392;p78"/>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78"/>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78"/>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78"/>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78"/>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7" name="Google Shape;9397;p78"/>
          <p:cNvGrpSpPr/>
          <p:nvPr/>
        </p:nvGrpSpPr>
        <p:grpSpPr>
          <a:xfrm>
            <a:off x="1295026" y="1380546"/>
            <a:ext cx="353645" cy="353645"/>
            <a:chOff x="-35481425" y="3202075"/>
            <a:chExt cx="291450" cy="291450"/>
          </a:xfrm>
        </p:grpSpPr>
        <p:sp>
          <p:nvSpPr>
            <p:cNvPr id="9398" name="Google Shape;9398;p78"/>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78"/>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78"/>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78"/>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2" name="Google Shape;9402;p78"/>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3" name="Google Shape;9403;p78"/>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78"/>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5" name="Google Shape;9405;p78"/>
          <p:cNvGrpSpPr/>
          <p:nvPr/>
        </p:nvGrpSpPr>
        <p:grpSpPr>
          <a:xfrm>
            <a:off x="1294556" y="1822072"/>
            <a:ext cx="354586" cy="352675"/>
            <a:chOff x="-35482200" y="3561225"/>
            <a:chExt cx="292225" cy="290650"/>
          </a:xfrm>
        </p:grpSpPr>
        <p:sp>
          <p:nvSpPr>
            <p:cNvPr id="9406" name="Google Shape;9406;p78"/>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78"/>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78"/>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9" name="Google Shape;9409;p78"/>
          <p:cNvGrpSpPr/>
          <p:nvPr/>
        </p:nvGrpSpPr>
        <p:grpSpPr>
          <a:xfrm>
            <a:off x="1295026" y="2256940"/>
            <a:ext cx="353645" cy="353615"/>
            <a:chOff x="-35481425" y="3919600"/>
            <a:chExt cx="291450" cy="291425"/>
          </a:xfrm>
        </p:grpSpPr>
        <p:sp>
          <p:nvSpPr>
            <p:cNvPr id="9410" name="Google Shape;9410;p78"/>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78"/>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78"/>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78"/>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78"/>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5" name="Google Shape;9415;p78"/>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78"/>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78"/>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8" name="Google Shape;9418;p78"/>
          <p:cNvGrpSpPr/>
          <p:nvPr/>
        </p:nvGrpSpPr>
        <p:grpSpPr>
          <a:xfrm>
            <a:off x="3530661" y="1381031"/>
            <a:ext cx="357468" cy="352675"/>
            <a:chOff x="-33645475" y="3228075"/>
            <a:chExt cx="294600" cy="290650"/>
          </a:xfrm>
        </p:grpSpPr>
        <p:sp>
          <p:nvSpPr>
            <p:cNvPr id="9419" name="Google Shape;9419;p78"/>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78"/>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78"/>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78"/>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78"/>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78"/>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78"/>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6" name="Google Shape;9426;p78"/>
          <p:cNvGrpSpPr/>
          <p:nvPr/>
        </p:nvGrpSpPr>
        <p:grpSpPr>
          <a:xfrm>
            <a:off x="3531631" y="1821116"/>
            <a:ext cx="355526" cy="354586"/>
            <a:chOff x="-33646250" y="3586425"/>
            <a:chExt cx="293000" cy="292225"/>
          </a:xfrm>
        </p:grpSpPr>
        <p:sp>
          <p:nvSpPr>
            <p:cNvPr id="9427" name="Google Shape;9427;p78"/>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78"/>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9" name="Google Shape;9429;p78"/>
          <p:cNvGrpSpPr/>
          <p:nvPr/>
        </p:nvGrpSpPr>
        <p:grpSpPr>
          <a:xfrm>
            <a:off x="3532101" y="2255969"/>
            <a:ext cx="354586" cy="355557"/>
            <a:chOff x="-33645475" y="3944800"/>
            <a:chExt cx="292225" cy="293025"/>
          </a:xfrm>
        </p:grpSpPr>
        <p:sp>
          <p:nvSpPr>
            <p:cNvPr id="9430" name="Google Shape;9430;p78"/>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78"/>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78"/>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78"/>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78"/>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78"/>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78"/>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78"/>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78"/>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78"/>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0" name="Google Shape;9440;p78"/>
          <p:cNvGrpSpPr/>
          <p:nvPr/>
        </p:nvGrpSpPr>
        <p:grpSpPr>
          <a:xfrm>
            <a:off x="2185320" y="2729706"/>
            <a:ext cx="352675" cy="355375"/>
            <a:chOff x="-31809525" y="3192625"/>
            <a:chExt cx="290650" cy="292875"/>
          </a:xfrm>
        </p:grpSpPr>
        <p:sp>
          <p:nvSpPr>
            <p:cNvPr id="9441" name="Google Shape;9441;p78"/>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78"/>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78"/>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78"/>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5" name="Google Shape;9445;p78"/>
          <p:cNvGrpSpPr/>
          <p:nvPr/>
        </p:nvGrpSpPr>
        <p:grpSpPr>
          <a:xfrm>
            <a:off x="2184835" y="3200258"/>
            <a:ext cx="353645" cy="355557"/>
            <a:chOff x="-31811100" y="3550975"/>
            <a:chExt cx="291450" cy="293025"/>
          </a:xfrm>
        </p:grpSpPr>
        <p:sp>
          <p:nvSpPr>
            <p:cNvPr id="9446" name="Google Shape;9446;p78"/>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78"/>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78"/>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78"/>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78"/>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78"/>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78"/>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3" name="Google Shape;9453;p78"/>
          <p:cNvGrpSpPr/>
          <p:nvPr/>
        </p:nvGrpSpPr>
        <p:grpSpPr>
          <a:xfrm>
            <a:off x="2178631" y="3664562"/>
            <a:ext cx="366052" cy="356831"/>
            <a:chOff x="-31817400" y="3910025"/>
            <a:chExt cx="301675" cy="294075"/>
          </a:xfrm>
        </p:grpSpPr>
        <p:sp>
          <p:nvSpPr>
            <p:cNvPr id="9454" name="Google Shape;9454;p78"/>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78"/>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78"/>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7" name="Google Shape;9457;p78"/>
          <p:cNvGrpSpPr/>
          <p:nvPr/>
        </p:nvGrpSpPr>
        <p:grpSpPr>
          <a:xfrm>
            <a:off x="3970259" y="3200743"/>
            <a:ext cx="354616" cy="354586"/>
            <a:chOff x="-30354000" y="3569100"/>
            <a:chExt cx="292250" cy="292225"/>
          </a:xfrm>
        </p:grpSpPr>
        <p:sp>
          <p:nvSpPr>
            <p:cNvPr id="9458" name="Google Shape;9458;p78"/>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78"/>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78"/>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78"/>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78"/>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78"/>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4" name="Google Shape;9464;p78"/>
          <p:cNvGrpSpPr/>
          <p:nvPr/>
        </p:nvGrpSpPr>
        <p:grpSpPr>
          <a:xfrm>
            <a:off x="1748837" y="1380546"/>
            <a:ext cx="342148" cy="353645"/>
            <a:chOff x="-35118325" y="3202075"/>
            <a:chExt cx="281975" cy="291450"/>
          </a:xfrm>
        </p:grpSpPr>
        <p:sp>
          <p:nvSpPr>
            <p:cNvPr id="9465" name="Google Shape;9465;p78"/>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78"/>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78"/>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78"/>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9" name="Google Shape;9469;p78"/>
          <p:cNvGrpSpPr/>
          <p:nvPr/>
        </p:nvGrpSpPr>
        <p:grpSpPr>
          <a:xfrm>
            <a:off x="1742618" y="1821799"/>
            <a:ext cx="354586" cy="353221"/>
            <a:chOff x="-35123050" y="3561225"/>
            <a:chExt cx="292225" cy="291100"/>
          </a:xfrm>
        </p:grpSpPr>
        <p:sp>
          <p:nvSpPr>
            <p:cNvPr id="9470" name="Google Shape;9470;p78"/>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78"/>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2" name="Google Shape;9472;p78"/>
          <p:cNvGrpSpPr/>
          <p:nvPr/>
        </p:nvGrpSpPr>
        <p:grpSpPr>
          <a:xfrm>
            <a:off x="1784677" y="2256940"/>
            <a:ext cx="270467" cy="353615"/>
            <a:chOff x="-35089175" y="3919600"/>
            <a:chExt cx="222900" cy="291425"/>
          </a:xfrm>
        </p:grpSpPr>
        <p:sp>
          <p:nvSpPr>
            <p:cNvPr id="9473" name="Google Shape;9473;p78"/>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78"/>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5" name="Google Shape;9475;p78"/>
          <p:cNvGrpSpPr/>
          <p:nvPr/>
        </p:nvGrpSpPr>
        <p:grpSpPr>
          <a:xfrm>
            <a:off x="3981673" y="1380303"/>
            <a:ext cx="336445" cy="354131"/>
            <a:chOff x="-33277650" y="3226875"/>
            <a:chExt cx="277275" cy="291850"/>
          </a:xfrm>
        </p:grpSpPr>
        <p:sp>
          <p:nvSpPr>
            <p:cNvPr id="9476" name="Google Shape;9476;p78"/>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78"/>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78"/>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78"/>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78"/>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78"/>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78"/>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3" name="Google Shape;9483;p78"/>
          <p:cNvGrpSpPr/>
          <p:nvPr/>
        </p:nvGrpSpPr>
        <p:grpSpPr>
          <a:xfrm>
            <a:off x="3973073" y="1821587"/>
            <a:ext cx="353645" cy="353645"/>
            <a:chOff x="-33286325" y="3586425"/>
            <a:chExt cx="291450" cy="291450"/>
          </a:xfrm>
        </p:grpSpPr>
        <p:sp>
          <p:nvSpPr>
            <p:cNvPr id="9484" name="Google Shape;9484;p78"/>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5" name="Google Shape;9485;p78"/>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78"/>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78"/>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78"/>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9" name="Google Shape;9489;p78"/>
          <p:cNvGrpSpPr/>
          <p:nvPr/>
        </p:nvGrpSpPr>
        <p:grpSpPr>
          <a:xfrm>
            <a:off x="3973073" y="2255969"/>
            <a:ext cx="353645" cy="355557"/>
            <a:chOff x="-33286325" y="3944800"/>
            <a:chExt cx="291450" cy="293025"/>
          </a:xfrm>
        </p:grpSpPr>
        <p:sp>
          <p:nvSpPr>
            <p:cNvPr id="9490" name="Google Shape;9490;p78"/>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78"/>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78"/>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78"/>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4" name="Google Shape;9494;p78"/>
          <p:cNvGrpSpPr/>
          <p:nvPr/>
        </p:nvGrpSpPr>
        <p:grpSpPr>
          <a:xfrm>
            <a:off x="2631470" y="2729129"/>
            <a:ext cx="353645" cy="356527"/>
            <a:chOff x="-31452725" y="3191825"/>
            <a:chExt cx="291450" cy="293825"/>
          </a:xfrm>
        </p:grpSpPr>
        <p:sp>
          <p:nvSpPr>
            <p:cNvPr id="9495" name="Google Shape;9495;p78"/>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78"/>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78"/>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78"/>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9" name="Google Shape;9499;p78"/>
          <p:cNvGrpSpPr/>
          <p:nvPr/>
        </p:nvGrpSpPr>
        <p:grpSpPr>
          <a:xfrm>
            <a:off x="2631000" y="3200744"/>
            <a:ext cx="354586" cy="354586"/>
            <a:chOff x="-31452725" y="3551775"/>
            <a:chExt cx="292225" cy="292225"/>
          </a:xfrm>
        </p:grpSpPr>
        <p:sp>
          <p:nvSpPr>
            <p:cNvPr id="9500" name="Google Shape;9500;p78"/>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78"/>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78"/>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78"/>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4" name="Google Shape;9504;p78"/>
          <p:cNvGrpSpPr/>
          <p:nvPr/>
        </p:nvGrpSpPr>
        <p:grpSpPr>
          <a:xfrm>
            <a:off x="2629559" y="3664729"/>
            <a:ext cx="357468" cy="356497"/>
            <a:chOff x="-31455100" y="3909350"/>
            <a:chExt cx="294600" cy="293800"/>
          </a:xfrm>
        </p:grpSpPr>
        <p:sp>
          <p:nvSpPr>
            <p:cNvPr id="9505" name="Google Shape;9505;p78"/>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78"/>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7" name="Google Shape;9507;p78"/>
          <p:cNvGrpSpPr/>
          <p:nvPr/>
        </p:nvGrpSpPr>
        <p:grpSpPr>
          <a:xfrm>
            <a:off x="3970744" y="3665684"/>
            <a:ext cx="353645" cy="354586"/>
            <a:chOff x="-30345325" y="3918800"/>
            <a:chExt cx="291450" cy="292225"/>
          </a:xfrm>
        </p:grpSpPr>
        <p:sp>
          <p:nvSpPr>
            <p:cNvPr id="9508" name="Google Shape;9508;p78"/>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9" name="Google Shape;9509;p78"/>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78"/>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78"/>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2" name="Google Shape;9512;p78"/>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3" name="Google Shape;9513;p78"/>
          <p:cNvGrpSpPr/>
          <p:nvPr/>
        </p:nvGrpSpPr>
        <p:grpSpPr>
          <a:xfrm>
            <a:off x="2200736" y="1380546"/>
            <a:ext cx="332593" cy="353645"/>
            <a:chOff x="-34755225" y="3202075"/>
            <a:chExt cx="274100" cy="291450"/>
          </a:xfrm>
        </p:grpSpPr>
        <p:sp>
          <p:nvSpPr>
            <p:cNvPr id="9514" name="Google Shape;9514;p78"/>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78"/>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6" name="Google Shape;9516;p78"/>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78"/>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78"/>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78"/>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78"/>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1" name="Google Shape;9521;p78"/>
          <p:cNvGrpSpPr/>
          <p:nvPr/>
        </p:nvGrpSpPr>
        <p:grpSpPr>
          <a:xfrm>
            <a:off x="2190209" y="1821587"/>
            <a:ext cx="353645" cy="353645"/>
            <a:chOff x="-34763900" y="3561225"/>
            <a:chExt cx="291450" cy="291450"/>
          </a:xfrm>
        </p:grpSpPr>
        <p:sp>
          <p:nvSpPr>
            <p:cNvPr id="9522" name="Google Shape;9522;p78"/>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78"/>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78"/>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25" name="Google Shape;9525;p78"/>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26" name="Google Shape;9526;p78"/>
          <p:cNvGrpSpPr/>
          <p:nvPr/>
        </p:nvGrpSpPr>
        <p:grpSpPr>
          <a:xfrm>
            <a:off x="845106" y="2730099"/>
            <a:ext cx="354586" cy="354586"/>
            <a:chOff x="-32927950" y="3227275"/>
            <a:chExt cx="292225" cy="292225"/>
          </a:xfrm>
        </p:grpSpPr>
        <p:sp>
          <p:nvSpPr>
            <p:cNvPr id="9527" name="Google Shape;9527;p78"/>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78"/>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78"/>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0" name="Google Shape;9530;p78"/>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1" name="Google Shape;9531;p78"/>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2" name="Google Shape;9532;p78"/>
          <p:cNvGrpSpPr/>
          <p:nvPr/>
        </p:nvGrpSpPr>
        <p:grpSpPr>
          <a:xfrm>
            <a:off x="844621" y="3201213"/>
            <a:ext cx="355557" cy="353645"/>
            <a:chOff x="-32927950" y="3586425"/>
            <a:chExt cx="293025" cy="291450"/>
          </a:xfrm>
        </p:grpSpPr>
        <p:sp>
          <p:nvSpPr>
            <p:cNvPr id="9533" name="Google Shape;9533;p78"/>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78"/>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78"/>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6" name="Google Shape;9536;p78"/>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78"/>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8" name="Google Shape;9538;p78"/>
          <p:cNvGrpSpPr/>
          <p:nvPr/>
        </p:nvGrpSpPr>
        <p:grpSpPr>
          <a:xfrm>
            <a:off x="845106" y="3665198"/>
            <a:ext cx="354586" cy="355557"/>
            <a:chOff x="-32927950" y="3944800"/>
            <a:chExt cx="292225" cy="293025"/>
          </a:xfrm>
        </p:grpSpPr>
        <p:sp>
          <p:nvSpPr>
            <p:cNvPr id="9539" name="Google Shape;9539;p78"/>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78"/>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78"/>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2" name="Google Shape;9542;p78"/>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78"/>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78"/>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5" name="Google Shape;9545;p78"/>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6" name="Google Shape;9546;p78"/>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78"/>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8" name="Google Shape;9548;p78"/>
          <p:cNvGrpSpPr/>
          <p:nvPr/>
        </p:nvGrpSpPr>
        <p:grpSpPr>
          <a:xfrm>
            <a:off x="3073898" y="2730449"/>
            <a:ext cx="354586" cy="353888"/>
            <a:chOff x="-31094350" y="3194000"/>
            <a:chExt cx="292225" cy="291650"/>
          </a:xfrm>
        </p:grpSpPr>
        <p:sp>
          <p:nvSpPr>
            <p:cNvPr id="9549" name="Google Shape;9549;p78"/>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0" name="Google Shape;9550;p78"/>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1" name="Google Shape;9551;p78"/>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2" name="Google Shape;9552;p78"/>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3" name="Google Shape;9553;p78"/>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4" name="Google Shape;9554;p78"/>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5" name="Google Shape;9555;p78"/>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78"/>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7" name="Google Shape;9557;p78"/>
          <p:cNvGrpSpPr/>
          <p:nvPr/>
        </p:nvGrpSpPr>
        <p:grpSpPr>
          <a:xfrm>
            <a:off x="3074368" y="3200941"/>
            <a:ext cx="353645" cy="354191"/>
            <a:chOff x="-31093575" y="3552550"/>
            <a:chExt cx="291450" cy="291900"/>
          </a:xfrm>
        </p:grpSpPr>
        <p:sp>
          <p:nvSpPr>
            <p:cNvPr id="9558" name="Google Shape;9558;p78"/>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78"/>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0" name="Google Shape;9560;p78"/>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1" name="Google Shape;9561;p78"/>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2" name="Google Shape;9562;p78"/>
          <p:cNvGrpSpPr/>
          <p:nvPr/>
        </p:nvGrpSpPr>
        <p:grpSpPr>
          <a:xfrm>
            <a:off x="3074368" y="3666169"/>
            <a:ext cx="353645" cy="353615"/>
            <a:chOff x="-31093575" y="3911725"/>
            <a:chExt cx="291450" cy="291425"/>
          </a:xfrm>
        </p:grpSpPr>
        <p:sp>
          <p:nvSpPr>
            <p:cNvPr id="9563" name="Google Shape;9563;p78"/>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4" name="Google Shape;9564;p78"/>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5" name="Google Shape;9565;p78"/>
          <p:cNvGrpSpPr/>
          <p:nvPr/>
        </p:nvGrpSpPr>
        <p:grpSpPr>
          <a:xfrm>
            <a:off x="2183798" y="4123136"/>
            <a:ext cx="356497" cy="354586"/>
            <a:chOff x="-29946000" y="3183175"/>
            <a:chExt cx="293800" cy="292225"/>
          </a:xfrm>
        </p:grpSpPr>
        <p:sp>
          <p:nvSpPr>
            <p:cNvPr id="9566" name="Google Shape;9566;p78"/>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7" name="Google Shape;9567;p78"/>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8" name="Google Shape;9568;p78"/>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78"/>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78"/>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1" name="Google Shape;9571;p78"/>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2" name="Google Shape;9572;p78"/>
          <p:cNvGrpSpPr/>
          <p:nvPr/>
        </p:nvGrpSpPr>
        <p:grpSpPr>
          <a:xfrm>
            <a:off x="2628330" y="1380289"/>
            <a:ext cx="358408" cy="354161"/>
            <a:chOff x="-34408675" y="3202075"/>
            <a:chExt cx="295375" cy="291875"/>
          </a:xfrm>
        </p:grpSpPr>
        <p:sp>
          <p:nvSpPr>
            <p:cNvPr id="9573" name="Google Shape;9573;p78"/>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78"/>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78"/>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6" name="Google Shape;9576;p78"/>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7" name="Google Shape;9577;p78"/>
          <p:cNvGrpSpPr/>
          <p:nvPr/>
        </p:nvGrpSpPr>
        <p:grpSpPr>
          <a:xfrm>
            <a:off x="2630241" y="1820283"/>
            <a:ext cx="354586" cy="356254"/>
            <a:chOff x="-34405525" y="3558075"/>
            <a:chExt cx="292225" cy="293600"/>
          </a:xfrm>
        </p:grpSpPr>
        <p:sp>
          <p:nvSpPr>
            <p:cNvPr id="9578" name="Google Shape;9578;p78"/>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9" name="Google Shape;9579;p78"/>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0" name="Google Shape;9580;p78"/>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1" name="Google Shape;9581;p78"/>
          <p:cNvGrpSpPr/>
          <p:nvPr/>
        </p:nvGrpSpPr>
        <p:grpSpPr>
          <a:xfrm>
            <a:off x="2629755" y="2256940"/>
            <a:ext cx="355557" cy="353615"/>
            <a:chOff x="-34406325" y="3919600"/>
            <a:chExt cx="293025" cy="291425"/>
          </a:xfrm>
        </p:grpSpPr>
        <p:sp>
          <p:nvSpPr>
            <p:cNvPr id="9582" name="Google Shape;9582;p78"/>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3" name="Google Shape;9583;p78"/>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4" name="Google Shape;9584;p78"/>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5" name="Google Shape;9585;p78"/>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6" name="Google Shape;9586;p78"/>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7" name="Google Shape;9587;p78"/>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8" name="Google Shape;9588;p78"/>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9" name="Google Shape;9589;p78"/>
          <p:cNvGrpSpPr/>
          <p:nvPr/>
        </p:nvGrpSpPr>
        <p:grpSpPr>
          <a:xfrm>
            <a:off x="1293653" y="2736303"/>
            <a:ext cx="353645" cy="342179"/>
            <a:chOff x="-32568800" y="3232000"/>
            <a:chExt cx="291450" cy="282000"/>
          </a:xfrm>
        </p:grpSpPr>
        <p:sp>
          <p:nvSpPr>
            <p:cNvPr id="9590" name="Google Shape;9590;p78"/>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1" name="Google Shape;9591;p78"/>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2" name="Google Shape;9592;p78"/>
          <p:cNvGrpSpPr/>
          <p:nvPr/>
        </p:nvGrpSpPr>
        <p:grpSpPr>
          <a:xfrm>
            <a:off x="1293183" y="3201213"/>
            <a:ext cx="354586" cy="353645"/>
            <a:chOff x="-32569575" y="3586425"/>
            <a:chExt cx="292225" cy="291450"/>
          </a:xfrm>
        </p:grpSpPr>
        <p:sp>
          <p:nvSpPr>
            <p:cNvPr id="9593" name="Google Shape;9593;p78"/>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4" name="Google Shape;9594;p78"/>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5" name="Google Shape;9595;p78"/>
          <p:cNvGrpSpPr/>
          <p:nvPr/>
        </p:nvGrpSpPr>
        <p:grpSpPr>
          <a:xfrm>
            <a:off x="1284098" y="3665805"/>
            <a:ext cx="372756" cy="354343"/>
            <a:chOff x="-32576675" y="3944600"/>
            <a:chExt cx="307200" cy="292025"/>
          </a:xfrm>
        </p:grpSpPr>
        <p:sp>
          <p:nvSpPr>
            <p:cNvPr id="9596" name="Google Shape;9596;p78"/>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7" name="Google Shape;9597;p78"/>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8" name="Google Shape;9598;p78"/>
          <p:cNvGrpSpPr/>
          <p:nvPr/>
        </p:nvGrpSpPr>
        <p:grpSpPr>
          <a:xfrm>
            <a:off x="3529065" y="2730100"/>
            <a:ext cx="354586" cy="354586"/>
            <a:chOff x="-30735200" y="3192625"/>
            <a:chExt cx="292225" cy="292225"/>
          </a:xfrm>
        </p:grpSpPr>
        <p:sp>
          <p:nvSpPr>
            <p:cNvPr id="9599" name="Google Shape;9599;p78"/>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0" name="Google Shape;9600;p78"/>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1" name="Google Shape;9601;p78"/>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2" name="Google Shape;9602;p78"/>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3" name="Google Shape;9603;p78"/>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4" name="Google Shape;9604;p78"/>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5" name="Google Shape;9605;p78"/>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6" name="Google Shape;9606;p78"/>
          <p:cNvGrpSpPr/>
          <p:nvPr/>
        </p:nvGrpSpPr>
        <p:grpSpPr>
          <a:xfrm>
            <a:off x="3529065" y="3201532"/>
            <a:ext cx="354586" cy="353008"/>
            <a:chOff x="-30735200" y="3552550"/>
            <a:chExt cx="292225" cy="290925"/>
          </a:xfrm>
        </p:grpSpPr>
        <p:sp>
          <p:nvSpPr>
            <p:cNvPr id="9607" name="Google Shape;9607;p78"/>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8" name="Google Shape;9608;p78"/>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9" name="Google Shape;9609;p78"/>
          <p:cNvGrpSpPr/>
          <p:nvPr/>
        </p:nvGrpSpPr>
        <p:grpSpPr>
          <a:xfrm>
            <a:off x="3529065" y="3666154"/>
            <a:ext cx="354586" cy="353645"/>
            <a:chOff x="-30735200" y="3910925"/>
            <a:chExt cx="292225" cy="291450"/>
          </a:xfrm>
        </p:grpSpPr>
        <p:sp>
          <p:nvSpPr>
            <p:cNvPr id="9610" name="Google Shape;9610;p78"/>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1" name="Google Shape;9611;p78"/>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12" name="Google Shape;9612;p78"/>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13" name="Google Shape;9613;p78"/>
          <p:cNvGrpSpPr/>
          <p:nvPr/>
        </p:nvGrpSpPr>
        <p:grpSpPr>
          <a:xfrm>
            <a:off x="4882910" y="1379021"/>
            <a:ext cx="358971" cy="359224"/>
            <a:chOff x="-57956275" y="3197925"/>
            <a:chExt cx="319000" cy="319225"/>
          </a:xfrm>
        </p:grpSpPr>
        <p:sp>
          <p:nvSpPr>
            <p:cNvPr id="9614" name="Google Shape;9614;p78"/>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5" name="Google Shape;9615;p78"/>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78"/>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7" name="Google Shape;9617;p78"/>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8" name="Google Shape;9618;p78"/>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9" name="Google Shape;9619;p78"/>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0" name="Google Shape;9620;p78"/>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1" name="Google Shape;9621;p78"/>
          <p:cNvGrpSpPr/>
          <p:nvPr/>
        </p:nvGrpSpPr>
        <p:grpSpPr>
          <a:xfrm>
            <a:off x="4905064" y="1835446"/>
            <a:ext cx="314662" cy="358971"/>
            <a:chOff x="-57940525" y="3590375"/>
            <a:chExt cx="279625" cy="319000"/>
          </a:xfrm>
        </p:grpSpPr>
        <p:sp>
          <p:nvSpPr>
            <p:cNvPr id="9622" name="Google Shape;9622;p78"/>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3" name="Google Shape;9623;p78"/>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4" name="Google Shape;9624;p78"/>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5" name="Google Shape;9625;p78"/>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6" name="Google Shape;9626;p78"/>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7" name="Google Shape;9627;p78"/>
          <p:cNvGrpSpPr/>
          <p:nvPr/>
        </p:nvGrpSpPr>
        <p:grpSpPr>
          <a:xfrm>
            <a:off x="4875945" y="2276817"/>
            <a:ext cx="358099" cy="358999"/>
            <a:chOff x="-57959425" y="3982600"/>
            <a:chExt cx="318225" cy="319025"/>
          </a:xfrm>
        </p:grpSpPr>
        <p:sp>
          <p:nvSpPr>
            <p:cNvPr id="9628" name="Google Shape;9628;p78"/>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9" name="Google Shape;9629;p78"/>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0" name="Google Shape;9630;p78"/>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1" name="Google Shape;9631;p78"/>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2" name="Google Shape;9632;p78"/>
          <p:cNvGrpSpPr/>
          <p:nvPr/>
        </p:nvGrpSpPr>
        <p:grpSpPr>
          <a:xfrm>
            <a:off x="7076112" y="1380146"/>
            <a:ext cx="357226" cy="357226"/>
            <a:chOff x="-55987225" y="3198925"/>
            <a:chExt cx="317450" cy="317450"/>
          </a:xfrm>
        </p:grpSpPr>
        <p:sp>
          <p:nvSpPr>
            <p:cNvPr id="9633" name="Google Shape;9633;p78"/>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4" name="Google Shape;9634;p78"/>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5" name="Google Shape;9635;p78"/>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6" name="Google Shape;9636;p78"/>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7" name="Google Shape;9637;p78"/>
          <p:cNvGrpSpPr/>
          <p:nvPr/>
        </p:nvGrpSpPr>
        <p:grpSpPr>
          <a:xfrm>
            <a:off x="7076112" y="1836178"/>
            <a:ext cx="357226" cy="357367"/>
            <a:chOff x="-55987225" y="3591025"/>
            <a:chExt cx="317450" cy="317575"/>
          </a:xfrm>
        </p:grpSpPr>
        <p:sp>
          <p:nvSpPr>
            <p:cNvPr id="9638" name="Google Shape;9638;p78"/>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9" name="Google Shape;9639;p78"/>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0" name="Google Shape;9640;p78"/>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1" name="Google Shape;9641;p78"/>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2" name="Google Shape;9642;p78"/>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3" name="Google Shape;9643;p78"/>
          <p:cNvGrpSpPr/>
          <p:nvPr/>
        </p:nvGrpSpPr>
        <p:grpSpPr>
          <a:xfrm>
            <a:off x="7090027" y="2276817"/>
            <a:ext cx="358999" cy="358999"/>
            <a:chOff x="-55988800" y="3982600"/>
            <a:chExt cx="319025" cy="319025"/>
          </a:xfrm>
        </p:grpSpPr>
        <p:sp>
          <p:nvSpPr>
            <p:cNvPr id="9644" name="Google Shape;9644;p78"/>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5" name="Google Shape;9645;p78"/>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6" name="Google Shape;9646;p78"/>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7" name="Google Shape;9647;p78"/>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8" name="Google Shape;9648;p78"/>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9" name="Google Shape;9649;p78"/>
          <p:cNvGrpSpPr/>
          <p:nvPr/>
        </p:nvGrpSpPr>
        <p:grpSpPr>
          <a:xfrm>
            <a:off x="5748546" y="2734774"/>
            <a:ext cx="356326" cy="358971"/>
            <a:chOff x="-54026025" y="3192625"/>
            <a:chExt cx="316650" cy="319000"/>
          </a:xfrm>
        </p:grpSpPr>
        <p:sp>
          <p:nvSpPr>
            <p:cNvPr id="9650" name="Google Shape;9650;p78"/>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1" name="Google Shape;9651;p78"/>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2" name="Google Shape;9652;p78"/>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3" name="Google Shape;9653;p78"/>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4" name="Google Shape;9654;p78"/>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5" name="Google Shape;9655;p78"/>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6" name="Google Shape;9656;p78"/>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7" name="Google Shape;9657;p78"/>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8" name="Google Shape;9658;p78"/>
          <p:cNvGrpSpPr/>
          <p:nvPr/>
        </p:nvGrpSpPr>
        <p:grpSpPr>
          <a:xfrm>
            <a:off x="5768492" y="3205748"/>
            <a:ext cx="316434" cy="358099"/>
            <a:chOff x="-54007925" y="3584850"/>
            <a:chExt cx="281200" cy="318225"/>
          </a:xfrm>
        </p:grpSpPr>
        <p:sp>
          <p:nvSpPr>
            <p:cNvPr id="9659" name="Google Shape;9659;p78"/>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0" name="Google Shape;9660;p78"/>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1" name="Google Shape;9661;p78"/>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2" name="Google Shape;9662;p78"/>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3" name="Google Shape;9663;p78"/>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4" name="Google Shape;9664;p78"/>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5" name="Google Shape;9665;p78"/>
          <p:cNvGrpSpPr/>
          <p:nvPr/>
        </p:nvGrpSpPr>
        <p:grpSpPr>
          <a:xfrm>
            <a:off x="5768492" y="3667633"/>
            <a:ext cx="316434" cy="358914"/>
            <a:chOff x="-54007925" y="3975575"/>
            <a:chExt cx="281200" cy="318950"/>
          </a:xfrm>
        </p:grpSpPr>
        <p:sp>
          <p:nvSpPr>
            <p:cNvPr id="9666" name="Google Shape;9666;p78"/>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7" name="Google Shape;9667;p78"/>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8" name="Google Shape;9668;p78"/>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9" name="Google Shape;9669;p78"/>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0" name="Google Shape;9670;p78"/>
          <p:cNvGrpSpPr/>
          <p:nvPr/>
        </p:nvGrpSpPr>
        <p:grpSpPr>
          <a:xfrm>
            <a:off x="8003359" y="2752104"/>
            <a:ext cx="274770" cy="358492"/>
            <a:chOff x="-52005775" y="3208025"/>
            <a:chExt cx="244175" cy="318575"/>
          </a:xfrm>
        </p:grpSpPr>
        <p:sp>
          <p:nvSpPr>
            <p:cNvPr id="9671" name="Google Shape;9671;p78"/>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2" name="Google Shape;9672;p78"/>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3" name="Google Shape;9673;p78"/>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4" name="Google Shape;9674;p78"/>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5" name="Google Shape;9675;p78"/>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6" name="Google Shape;9676;p78"/>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7" name="Google Shape;9677;p78"/>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8" name="Google Shape;9678;p78"/>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9" name="Google Shape;9679;p78"/>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0" name="Google Shape;9680;p78"/>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1" name="Google Shape;9681;p78"/>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2" name="Google Shape;9682;p78"/>
          <p:cNvGrpSpPr/>
          <p:nvPr/>
        </p:nvGrpSpPr>
        <p:grpSpPr>
          <a:xfrm>
            <a:off x="5309825" y="1380146"/>
            <a:ext cx="358099" cy="358099"/>
            <a:chOff x="-57568775" y="3198925"/>
            <a:chExt cx="318225" cy="318225"/>
          </a:xfrm>
        </p:grpSpPr>
        <p:sp>
          <p:nvSpPr>
            <p:cNvPr id="9683" name="Google Shape;9683;p78"/>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4" name="Google Shape;9684;p78"/>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5" name="Google Shape;9685;p78"/>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6" name="Google Shape;9686;p78"/>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7" name="Google Shape;9687;p78"/>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8" name="Google Shape;9688;p78"/>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9" name="Google Shape;9689;p78"/>
          <p:cNvGrpSpPr/>
          <p:nvPr/>
        </p:nvGrpSpPr>
        <p:grpSpPr>
          <a:xfrm>
            <a:off x="5331543" y="1835446"/>
            <a:ext cx="314662" cy="358099"/>
            <a:chOff x="-57549075" y="3590375"/>
            <a:chExt cx="279625" cy="318225"/>
          </a:xfrm>
        </p:grpSpPr>
        <p:sp>
          <p:nvSpPr>
            <p:cNvPr id="9690" name="Google Shape;9690;p78"/>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1" name="Google Shape;9691;p78"/>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2" name="Google Shape;9692;p78"/>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3" name="Google Shape;9693;p78"/>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4" name="Google Shape;9694;p78"/>
          <p:cNvGrpSpPr/>
          <p:nvPr/>
        </p:nvGrpSpPr>
        <p:grpSpPr>
          <a:xfrm>
            <a:off x="5323740" y="2276817"/>
            <a:ext cx="359871" cy="359871"/>
            <a:chOff x="-57570350" y="3982600"/>
            <a:chExt cx="319800" cy="319800"/>
          </a:xfrm>
        </p:grpSpPr>
        <p:sp>
          <p:nvSpPr>
            <p:cNvPr id="9695" name="Google Shape;9695;p78"/>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6" name="Google Shape;9696;p78"/>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7" name="Google Shape;9697;p78"/>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8" name="Google Shape;9698;p78"/>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9" name="Google Shape;9699;p78"/>
          <p:cNvGrpSpPr/>
          <p:nvPr/>
        </p:nvGrpSpPr>
        <p:grpSpPr>
          <a:xfrm>
            <a:off x="7538779" y="1379246"/>
            <a:ext cx="314662" cy="358999"/>
            <a:chOff x="-55576850" y="3198125"/>
            <a:chExt cx="279625" cy="319025"/>
          </a:xfrm>
        </p:grpSpPr>
        <p:sp>
          <p:nvSpPr>
            <p:cNvPr id="9700" name="Google Shape;9700;p78"/>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1" name="Google Shape;9701;p78"/>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2" name="Google Shape;9702;p78"/>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3" name="Google Shape;9703;p78"/>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4" name="Google Shape;9704;p78"/>
          <p:cNvGrpSpPr/>
          <p:nvPr/>
        </p:nvGrpSpPr>
        <p:grpSpPr>
          <a:xfrm>
            <a:off x="7516174" y="1835221"/>
            <a:ext cx="359871" cy="358324"/>
            <a:chOff x="-55596550" y="3590175"/>
            <a:chExt cx="319800" cy="318425"/>
          </a:xfrm>
        </p:grpSpPr>
        <p:sp>
          <p:nvSpPr>
            <p:cNvPr id="9705" name="Google Shape;9705;p78"/>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6" name="Google Shape;9706;p78"/>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7" name="Google Shape;9707;p78"/>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8" name="Google Shape;9708;p78"/>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9" name="Google Shape;9709;p78"/>
          <p:cNvGrpSpPr/>
          <p:nvPr/>
        </p:nvGrpSpPr>
        <p:grpSpPr>
          <a:xfrm>
            <a:off x="7531412" y="2276564"/>
            <a:ext cx="358999" cy="359252"/>
            <a:chOff x="-55595775" y="3982375"/>
            <a:chExt cx="319025" cy="319250"/>
          </a:xfrm>
        </p:grpSpPr>
        <p:sp>
          <p:nvSpPr>
            <p:cNvPr id="9710" name="Google Shape;9710;p78"/>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1" name="Google Shape;9711;p78"/>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2" name="Google Shape;9712;p78"/>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3" name="Google Shape;9713;p78"/>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4" name="Google Shape;9714;p78"/>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5" name="Google Shape;9715;p78"/>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6" name="Google Shape;9716;p78"/>
          <p:cNvGrpSpPr/>
          <p:nvPr/>
        </p:nvGrpSpPr>
        <p:grpSpPr>
          <a:xfrm>
            <a:off x="6188595" y="2734774"/>
            <a:ext cx="358999" cy="358099"/>
            <a:chOff x="-53635375" y="3192625"/>
            <a:chExt cx="319025" cy="318225"/>
          </a:xfrm>
        </p:grpSpPr>
        <p:sp>
          <p:nvSpPr>
            <p:cNvPr id="9717" name="Google Shape;9717;p78"/>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8" name="Google Shape;9718;p78"/>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9" name="Google Shape;9719;p78"/>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0" name="Google Shape;9720;p78"/>
          <p:cNvGrpSpPr/>
          <p:nvPr/>
        </p:nvGrpSpPr>
        <p:grpSpPr>
          <a:xfrm>
            <a:off x="6210763" y="3205748"/>
            <a:ext cx="314662" cy="358999"/>
            <a:chOff x="-53615675" y="3584850"/>
            <a:chExt cx="279625" cy="319025"/>
          </a:xfrm>
        </p:grpSpPr>
        <p:sp>
          <p:nvSpPr>
            <p:cNvPr id="9721" name="Google Shape;9721;p78"/>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2" name="Google Shape;9722;p78"/>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3" name="Google Shape;9723;p78"/>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4" name="Google Shape;9724;p78"/>
          <p:cNvGrpSpPr/>
          <p:nvPr/>
        </p:nvGrpSpPr>
        <p:grpSpPr>
          <a:xfrm>
            <a:off x="6188609" y="3668674"/>
            <a:ext cx="358971" cy="357874"/>
            <a:chOff x="-53634575" y="3976500"/>
            <a:chExt cx="319000" cy="318025"/>
          </a:xfrm>
        </p:grpSpPr>
        <p:sp>
          <p:nvSpPr>
            <p:cNvPr id="9725" name="Google Shape;9725;p78"/>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6" name="Google Shape;9726;p78"/>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7" name="Google Shape;9727;p78"/>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8" name="Google Shape;9728;p78"/>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9" name="Google Shape;9729;p78"/>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0" name="Google Shape;9730;p78"/>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1" name="Google Shape;9731;p78"/>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2" name="Google Shape;9732;p78"/>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3" name="Google Shape;9733;p78"/>
          <p:cNvGrpSpPr/>
          <p:nvPr/>
        </p:nvGrpSpPr>
        <p:grpSpPr>
          <a:xfrm>
            <a:off x="7983413" y="3211628"/>
            <a:ext cx="314662" cy="358436"/>
            <a:chOff x="-52023900" y="3590075"/>
            <a:chExt cx="279625" cy="318525"/>
          </a:xfrm>
        </p:grpSpPr>
        <p:sp>
          <p:nvSpPr>
            <p:cNvPr id="9734" name="Google Shape;9734;p78"/>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5" name="Google Shape;9735;p78"/>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6" name="Google Shape;9736;p78"/>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7" name="Google Shape;9737;p78"/>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8" name="Google Shape;9738;p78"/>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9" name="Google Shape;9739;p78"/>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0" name="Google Shape;9740;p78"/>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1" name="Google Shape;9741;p78"/>
          <p:cNvGrpSpPr/>
          <p:nvPr/>
        </p:nvGrpSpPr>
        <p:grpSpPr>
          <a:xfrm>
            <a:off x="5746654" y="1380146"/>
            <a:ext cx="358971" cy="358971"/>
            <a:chOff x="-57173375" y="3198925"/>
            <a:chExt cx="319000" cy="319000"/>
          </a:xfrm>
        </p:grpSpPr>
        <p:sp>
          <p:nvSpPr>
            <p:cNvPr id="9742" name="Google Shape;9742;p78"/>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3" name="Google Shape;9743;p78"/>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4" name="Google Shape;9744;p78"/>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5" name="Google Shape;9745;p78"/>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6" name="Google Shape;9746;p78"/>
          <p:cNvGrpSpPr/>
          <p:nvPr/>
        </p:nvGrpSpPr>
        <p:grpSpPr>
          <a:xfrm>
            <a:off x="5747541" y="1857587"/>
            <a:ext cx="357198" cy="314690"/>
            <a:chOff x="-57176525" y="3610050"/>
            <a:chExt cx="317425" cy="279650"/>
          </a:xfrm>
        </p:grpSpPr>
        <p:sp>
          <p:nvSpPr>
            <p:cNvPr id="9747" name="Google Shape;9747;p78"/>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8" name="Google Shape;9748;p78"/>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9" name="Google Shape;9749;p78"/>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0" name="Google Shape;9750;p78"/>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1" name="Google Shape;9751;p78"/>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2" name="Google Shape;9752;p78"/>
          <p:cNvGrpSpPr/>
          <p:nvPr/>
        </p:nvGrpSpPr>
        <p:grpSpPr>
          <a:xfrm>
            <a:off x="7957995" y="1380146"/>
            <a:ext cx="358099" cy="356326"/>
            <a:chOff x="-55202750" y="3198925"/>
            <a:chExt cx="318225" cy="316650"/>
          </a:xfrm>
        </p:grpSpPr>
        <p:sp>
          <p:nvSpPr>
            <p:cNvPr id="9753" name="Google Shape;9753;p78"/>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4" name="Google Shape;9754;p78"/>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5" name="Google Shape;9755;p78"/>
          <p:cNvGrpSpPr/>
          <p:nvPr/>
        </p:nvGrpSpPr>
        <p:grpSpPr>
          <a:xfrm>
            <a:off x="7968629" y="1835446"/>
            <a:ext cx="336830" cy="358099"/>
            <a:chOff x="-55194875" y="3590375"/>
            <a:chExt cx="299325" cy="318225"/>
          </a:xfrm>
        </p:grpSpPr>
        <p:sp>
          <p:nvSpPr>
            <p:cNvPr id="9756" name="Google Shape;9756;p78"/>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7" name="Google Shape;9757;p78"/>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8" name="Google Shape;9758;p78"/>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9" name="Google Shape;9759;p78"/>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0" name="Google Shape;9760;p78"/>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1" name="Google Shape;9761;p78"/>
          <p:cNvGrpSpPr/>
          <p:nvPr/>
        </p:nvGrpSpPr>
        <p:grpSpPr>
          <a:xfrm>
            <a:off x="7973247" y="2277717"/>
            <a:ext cx="357198" cy="357198"/>
            <a:chOff x="-55203525" y="3983400"/>
            <a:chExt cx="317425" cy="317425"/>
          </a:xfrm>
        </p:grpSpPr>
        <p:sp>
          <p:nvSpPr>
            <p:cNvPr id="9762" name="Google Shape;9762;p78"/>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3" name="Google Shape;9763;p78"/>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4" name="Google Shape;9764;p78"/>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5" name="Google Shape;9765;p78"/>
          <p:cNvGrpSpPr/>
          <p:nvPr/>
        </p:nvGrpSpPr>
        <p:grpSpPr>
          <a:xfrm>
            <a:off x="6639727" y="2734774"/>
            <a:ext cx="335930" cy="358971"/>
            <a:chOff x="-53232900" y="3192625"/>
            <a:chExt cx="298525" cy="319000"/>
          </a:xfrm>
        </p:grpSpPr>
        <p:sp>
          <p:nvSpPr>
            <p:cNvPr id="9766" name="Google Shape;9766;p78"/>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7" name="Google Shape;9767;p78"/>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8" name="Google Shape;9768;p78"/>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9" name="Google Shape;9769;p78"/>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0" name="Google Shape;9770;p78"/>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1" name="Google Shape;9771;p78"/>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2" name="Google Shape;9772;p78"/>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3" name="Google Shape;9773;p78"/>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4" name="Google Shape;9774;p78"/>
          <p:cNvGrpSpPr/>
          <p:nvPr/>
        </p:nvGrpSpPr>
        <p:grpSpPr>
          <a:xfrm>
            <a:off x="6629093" y="3205748"/>
            <a:ext cx="357198" cy="356326"/>
            <a:chOff x="-53242350" y="3584850"/>
            <a:chExt cx="317425" cy="316650"/>
          </a:xfrm>
        </p:grpSpPr>
        <p:sp>
          <p:nvSpPr>
            <p:cNvPr id="9775" name="Google Shape;9775;p78"/>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6" name="Google Shape;9776;p78"/>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7" name="Google Shape;9777;p78"/>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8" name="Google Shape;9778;p78"/>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9" name="Google Shape;9779;p78"/>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0" name="Google Shape;9780;p78"/>
          <p:cNvGrpSpPr/>
          <p:nvPr/>
        </p:nvGrpSpPr>
        <p:grpSpPr>
          <a:xfrm>
            <a:off x="6650362" y="3668449"/>
            <a:ext cx="314662" cy="358999"/>
            <a:chOff x="-53224225" y="3976300"/>
            <a:chExt cx="279625" cy="319025"/>
          </a:xfrm>
        </p:grpSpPr>
        <p:sp>
          <p:nvSpPr>
            <p:cNvPr id="9781" name="Google Shape;9781;p78"/>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2" name="Google Shape;9782;p78"/>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3" name="Google Shape;9783;p78"/>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4" name="Google Shape;9784;p78"/>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5" name="Google Shape;9785;p78"/>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6" name="Google Shape;9786;p78"/>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7" name="Google Shape;9787;p78"/>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8" name="Google Shape;9788;p78"/>
          <p:cNvGrpSpPr/>
          <p:nvPr/>
        </p:nvGrpSpPr>
        <p:grpSpPr>
          <a:xfrm>
            <a:off x="7961258" y="3676129"/>
            <a:ext cx="358971" cy="358408"/>
            <a:chOff x="-52043575" y="3983125"/>
            <a:chExt cx="319000" cy="318500"/>
          </a:xfrm>
        </p:grpSpPr>
        <p:sp>
          <p:nvSpPr>
            <p:cNvPr id="9789" name="Google Shape;9789;p78"/>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0" name="Google Shape;9790;p78"/>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1" name="Google Shape;9791;p78"/>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2" name="Google Shape;9792;p78"/>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3" name="Google Shape;9793;p78"/>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4" name="Google Shape;9794;p78"/>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5" name="Google Shape;9795;p78"/>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6" name="Google Shape;9796;p78"/>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7" name="Google Shape;9797;p78"/>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8" name="Google Shape;9798;p78"/>
          <p:cNvGrpSpPr/>
          <p:nvPr/>
        </p:nvGrpSpPr>
        <p:grpSpPr>
          <a:xfrm>
            <a:off x="6215199" y="1380146"/>
            <a:ext cx="314662" cy="358971"/>
            <a:chOff x="-56766175" y="3198925"/>
            <a:chExt cx="279625" cy="319000"/>
          </a:xfrm>
        </p:grpSpPr>
        <p:sp>
          <p:nvSpPr>
            <p:cNvPr id="9799" name="Google Shape;9799;p78"/>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0" name="Google Shape;9800;p78"/>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1" name="Google Shape;9801;p78"/>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2" name="Google Shape;9802;p78"/>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3" name="Google Shape;9803;p78"/>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4" name="Google Shape;9804;p78"/>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5" name="Google Shape;9805;p78"/>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6" name="Google Shape;9806;p78"/>
          <p:cNvGrpSpPr/>
          <p:nvPr/>
        </p:nvGrpSpPr>
        <p:grpSpPr>
          <a:xfrm>
            <a:off x="6214313" y="1835446"/>
            <a:ext cx="316434" cy="358099"/>
            <a:chOff x="-56766175" y="3590375"/>
            <a:chExt cx="281200" cy="318225"/>
          </a:xfrm>
        </p:grpSpPr>
        <p:sp>
          <p:nvSpPr>
            <p:cNvPr id="9807" name="Google Shape;9807;p78"/>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8" name="Google Shape;9808;p78"/>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9" name="Google Shape;9809;p78"/>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0" name="Google Shape;9810;p78"/>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1" name="Google Shape;9811;p78"/>
          <p:cNvGrpSpPr/>
          <p:nvPr/>
        </p:nvGrpSpPr>
        <p:grpSpPr>
          <a:xfrm>
            <a:off x="6251269" y="2276817"/>
            <a:ext cx="272126" cy="358099"/>
            <a:chOff x="-56747275" y="3982600"/>
            <a:chExt cx="241825" cy="318225"/>
          </a:xfrm>
        </p:grpSpPr>
        <p:sp>
          <p:nvSpPr>
            <p:cNvPr id="9812" name="Google Shape;9812;p78"/>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3" name="Google Shape;9813;p78"/>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4" name="Google Shape;9814;p78"/>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5" name="Google Shape;9815;p78"/>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6" name="Google Shape;9816;p78"/>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7" name="Google Shape;9817;p78"/>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8" name="Google Shape;9818;p78"/>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9" name="Google Shape;9819;p78"/>
          <p:cNvGrpSpPr/>
          <p:nvPr/>
        </p:nvGrpSpPr>
        <p:grpSpPr>
          <a:xfrm>
            <a:off x="4859020" y="3219055"/>
            <a:ext cx="358999" cy="342991"/>
            <a:chOff x="-54812875" y="3596675"/>
            <a:chExt cx="319025" cy="304800"/>
          </a:xfrm>
        </p:grpSpPr>
        <p:sp>
          <p:nvSpPr>
            <p:cNvPr id="9820" name="Google Shape;9820;p78"/>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1" name="Google Shape;9821;p78"/>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2" name="Google Shape;9822;p78"/>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3" name="Google Shape;9823;p78"/>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4" name="Google Shape;9824;p78"/>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5" name="Google Shape;9825;p78"/>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6" name="Google Shape;9826;p78"/>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27" name="Google Shape;9827;p78"/>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8" name="Google Shape;9828;p78"/>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29" name="Google Shape;9829;p78"/>
          <p:cNvGrpSpPr/>
          <p:nvPr/>
        </p:nvGrpSpPr>
        <p:grpSpPr>
          <a:xfrm>
            <a:off x="4881188" y="3675538"/>
            <a:ext cx="314662" cy="358099"/>
            <a:chOff x="-54793175" y="3982600"/>
            <a:chExt cx="279625" cy="318225"/>
          </a:xfrm>
        </p:grpSpPr>
        <p:sp>
          <p:nvSpPr>
            <p:cNvPr id="9830" name="Google Shape;9830;p78"/>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1" name="Google Shape;9831;p78"/>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2" name="Google Shape;9832;p78"/>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3" name="Google Shape;9833;p78"/>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4" name="Google Shape;9834;p78"/>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5" name="Google Shape;9835;p78"/>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6" name="Google Shape;9836;p78"/>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7" name="Google Shape;9837;p78"/>
          <p:cNvGrpSpPr/>
          <p:nvPr/>
        </p:nvGrpSpPr>
        <p:grpSpPr>
          <a:xfrm>
            <a:off x="7092647" y="2734774"/>
            <a:ext cx="314662" cy="358099"/>
            <a:chOff x="-52832000" y="3192625"/>
            <a:chExt cx="279625" cy="318225"/>
          </a:xfrm>
        </p:grpSpPr>
        <p:sp>
          <p:nvSpPr>
            <p:cNvPr id="9838" name="Google Shape;9838;p78"/>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9" name="Google Shape;9839;p78"/>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0" name="Google Shape;9840;p78"/>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1" name="Google Shape;9841;p78"/>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2" name="Google Shape;9842;p78"/>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3" name="Google Shape;9843;p78"/>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4" name="Google Shape;9844;p78"/>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5" name="Google Shape;9845;p78"/>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6" name="Google Shape;9846;p78"/>
          <p:cNvGrpSpPr/>
          <p:nvPr/>
        </p:nvGrpSpPr>
        <p:grpSpPr>
          <a:xfrm>
            <a:off x="5779179" y="2276142"/>
            <a:ext cx="323524" cy="358774"/>
            <a:chOff x="-57162350" y="3982000"/>
            <a:chExt cx="287500" cy="318825"/>
          </a:xfrm>
        </p:grpSpPr>
        <p:sp>
          <p:nvSpPr>
            <p:cNvPr id="9847" name="Google Shape;9847;p78"/>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8" name="Google Shape;9848;p78"/>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9" name="Google Shape;9849;p78"/>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0" name="Google Shape;9850;p78"/>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1" name="Google Shape;9851;p78"/>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2" name="Google Shape;9852;p78"/>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3" name="Google Shape;9853;p78"/>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4" name="Google Shape;9854;p78"/>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5" name="Google Shape;9855;p78"/>
          <p:cNvGrpSpPr/>
          <p:nvPr/>
        </p:nvGrpSpPr>
        <p:grpSpPr>
          <a:xfrm>
            <a:off x="7070492" y="3206648"/>
            <a:ext cx="358971" cy="357198"/>
            <a:chOff x="-52851675" y="3585650"/>
            <a:chExt cx="319000" cy="317425"/>
          </a:xfrm>
        </p:grpSpPr>
        <p:sp>
          <p:nvSpPr>
            <p:cNvPr id="9856" name="Google Shape;9856;p78"/>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7" name="Google Shape;9857;p78"/>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8" name="Google Shape;9858;p78"/>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9" name="Google Shape;9859;p78"/>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0" name="Google Shape;9860;p78"/>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1" name="Google Shape;9861;p78"/>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2" name="Google Shape;9862;p78"/>
          <p:cNvGrpSpPr/>
          <p:nvPr/>
        </p:nvGrpSpPr>
        <p:grpSpPr>
          <a:xfrm>
            <a:off x="7092647" y="3668449"/>
            <a:ext cx="314662" cy="358999"/>
            <a:chOff x="-52832000" y="3976300"/>
            <a:chExt cx="279625" cy="319025"/>
          </a:xfrm>
        </p:grpSpPr>
        <p:sp>
          <p:nvSpPr>
            <p:cNvPr id="9863" name="Google Shape;9863;p78"/>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4" name="Google Shape;9864;p78"/>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5" name="Google Shape;9865;p78"/>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6" name="Google Shape;9866;p78"/>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7" name="Google Shape;9867;p78"/>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8" name="Google Shape;9868;p78"/>
          <p:cNvGrpSpPr/>
          <p:nvPr/>
        </p:nvGrpSpPr>
        <p:grpSpPr>
          <a:xfrm>
            <a:off x="6209853" y="4123097"/>
            <a:ext cx="316434" cy="358099"/>
            <a:chOff x="-51633225" y="3198925"/>
            <a:chExt cx="281200" cy="318225"/>
          </a:xfrm>
        </p:grpSpPr>
        <p:sp>
          <p:nvSpPr>
            <p:cNvPr id="9869" name="Google Shape;9869;p78"/>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0" name="Google Shape;9870;p78"/>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1" name="Google Shape;9871;p78"/>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2" name="Google Shape;9872;p78"/>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3" name="Google Shape;9873;p78"/>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4" name="Google Shape;9874;p78"/>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5" name="Google Shape;9875;p78"/>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6" name="Google Shape;9876;p78"/>
          <p:cNvGrpSpPr/>
          <p:nvPr/>
        </p:nvGrpSpPr>
        <p:grpSpPr>
          <a:xfrm>
            <a:off x="6628676" y="1381018"/>
            <a:ext cx="365188" cy="357226"/>
            <a:chOff x="-56396775" y="3199700"/>
            <a:chExt cx="324525" cy="317450"/>
          </a:xfrm>
        </p:grpSpPr>
        <p:sp>
          <p:nvSpPr>
            <p:cNvPr id="9877" name="Google Shape;9877;p78"/>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8" name="Google Shape;9878;p78"/>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9" name="Google Shape;9879;p78"/>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0" name="Google Shape;9880;p78"/>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1" name="Google Shape;9881;p78"/>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2" name="Google Shape;9882;p78"/>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3" name="Google Shape;9883;p78"/>
          <p:cNvGrpSpPr/>
          <p:nvPr/>
        </p:nvGrpSpPr>
        <p:grpSpPr>
          <a:xfrm>
            <a:off x="6631771" y="1846953"/>
            <a:ext cx="358999" cy="335958"/>
            <a:chOff x="-56394425" y="3600600"/>
            <a:chExt cx="319025" cy="298550"/>
          </a:xfrm>
        </p:grpSpPr>
        <p:sp>
          <p:nvSpPr>
            <p:cNvPr id="9884" name="Google Shape;9884;p78"/>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5" name="Google Shape;9885;p78"/>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6" name="Google Shape;9886;p78"/>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7" name="Google Shape;9887;p78"/>
          <p:cNvGrpSpPr/>
          <p:nvPr/>
        </p:nvGrpSpPr>
        <p:grpSpPr>
          <a:xfrm>
            <a:off x="6662538" y="2277717"/>
            <a:ext cx="327068" cy="357198"/>
            <a:chOff x="-56379450" y="3983400"/>
            <a:chExt cx="290650" cy="317425"/>
          </a:xfrm>
        </p:grpSpPr>
        <p:sp>
          <p:nvSpPr>
            <p:cNvPr id="9888" name="Google Shape;9888;p78"/>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9" name="Google Shape;9889;p78"/>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0" name="Google Shape;9890;p78"/>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1" name="Google Shape;9891;p78"/>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2" name="Google Shape;9892;p78"/>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3" name="Google Shape;9893;p78"/>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4" name="Google Shape;9894;p78"/>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5" name="Google Shape;9895;p78"/>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6" name="Google Shape;9896;p78"/>
          <p:cNvGrpSpPr/>
          <p:nvPr/>
        </p:nvGrpSpPr>
        <p:grpSpPr>
          <a:xfrm>
            <a:off x="5326242" y="2741864"/>
            <a:ext cx="316434" cy="358971"/>
            <a:chOff x="-54401725" y="3198925"/>
            <a:chExt cx="281200" cy="319000"/>
          </a:xfrm>
        </p:grpSpPr>
        <p:sp>
          <p:nvSpPr>
            <p:cNvPr id="9897" name="Google Shape;9897;p78"/>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8" name="Google Shape;9898;p78"/>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9" name="Google Shape;9899;p78"/>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0" name="Google Shape;9900;p78"/>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1" name="Google Shape;9901;p78"/>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2" name="Google Shape;9902;p78"/>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3" name="Google Shape;9903;p78"/>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4" name="Google Shape;9904;p78"/>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5" name="Google Shape;9905;p78"/>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6" name="Google Shape;9906;p78"/>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7" name="Google Shape;9907;p78"/>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8" name="Google Shape;9908;p78"/>
          <p:cNvGrpSpPr/>
          <p:nvPr/>
        </p:nvGrpSpPr>
        <p:grpSpPr>
          <a:xfrm>
            <a:off x="5327128" y="3211965"/>
            <a:ext cx="314662" cy="358099"/>
            <a:chOff x="-54401725" y="3590375"/>
            <a:chExt cx="279625" cy="318225"/>
          </a:xfrm>
        </p:grpSpPr>
        <p:sp>
          <p:nvSpPr>
            <p:cNvPr id="9909" name="Google Shape;9909;p78"/>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0" name="Google Shape;9910;p78"/>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1" name="Google Shape;9911;p78"/>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2" name="Google Shape;9912;p78"/>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3" name="Google Shape;9913;p78"/>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4" name="Google Shape;9914;p78"/>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5" name="Google Shape;9915;p78"/>
          <p:cNvGrpSpPr/>
          <p:nvPr/>
        </p:nvGrpSpPr>
        <p:grpSpPr>
          <a:xfrm>
            <a:off x="5324920" y="3675538"/>
            <a:ext cx="319079" cy="358099"/>
            <a:chOff x="-54403300" y="3982600"/>
            <a:chExt cx="283550" cy="318225"/>
          </a:xfrm>
        </p:grpSpPr>
        <p:sp>
          <p:nvSpPr>
            <p:cNvPr id="9916" name="Google Shape;9916;p78"/>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7" name="Google Shape;9917;p78"/>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8" name="Google Shape;9918;p78"/>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9" name="Google Shape;9919;p78"/>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0" name="Google Shape;9920;p78"/>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1" name="Google Shape;9921;p78"/>
          <p:cNvGrpSpPr/>
          <p:nvPr/>
        </p:nvGrpSpPr>
        <p:grpSpPr>
          <a:xfrm>
            <a:off x="7512313" y="2736772"/>
            <a:ext cx="356298" cy="356973"/>
            <a:chOff x="-52458650" y="3194400"/>
            <a:chExt cx="316625" cy="317225"/>
          </a:xfrm>
        </p:grpSpPr>
        <p:sp>
          <p:nvSpPr>
            <p:cNvPr id="9922" name="Google Shape;9922;p78"/>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3" name="Google Shape;9923;p78"/>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4" name="Google Shape;9924;p78"/>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5" name="Google Shape;9925;p78"/>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6" name="Google Shape;9926;p78"/>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7" name="Google Shape;9927;p78"/>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8" name="Google Shape;9928;p78"/>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9" name="Google Shape;9929;p78"/>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0" name="Google Shape;9930;p78"/>
          <p:cNvGrpSpPr/>
          <p:nvPr/>
        </p:nvGrpSpPr>
        <p:grpSpPr>
          <a:xfrm>
            <a:off x="4881188" y="2741864"/>
            <a:ext cx="314662" cy="358971"/>
            <a:chOff x="-54793175" y="3198925"/>
            <a:chExt cx="279625" cy="319000"/>
          </a:xfrm>
        </p:grpSpPr>
        <p:sp>
          <p:nvSpPr>
            <p:cNvPr id="9931" name="Google Shape;9931;p78"/>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2" name="Google Shape;9932;p78"/>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3" name="Google Shape;9933;p78"/>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4" name="Google Shape;9934;p78"/>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5" name="Google Shape;9935;p78"/>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6" name="Google Shape;9936;p78"/>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7" name="Google Shape;9937;p78"/>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8" name="Google Shape;9938;p78"/>
          <p:cNvGrpSpPr/>
          <p:nvPr/>
        </p:nvGrpSpPr>
        <p:grpSpPr>
          <a:xfrm>
            <a:off x="7521611" y="3205748"/>
            <a:ext cx="337703" cy="357845"/>
            <a:chOff x="-52450000" y="3584850"/>
            <a:chExt cx="300100" cy="318000"/>
          </a:xfrm>
        </p:grpSpPr>
        <p:sp>
          <p:nvSpPr>
            <p:cNvPr id="9939" name="Google Shape;9939;p78"/>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0" name="Google Shape;9940;p78"/>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1" name="Google Shape;9941;p78"/>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2" name="Google Shape;9942;p78"/>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3" name="Google Shape;9943;p78"/>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4" name="Google Shape;9944;p78"/>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5" name="Google Shape;9945;p78"/>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6" name="Google Shape;9946;p78"/>
          <p:cNvGrpSpPr/>
          <p:nvPr/>
        </p:nvGrpSpPr>
        <p:grpSpPr>
          <a:xfrm>
            <a:off x="7533131" y="3670221"/>
            <a:ext cx="314662" cy="357226"/>
            <a:chOff x="-52440550" y="3977875"/>
            <a:chExt cx="279625" cy="317450"/>
          </a:xfrm>
        </p:grpSpPr>
        <p:sp>
          <p:nvSpPr>
            <p:cNvPr id="9947" name="Google Shape;9947;p78"/>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8" name="Google Shape;9948;p78"/>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9" name="Google Shape;9949;p78"/>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0" name="Google Shape;9950;p78"/>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1" name="Google Shape;9951;p78"/>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2" name="Google Shape;9952;p78"/>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3" name="Google Shape;9953;p78"/>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4" name="Google Shape;9954;p78"/>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5" name="Google Shape;9955;p78"/>
          <p:cNvGrpSpPr/>
          <p:nvPr/>
        </p:nvGrpSpPr>
        <p:grpSpPr>
          <a:xfrm>
            <a:off x="6645066" y="4126427"/>
            <a:ext cx="314662" cy="358999"/>
            <a:chOff x="-51623775" y="3584850"/>
            <a:chExt cx="279625" cy="319025"/>
          </a:xfrm>
        </p:grpSpPr>
        <p:sp>
          <p:nvSpPr>
            <p:cNvPr id="9956" name="Google Shape;9956;p78"/>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7" name="Google Shape;9957;p78"/>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8" name="Google Shape;9958;p78"/>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9" name="Google Shape;9959;p78"/>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0" name="Google Shape;9960;p78"/>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1" name="Google Shape;9961;p78"/>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2" name="Google Shape;9962;p78"/>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3" name="Google Shape;9963;p78"/>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4" name="Google Shape;9964;p78"/>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65" name="Google Shape;9965;p78"/>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9966" name="Google Shape;9966;p78"/>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970" name="Shape 9970"/>
        <p:cNvGrpSpPr/>
        <p:nvPr/>
      </p:nvGrpSpPr>
      <p:grpSpPr>
        <a:xfrm>
          <a:off x="0" y="0"/>
          <a:ext cx="0" cy="0"/>
          <a:chOff x="0" y="0"/>
          <a:chExt cx="0" cy="0"/>
        </a:xfrm>
      </p:grpSpPr>
      <p:grpSp>
        <p:nvGrpSpPr>
          <p:cNvPr id="9971" name="Google Shape;9971;p79"/>
          <p:cNvGrpSpPr/>
          <p:nvPr/>
        </p:nvGrpSpPr>
        <p:grpSpPr>
          <a:xfrm>
            <a:off x="885675" y="1386849"/>
            <a:ext cx="276003" cy="357300"/>
            <a:chOff x="-50469125" y="3183175"/>
            <a:chExt cx="233150" cy="301825"/>
          </a:xfrm>
        </p:grpSpPr>
        <p:sp>
          <p:nvSpPr>
            <p:cNvPr id="9972" name="Google Shape;9972;p79"/>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3" name="Google Shape;9973;p79"/>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4" name="Google Shape;9974;p79"/>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5" name="Google Shape;9975;p79"/>
          <p:cNvGrpSpPr/>
          <p:nvPr/>
        </p:nvGrpSpPr>
        <p:grpSpPr>
          <a:xfrm>
            <a:off x="845574" y="1822251"/>
            <a:ext cx="356205" cy="355288"/>
            <a:chOff x="-50504575" y="3550975"/>
            <a:chExt cx="300900" cy="300125"/>
          </a:xfrm>
        </p:grpSpPr>
        <p:sp>
          <p:nvSpPr>
            <p:cNvPr id="9976" name="Google Shape;9976;p79"/>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7" name="Google Shape;9977;p79"/>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8" name="Google Shape;9978;p79"/>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9" name="Google Shape;9979;p79"/>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0" name="Google Shape;9980;p79"/>
          <p:cNvGrpSpPr/>
          <p:nvPr/>
        </p:nvGrpSpPr>
        <p:grpSpPr>
          <a:xfrm>
            <a:off x="845574" y="2260493"/>
            <a:ext cx="356205" cy="354341"/>
            <a:chOff x="-50503000" y="3921175"/>
            <a:chExt cx="300900" cy="299325"/>
          </a:xfrm>
        </p:grpSpPr>
        <p:sp>
          <p:nvSpPr>
            <p:cNvPr id="9981" name="Google Shape;9981;p79"/>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2" name="Google Shape;9982;p79"/>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3" name="Google Shape;9983;p79"/>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4" name="Google Shape;9984;p79"/>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5" name="Google Shape;9985;p79"/>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6" name="Google Shape;9986;p79"/>
          <p:cNvGrpSpPr/>
          <p:nvPr/>
        </p:nvGrpSpPr>
        <p:grpSpPr>
          <a:xfrm>
            <a:off x="3049627" y="1406411"/>
            <a:ext cx="355258" cy="356205"/>
            <a:chOff x="-48630025" y="3199700"/>
            <a:chExt cx="300100" cy="300900"/>
          </a:xfrm>
        </p:grpSpPr>
        <p:sp>
          <p:nvSpPr>
            <p:cNvPr id="9987" name="Google Shape;9987;p79"/>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8" name="Google Shape;9988;p79"/>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9" name="Google Shape;9989;p79"/>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0" name="Google Shape;9990;p79"/>
          <p:cNvGrpSpPr/>
          <p:nvPr/>
        </p:nvGrpSpPr>
        <p:grpSpPr>
          <a:xfrm>
            <a:off x="3049627" y="1843707"/>
            <a:ext cx="355258" cy="355258"/>
            <a:chOff x="-48630025" y="3569100"/>
            <a:chExt cx="300100" cy="300100"/>
          </a:xfrm>
        </p:grpSpPr>
        <p:sp>
          <p:nvSpPr>
            <p:cNvPr id="9991" name="Google Shape;9991;p79"/>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2" name="Google Shape;9992;p79"/>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3" name="Google Shape;9993;p79"/>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4" name="Google Shape;9994;p79"/>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5" name="Google Shape;9995;p79"/>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6" name="Google Shape;9996;p79"/>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7" name="Google Shape;9997;p79"/>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8" name="Google Shape;9998;p79"/>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9" name="Google Shape;9999;p79"/>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0" name="Google Shape;10000;p79"/>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1" name="Google Shape;10001;p79"/>
          <p:cNvGrpSpPr/>
          <p:nvPr/>
        </p:nvGrpSpPr>
        <p:grpSpPr>
          <a:xfrm>
            <a:off x="3050101" y="2281003"/>
            <a:ext cx="354311" cy="353394"/>
            <a:chOff x="-48629225" y="3938500"/>
            <a:chExt cx="299300" cy="298525"/>
          </a:xfrm>
        </p:grpSpPr>
        <p:sp>
          <p:nvSpPr>
            <p:cNvPr id="10002" name="Google Shape;10002;p79"/>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3" name="Google Shape;10003;p79"/>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4" name="Google Shape;10004;p79"/>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5" name="Google Shape;10005;p79"/>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6" name="Google Shape;10006;p79"/>
          <p:cNvGrpSpPr/>
          <p:nvPr/>
        </p:nvGrpSpPr>
        <p:grpSpPr>
          <a:xfrm>
            <a:off x="1785504" y="2752344"/>
            <a:ext cx="311458" cy="354341"/>
            <a:chOff x="-46762575" y="3200500"/>
            <a:chExt cx="263100" cy="299325"/>
          </a:xfrm>
        </p:grpSpPr>
        <p:sp>
          <p:nvSpPr>
            <p:cNvPr id="10007" name="Google Shape;10007;p79"/>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8" name="Google Shape;10008;p79"/>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9" name="Google Shape;10009;p79"/>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0" name="Google Shape;10010;p79"/>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1" name="Google Shape;10011;p79"/>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2" name="Google Shape;10012;p79"/>
          <p:cNvGrpSpPr/>
          <p:nvPr/>
        </p:nvGrpSpPr>
        <p:grpSpPr>
          <a:xfrm>
            <a:off x="1763589" y="3211066"/>
            <a:ext cx="355288" cy="312375"/>
            <a:chOff x="-46779900" y="3588000"/>
            <a:chExt cx="300125" cy="263875"/>
          </a:xfrm>
        </p:grpSpPr>
        <p:sp>
          <p:nvSpPr>
            <p:cNvPr id="10013" name="Google Shape;10013;p79"/>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4" name="Google Shape;10014;p79"/>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5" name="Google Shape;10015;p79"/>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6" name="Google Shape;10016;p79"/>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7" name="Google Shape;10017;p79"/>
          <p:cNvGrpSpPr/>
          <p:nvPr/>
        </p:nvGrpSpPr>
        <p:grpSpPr>
          <a:xfrm>
            <a:off x="1764062" y="3625988"/>
            <a:ext cx="354341" cy="353394"/>
            <a:chOff x="-46779100" y="3938500"/>
            <a:chExt cx="299325" cy="298525"/>
          </a:xfrm>
        </p:grpSpPr>
        <p:sp>
          <p:nvSpPr>
            <p:cNvPr id="10018" name="Google Shape;10018;p79"/>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9" name="Google Shape;10019;p79"/>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0" name="Google Shape;10020;p79"/>
          <p:cNvGrpSpPr/>
          <p:nvPr/>
        </p:nvGrpSpPr>
        <p:grpSpPr>
          <a:xfrm>
            <a:off x="3971800" y="2758855"/>
            <a:ext cx="355258" cy="355288"/>
            <a:chOff x="-44924250" y="3206000"/>
            <a:chExt cx="300100" cy="300125"/>
          </a:xfrm>
        </p:grpSpPr>
        <p:sp>
          <p:nvSpPr>
            <p:cNvPr id="10021" name="Google Shape;10021;p79"/>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2" name="Google Shape;10022;p79"/>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3" name="Google Shape;10023;p79"/>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4" name="Google Shape;10024;p79"/>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5" name="Google Shape;10025;p79"/>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6" name="Google Shape;10026;p79"/>
          <p:cNvGrpSpPr/>
          <p:nvPr/>
        </p:nvGrpSpPr>
        <p:grpSpPr>
          <a:xfrm>
            <a:off x="1286286" y="1386849"/>
            <a:ext cx="355258" cy="355258"/>
            <a:chOff x="-50134375" y="3183175"/>
            <a:chExt cx="300100" cy="300100"/>
          </a:xfrm>
        </p:grpSpPr>
        <p:sp>
          <p:nvSpPr>
            <p:cNvPr id="10027" name="Google Shape;10027;p79"/>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8" name="Google Shape;10028;p79"/>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9" name="Google Shape;10029;p79"/>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0" name="Google Shape;10030;p79"/>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1" name="Google Shape;10031;p79"/>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2" name="Google Shape;10032;p79"/>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3" name="Google Shape;10033;p79"/>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4" name="Google Shape;10034;p79"/>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5" name="Google Shape;10035;p79"/>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6" name="Google Shape;10036;p79"/>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7" name="Google Shape;10037;p79"/>
          <p:cNvGrpSpPr/>
          <p:nvPr/>
        </p:nvGrpSpPr>
        <p:grpSpPr>
          <a:xfrm>
            <a:off x="1286286" y="1822251"/>
            <a:ext cx="355258" cy="355288"/>
            <a:chOff x="-50134375" y="3550975"/>
            <a:chExt cx="300100" cy="300125"/>
          </a:xfrm>
        </p:grpSpPr>
        <p:sp>
          <p:nvSpPr>
            <p:cNvPr id="10038" name="Google Shape;10038;p79"/>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9" name="Google Shape;10039;p79"/>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0" name="Google Shape;10040;p79"/>
          <p:cNvGrpSpPr/>
          <p:nvPr/>
        </p:nvGrpSpPr>
        <p:grpSpPr>
          <a:xfrm>
            <a:off x="1286286" y="2259783"/>
            <a:ext cx="355258" cy="355051"/>
            <a:chOff x="-50134375" y="3920575"/>
            <a:chExt cx="300100" cy="299925"/>
          </a:xfrm>
        </p:grpSpPr>
        <p:sp>
          <p:nvSpPr>
            <p:cNvPr id="10041" name="Google Shape;10041;p79"/>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2" name="Google Shape;10042;p79"/>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3" name="Google Shape;10043;p79"/>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4" name="Google Shape;10044;p79"/>
          <p:cNvGrpSpPr/>
          <p:nvPr/>
        </p:nvGrpSpPr>
        <p:grpSpPr>
          <a:xfrm>
            <a:off x="3497010" y="1407358"/>
            <a:ext cx="357123" cy="355258"/>
            <a:chOff x="-48262200" y="3200500"/>
            <a:chExt cx="301675" cy="300100"/>
          </a:xfrm>
        </p:grpSpPr>
        <p:sp>
          <p:nvSpPr>
            <p:cNvPr id="10045" name="Google Shape;10045;p79"/>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6" name="Google Shape;10046;p79"/>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7" name="Google Shape;10047;p79"/>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8" name="Google Shape;10048;p79"/>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9" name="Google Shape;10049;p79"/>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0" name="Google Shape;10050;p79"/>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1" name="Google Shape;10051;p79"/>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2" name="Google Shape;10052;p79"/>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3" name="Google Shape;10053;p79"/>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4" name="Google Shape;10054;p79"/>
          <p:cNvGrpSpPr/>
          <p:nvPr/>
        </p:nvGrpSpPr>
        <p:grpSpPr>
          <a:xfrm>
            <a:off x="3526383" y="1844447"/>
            <a:ext cx="298377" cy="354519"/>
            <a:chOff x="-48233050" y="3569725"/>
            <a:chExt cx="252050" cy="299475"/>
          </a:xfrm>
        </p:grpSpPr>
        <p:sp>
          <p:nvSpPr>
            <p:cNvPr id="10055" name="Google Shape;10055;p79"/>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6" name="Google Shape;10056;p79"/>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7" name="Google Shape;10057;p79"/>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8" name="Google Shape;10058;p79"/>
          <p:cNvGrpSpPr/>
          <p:nvPr/>
        </p:nvGrpSpPr>
        <p:grpSpPr>
          <a:xfrm>
            <a:off x="3550148" y="2278191"/>
            <a:ext cx="250847" cy="358070"/>
            <a:chOff x="-48216525" y="3936125"/>
            <a:chExt cx="211900" cy="302475"/>
          </a:xfrm>
        </p:grpSpPr>
        <p:sp>
          <p:nvSpPr>
            <p:cNvPr id="10059" name="Google Shape;10059;p79"/>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0" name="Google Shape;10060;p79"/>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1" name="Google Shape;10061;p79"/>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2" name="Google Shape;10062;p79"/>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3" name="Google Shape;10063;p79"/>
          <p:cNvGrpSpPr/>
          <p:nvPr/>
        </p:nvGrpSpPr>
        <p:grpSpPr>
          <a:xfrm>
            <a:off x="2205866" y="2753261"/>
            <a:ext cx="355258" cy="355288"/>
            <a:chOff x="-46410500" y="3201275"/>
            <a:chExt cx="300100" cy="300125"/>
          </a:xfrm>
        </p:grpSpPr>
        <p:sp>
          <p:nvSpPr>
            <p:cNvPr id="10064" name="Google Shape;10064;p79"/>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5" name="Google Shape;10065;p79"/>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6" name="Google Shape;10066;p79"/>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7" name="Google Shape;10067;p79"/>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8" name="Google Shape;10068;p79"/>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9" name="Google Shape;10069;p79"/>
          <p:cNvGrpSpPr/>
          <p:nvPr/>
        </p:nvGrpSpPr>
        <p:grpSpPr>
          <a:xfrm>
            <a:off x="2205866" y="3188692"/>
            <a:ext cx="355258" cy="356205"/>
            <a:chOff x="-46409700" y="3569100"/>
            <a:chExt cx="300100" cy="300900"/>
          </a:xfrm>
        </p:grpSpPr>
        <p:sp>
          <p:nvSpPr>
            <p:cNvPr id="10070" name="Google Shape;10070;p79"/>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1" name="Google Shape;10071;p79"/>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2" name="Google Shape;10072;p79"/>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3" name="Google Shape;10073;p79"/>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4" name="Google Shape;10074;p79"/>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5" name="Google Shape;10075;p79"/>
          <p:cNvGrpSpPr/>
          <p:nvPr/>
        </p:nvGrpSpPr>
        <p:grpSpPr>
          <a:xfrm>
            <a:off x="2193747" y="3624124"/>
            <a:ext cx="379497" cy="358070"/>
            <a:chOff x="-46422300" y="3936925"/>
            <a:chExt cx="320575" cy="302475"/>
          </a:xfrm>
        </p:grpSpPr>
        <p:sp>
          <p:nvSpPr>
            <p:cNvPr id="10076" name="Google Shape;10076;p79"/>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7" name="Google Shape;10077;p79"/>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8" name="Google Shape;10078;p79"/>
          <p:cNvGrpSpPr/>
          <p:nvPr/>
        </p:nvGrpSpPr>
        <p:grpSpPr>
          <a:xfrm>
            <a:off x="3971326" y="3178452"/>
            <a:ext cx="356205" cy="355258"/>
            <a:chOff x="-44914800" y="3560450"/>
            <a:chExt cx="300900" cy="300100"/>
          </a:xfrm>
        </p:grpSpPr>
        <p:sp>
          <p:nvSpPr>
            <p:cNvPr id="10079" name="Google Shape;10079;p79"/>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0" name="Google Shape;10080;p79"/>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1" name="Google Shape;10081;p79"/>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2" name="Google Shape;10082;p79"/>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3" name="Google Shape;10083;p79"/>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4" name="Google Shape;10084;p79"/>
          <p:cNvGrpSpPr/>
          <p:nvPr/>
        </p:nvGrpSpPr>
        <p:grpSpPr>
          <a:xfrm>
            <a:off x="1726378" y="1387086"/>
            <a:ext cx="354311" cy="354104"/>
            <a:chOff x="-49764975" y="3183375"/>
            <a:chExt cx="299300" cy="299125"/>
          </a:xfrm>
        </p:grpSpPr>
        <p:sp>
          <p:nvSpPr>
            <p:cNvPr id="10085" name="Google Shape;10085;p79"/>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6" name="Google Shape;10086;p79"/>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7" name="Google Shape;10087;p79"/>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8" name="Google Shape;10088;p79"/>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9" name="Google Shape;10089;p79"/>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0" name="Google Shape;10090;p79"/>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1" name="Google Shape;10091;p79"/>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2" name="Google Shape;10092;p79"/>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3" name="Google Shape;10093;p79"/>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4" name="Google Shape;10094;p79"/>
          <p:cNvGrpSpPr/>
          <p:nvPr/>
        </p:nvGrpSpPr>
        <p:grpSpPr>
          <a:xfrm>
            <a:off x="1726378" y="1822547"/>
            <a:ext cx="354311" cy="355909"/>
            <a:chOff x="-49764975" y="3551225"/>
            <a:chExt cx="299300" cy="300650"/>
          </a:xfrm>
        </p:grpSpPr>
        <p:sp>
          <p:nvSpPr>
            <p:cNvPr id="10095" name="Google Shape;10095;p79"/>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6" name="Google Shape;10096;p79"/>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7" name="Google Shape;10097;p79"/>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8" name="Google Shape;10098;p79"/>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9" name="Google Shape;10099;p79"/>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0" name="Google Shape;10100;p79"/>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1" name="Google Shape;10101;p79"/>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2" name="Google Shape;10102;p79"/>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3" name="Google Shape;10103;p79"/>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4" name="Google Shape;10104;p79"/>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5" name="Google Shape;10105;p79"/>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6" name="Google Shape;10106;p79"/>
          <p:cNvGrpSpPr/>
          <p:nvPr/>
        </p:nvGrpSpPr>
        <p:grpSpPr>
          <a:xfrm>
            <a:off x="1724040" y="2259310"/>
            <a:ext cx="358987" cy="355525"/>
            <a:chOff x="-49766550" y="3920175"/>
            <a:chExt cx="303250" cy="300325"/>
          </a:xfrm>
        </p:grpSpPr>
        <p:sp>
          <p:nvSpPr>
            <p:cNvPr id="10107" name="Google Shape;10107;p79"/>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8" name="Google Shape;10108;p79"/>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9" name="Google Shape;10109;p79"/>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0" name="Google Shape;10110;p79"/>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1" name="Google Shape;10111;p79"/>
          <p:cNvGrpSpPr/>
          <p:nvPr/>
        </p:nvGrpSpPr>
        <p:grpSpPr>
          <a:xfrm>
            <a:off x="3939571" y="1407358"/>
            <a:ext cx="357123" cy="354341"/>
            <a:chOff x="-47892800" y="3200500"/>
            <a:chExt cx="301675" cy="299325"/>
          </a:xfrm>
        </p:grpSpPr>
        <p:sp>
          <p:nvSpPr>
            <p:cNvPr id="10112" name="Google Shape;10112;p79"/>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3" name="Google Shape;10113;p79"/>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4" name="Google Shape;10114;p79"/>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5" name="Google Shape;10115;p79"/>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6" name="Google Shape;10116;p79"/>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7" name="Google Shape;10117;p79"/>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8" name="Google Shape;10118;p79"/>
          <p:cNvGrpSpPr/>
          <p:nvPr/>
        </p:nvGrpSpPr>
        <p:grpSpPr>
          <a:xfrm>
            <a:off x="4003437" y="1843707"/>
            <a:ext cx="229391" cy="355258"/>
            <a:chOff x="-47839250" y="3569100"/>
            <a:chExt cx="193775" cy="300100"/>
          </a:xfrm>
        </p:grpSpPr>
        <p:sp>
          <p:nvSpPr>
            <p:cNvPr id="10119" name="Google Shape;10119;p79"/>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0" name="Google Shape;10120;p79"/>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1" name="Google Shape;10121;p79"/>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2" name="Google Shape;10122;p79"/>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3" name="Google Shape;10123;p79"/>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4" name="Google Shape;10124;p79"/>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5" name="Google Shape;10125;p79"/>
          <p:cNvGrpSpPr/>
          <p:nvPr/>
        </p:nvGrpSpPr>
        <p:grpSpPr>
          <a:xfrm>
            <a:off x="3940503" y="2280056"/>
            <a:ext cx="355258" cy="356205"/>
            <a:chOff x="-47892800" y="3937700"/>
            <a:chExt cx="300100" cy="300900"/>
          </a:xfrm>
        </p:grpSpPr>
        <p:sp>
          <p:nvSpPr>
            <p:cNvPr id="10126" name="Google Shape;10126;p79"/>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7" name="Google Shape;10127;p79"/>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8" name="Google Shape;10128;p79"/>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9" name="Google Shape;10129;p79"/>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0" name="Google Shape;10130;p79"/>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1" name="Google Shape;10131;p79"/>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2" name="Google Shape;10132;p79"/>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3" name="Google Shape;10133;p79"/>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4" name="Google Shape;10134;p79"/>
          <p:cNvGrpSpPr/>
          <p:nvPr/>
        </p:nvGrpSpPr>
        <p:grpSpPr>
          <a:xfrm>
            <a:off x="2645798" y="2773770"/>
            <a:ext cx="355258" cy="311458"/>
            <a:chOff x="-46042675" y="3218600"/>
            <a:chExt cx="300100" cy="263100"/>
          </a:xfrm>
        </p:grpSpPr>
        <p:sp>
          <p:nvSpPr>
            <p:cNvPr id="10135" name="Google Shape;10135;p79"/>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6" name="Google Shape;10136;p79"/>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7" name="Google Shape;10137;p79"/>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8" name="Google Shape;10138;p79"/>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9" name="Google Shape;10139;p79"/>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0" name="Google Shape;10140;p79"/>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1" name="Google Shape;10141;p79"/>
          <p:cNvGrpSpPr/>
          <p:nvPr/>
        </p:nvGrpSpPr>
        <p:grpSpPr>
          <a:xfrm>
            <a:off x="2645798" y="3188219"/>
            <a:ext cx="355258" cy="323118"/>
            <a:chOff x="-46042675" y="3568700"/>
            <a:chExt cx="300100" cy="272950"/>
          </a:xfrm>
        </p:grpSpPr>
        <p:sp>
          <p:nvSpPr>
            <p:cNvPr id="10142" name="Google Shape;10142;p79"/>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3" name="Google Shape;10143;p79"/>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4" name="Google Shape;10144;p79"/>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5" name="Google Shape;10145;p79"/>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6" name="Google Shape;10146;p79"/>
          <p:cNvGrpSpPr/>
          <p:nvPr/>
        </p:nvGrpSpPr>
        <p:grpSpPr>
          <a:xfrm>
            <a:off x="2687749" y="3625189"/>
            <a:ext cx="271357" cy="356057"/>
            <a:chOff x="-46007225" y="3937825"/>
            <a:chExt cx="229225" cy="300775"/>
          </a:xfrm>
        </p:grpSpPr>
        <p:sp>
          <p:nvSpPr>
            <p:cNvPr id="10147" name="Google Shape;10147;p79"/>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8" name="Google Shape;10148;p79"/>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9" name="Google Shape;10149;p79"/>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0" name="Google Shape;10150;p79"/>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1" name="Google Shape;10151;p79"/>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2" name="Google Shape;10152;p79"/>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3" name="Google Shape;10153;p79"/>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4" name="Google Shape;10154;p79"/>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5" name="Google Shape;10155;p79"/>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6" name="Google Shape;10156;p79"/>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7" name="Google Shape;10157;p79"/>
          <p:cNvGrpSpPr/>
          <p:nvPr/>
        </p:nvGrpSpPr>
        <p:grpSpPr>
          <a:xfrm>
            <a:off x="3993241" y="3615275"/>
            <a:ext cx="312375" cy="357596"/>
            <a:chOff x="-44895900" y="3929450"/>
            <a:chExt cx="263875" cy="302075"/>
          </a:xfrm>
        </p:grpSpPr>
        <p:sp>
          <p:nvSpPr>
            <p:cNvPr id="10158" name="Google Shape;10158;p79"/>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9" name="Google Shape;10159;p79"/>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0" name="Google Shape;10160;p79"/>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1" name="Google Shape;10161;p79"/>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2" name="Google Shape;10162;p79"/>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3" name="Google Shape;10163;p79"/>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4" name="Google Shape;10164;p79"/>
          <p:cNvGrpSpPr/>
          <p:nvPr/>
        </p:nvGrpSpPr>
        <p:grpSpPr>
          <a:xfrm>
            <a:off x="2167060" y="1398036"/>
            <a:ext cx="356205" cy="332885"/>
            <a:chOff x="-49397175" y="3192625"/>
            <a:chExt cx="300900" cy="281200"/>
          </a:xfrm>
        </p:grpSpPr>
        <p:sp>
          <p:nvSpPr>
            <p:cNvPr id="10165" name="Google Shape;10165;p79"/>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6" name="Google Shape;10166;p79"/>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7" name="Google Shape;10167;p79"/>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8" name="Google Shape;10168;p79"/>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9" name="Google Shape;10169;p79"/>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0" name="Google Shape;10170;p79"/>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1" name="Google Shape;10171;p79"/>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2" name="Google Shape;10172;p79"/>
          <p:cNvGrpSpPr/>
          <p:nvPr/>
        </p:nvGrpSpPr>
        <p:grpSpPr>
          <a:xfrm>
            <a:off x="2193163" y="1822251"/>
            <a:ext cx="304000" cy="356205"/>
            <a:chOff x="-49375900" y="3550975"/>
            <a:chExt cx="256800" cy="300900"/>
          </a:xfrm>
        </p:grpSpPr>
        <p:sp>
          <p:nvSpPr>
            <p:cNvPr id="10173" name="Google Shape;10173;p79"/>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4" name="Google Shape;10174;p79"/>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5" name="Google Shape;10175;p79"/>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6" name="Google Shape;10176;p79"/>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7" name="Google Shape;10177;p79"/>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8" name="Google Shape;10178;p79"/>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9" name="Google Shape;10179;p79"/>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0" name="Google Shape;10180;p79"/>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1" name="Google Shape;10181;p79"/>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2" name="Google Shape;10182;p79"/>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3" name="Google Shape;10183;p79"/>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4" name="Google Shape;10184;p79"/>
          <p:cNvGrpSpPr/>
          <p:nvPr/>
        </p:nvGrpSpPr>
        <p:grpSpPr>
          <a:xfrm>
            <a:off x="2188516" y="2259546"/>
            <a:ext cx="313293" cy="356205"/>
            <a:chOff x="-49378250" y="3920375"/>
            <a:chExt cx="264650" cy="300900"/>
          </a:xfrm>
        </p:grpSpPr>
        <p:sp>
          <p:nvSpPr>
            <p:cNvPr id="10185" name="Google Shape;10185;p79"/>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6" name="Google Shape;10186;p79"/>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7" name="Google Shape;10187;p79"/>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8" name="Google Shape;10188;p79"/>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9" name="Google Shape;10189;p79"/>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0" name="Google Shape;10190;p79"/>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1" name="Google Shape;10191;p79"/>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2" name="Google Shape;10192;p79"/>
          <p:cNvGrpSpPr/>
          <p:nvPr/>
        </p:nvGrpSpPr>
        <p:grpSpPr>
          <a:xfrm>
            <a:off x="907504" y="2752344"/>
            <a:ext cx="312375" cy="357123"/>
            <a:chOff x="-47505300" y="3200500"/>
            <a:chExt cx="263875" cy="301675"/>
          </a:xfrm>
        </p:grpSpPr>
        <p:sp>
          <p:nvSpPr>
            <p:cNvPr id="10193" name="Google Shape;10193;p79"/>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4" name="Google Shape;10194;p79"/>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5" name="Google Shape;10195;p79"/>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6" name="Google Shape;10196;p79"/>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7" name="Google Shape;10197;p79"/>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8" name="Google Shape;10198;p79"/>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9" name="Google Shape;10199;p79"/>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0" name="Google Shape;10200;p79"/>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1" name="Google Shape;10201;p79"/>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2" name="Google Shape;10202;p79"/>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3" name="Google Shape;10203;p79"/>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4" name="Google Shape;10204;p79"/>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5" name="Google Shape;10205;p79"/>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6" name="Google Shape;10206;p79"/>
          <p:cNvGrpSpPr/>
          <p:nvPr/>
        </p:nvGrpSpPr>
        <p:grpSpPr>
          <a:xfrm>
            <a:off x="885604" y="3188692"/>
            <a:ext cx="356176" cy="355051"/>
            <a:chOff x="-47524975" y="3569100"/>
            <a:chExt cx="300875" cy="299925"/>
          </a:xfrm>
        </p:grpSpPr>
        <p:sp>
          <p:nvSpPr>
            <p:cNvPr id="10207" name="Google Shape;10207;p79"/>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8" name="Google Shape;10208;p79"/>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9" name="Google Shape;10209;p79"/>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0" name="Google Shape;10210;p79"/>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1" name="Google Shape;10211;p79"/>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2" name="Google Shape;10212;p79"/>
          <p:cNvGrpSpPr/>
          <p:nvPr/>
        </p:nvGrpSpPr>
        <p:grpSpPr>
          <a:xfrm>
            <a:off x="886062" y="3667954"/>
            <a:ext cx="355258" cy="270410"/>
            <a:chOff x="-47523400" y="3973950"/>
            <a:chExt cx="300100" cy="228425"/>
          </a:xfrm>
        </p:grpSpPr>
        <p:sp>
          <p:nvSpPr>
            <p:cNvPr id="10213" name="Google Shape;10213;p79"/>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4" name="Google Shape;10214;p79"/>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5" name="Google Shape;10215;p79"/>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6" name="Google Shape;10216;p79"/>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7" name="Google Shape;10217;p79"/>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8" name="Google Shape;10218;p79"/>
          <p:cNvGrpSpPr/>
          <p:nvPr/>
        </p:nvGrpSpPr>
        <p:grpSpPr>
          <a:xfrm>
            <a:off x="3091183" y="2750953"/>
            <a:ext cx="354341" cy="357596"/>
            <a:chOff x="-45673275" y="3199325"/>
            <a:chExt cx="299325" cy="302075"/>
          </a:xfrm>
        </p:grpSpPr>
        <p:sp>
          <p:nvSpPr>
            <p:cNvPr id="10219" name="Google Shape;10219;p79"/>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0" name="Google Shape;10220;p79"/>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1" name="Google Shape;10221;p79"/>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2" name="Google Shape;10222;p79"/>
          <p:cNvGrpSpPr/>
          <p:nvPr/>
        </p:nvGrpSpPr>
        <p:grpSpPr>
          <a:xfrm>
            <a:off x="3090251" y="3209202"/>
            <a:ext cx="356205" cy="314240"/>
            <a:chOff x="-45674075" y="3586425"/>
            <a:chExt cx="300900" cy="265450"/>
          </a:xfrm>
        </p:grpSpPr>
        <p:sp>
          <p:nvSpPr>
            <p:cNvPr id="10223" name="Google Shape;10223;p79"/>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4" name="Google Shape;10224;p79"/>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5" name="Google Shape;10225;p79"/>
          <p:cNvGrpSpPr/>
          <p:nvPr/>
        </p:nvGrpSpPr>
        <p:grpSpPr>
          <a:xfrm>
            <a:off x="3091183" y="3625041"/>
            <a:ext cx="354341" cy="356205"/>
            <a:chOff x="-45673275" y="3937700"/>
            <a:chExt cx="299325" cy="300900"/>
          </a:xfrm>
        </p:grpSpPr>
        <p:sp>
          <p:nvSpPr>
            <p:cNvPr id="10226" name="Google Shape;10226;p79"/>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7" name="Google Shape;10227;p79"/>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8" name="Google Shape;10228;p79"/>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9" name="Google Shape;10229;p79"/>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0" name="Google Shape;10230;p79"/>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1" name="Google Shape;10231;p79"/>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2" name="Google Shape;10232;p79"/>
          <p:cNvGrpSpPr/>
          <p:nvPr/>
        </p:nvGrpSpPr>
        <p:grpSpPr>
          <a:xfrm>
            <a:off x="2205349" y="4117825"/>
            <a:ext cx="356205" cy="356205"/>
            <a:chOff x="-44512325" y="3176075"/>
            <a:chExt cx="300900" cy="300900"/>
          </a:xfrm>
        </p:grpSpPr>
        <p:sp>
          <p:nvSpPr>
            <p:cNvPr id="10233" name="Google Shape;10233;p79"/>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4" name="Google Shape;10234;p79"/>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5" name="Google Shape;10235;p79"/>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6" name="Google Shape;10236;p79"/>
          <p:cNvGrpSpPr/>
          <p:nvPr/>
        </p:nvGrpSpPr>
        <p:grpSpPr>
          <a:xfrm>
            <a:off x="2608689" y="1386849"/>
            <a:ext cx="354341" cy="354341"/>
            <a:chOff x="-49027775" y="3183175"/>
            <a:chExt cx="299325" cy="299325"/>
          </a:xfrm>
        </p:grpSpPr>
        <p:sp>
          <p:nvSpPr>
            <p:cNvPr id="10237" name="Google Shape;10237;p79"/>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8" name="Google Shape;10238;p79"/>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9" name="Google Shape;10239;p79"/>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0" name="Google Shape;10240;p79"/>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1" name="Google Shape;10241;p79"/>
          <p:cNvGrpSpPr/>
          <p:nvPr/>
        </p:nvGrpSpPr>
        <p:grpSpPr>
          <a:xfrm>
            <a:off x="2608230" y="1822251"/>
            <a:ext cx="355258" cy="357152"/>
            <a:chOff x="-49027775" y="3550975"/>
            <a:chExt cx="300100" cy="301700"/>
          </a:xfrm>
        </p:grpSpPr>
        <p:sp>
          <p:nvSpPr>
            <p:cNvPr id="10242" name="Google Shape;10242;p79"/>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3" name="Google Shape;10243;p79"/>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4" name="Google Shape;10244;p79"/>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5" name="Google Shape;10245;p79"/>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6" name="Google Shape;10246;p79"/>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7" name="Google Shape;10247;p79"/>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8" name="Google Shape;10248;p79"/>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9" name="Google Shape;10249;p79"/>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0" name="Google Shape;10250;p79"/>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1" name="Google Shape;10251;p79"/>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2" name="Google Shape;10252;p79"/>
          <p:cNvGrpSpPr/>
          <p:nvPr/>
        </p:nvGrpSpPr>
        <p:grpSpPr>
          <a:xfrm>
            <a:off x="2606306" y="2259310"/>
            <a:ext cx="359106" cy="355525"/>
            <a:chOff x="-49031025" y="3920175"/>
            <a:chExt cx="303350" cy="300325"/>
          </a:xfrm>
        </p:grpSpPr>
        <p:sp>
          <p:nvSpPr>
            <p:cNvPr id="10253" name="Google Shape;10253;p79"/>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4" name="Google Shape;10254;p79"/>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5" name="Google Shape;10255;p79"/>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6" name="Google Shape;10256;p79"/>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7" name="Google Shape;10257;p79"/>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8" name="Google Shape;10258;p79"/>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9" name="Google Shape;10259;p79"/>
          <p:cNvGrpSpPr/>
          <p:nvPr/>
        </p:nvGrpSpPr>
        <p:grpSpPr>
          <a:xfrm>
            <a:off x="1322411" y="2752344"/>
            <a:ext cx="356176" cy="354341"/>
            <a:chOff x="-47155575" y="3200500"/>
            <a:chExt cx="300875" cy="299325"/>
          </a:xfrm>
        </p:grpSpPr>
        <p:sp>
          <p:nvSpPr>
            <p:cNvPr id="10260" name="Google Shape;10260;p79"/>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1" name="Google Shape;10261;p79"/>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2" name="Google Shape;10262;p79"/>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3" name="Google Shape;10263;p79"/>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4" name="Google Shape;10264;p79"/>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5" name="Google Shape;10265;p79"/>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6" name="Google Shape;10266;p79"/>
          <p:cNvGrpSpPr/>
          <p:nvPr/>
        </p:nvGrpSpPr>
        <p:grpSpPr>
          <a:xfrm>
            <a:off x="1322870" y="3188692"/>
            <a:ext cx="355258" cy="355258"/>
            <a:chOff x="-47154800" y="3569100"/>
            <a:chExt cx="300100" cy="300100"/>
          </a:xfrm>
        </p:grpSpPr>
        <p:sp>
          <p:nvSpPr>
            <p:cNvPr id="10267" name="Google Shape;10267;p79"/>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8" name="Google Shape;10268;p79"/>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9" name="Google Shape;10269;p79"/>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0" name="Google Shape;10270;p79"/>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1" name="Google Shape;10271;p79"/>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2" name="Google Shape;10272;p79"/>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3" name="Google Shape;10273;p79"/>
          <p:cNvGrpSpPr/>
          <p:nvPr/>
        </p:nvGrpSpPr>
        <p:grpSpPr>
          <a:xfrm>
            <a:off x="1323343" y="3626905"/>
            <a:ext cx="354311" cy="353423"/>
            <a:chOff x="-47154000" y="3939275"/>
            <a:chExt cx="299300" cy="298550"/>
          </a:xfrm>
        </p:grpSpPr>
        <p:sp>
          <p:nvSpPr>
            <p:cNvPr id="10274" name="Google Shape;10274;p79"/>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5" name="Google Shape;10275;p79"/>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6" name="Google Shape;10276;p79"/>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7" name="Google Shape;10277;p79"/>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8" name="Google Shape;10278;p79"/>
          <p:cNvGrpSpPr/>
          <p:nvPr/>
        </p:nvGrpSpPr>
        <p:grpSpPr>
          <a:xfrm>
            <a:off x="3548633" y="2752344"/>
            <a:ext cx="312375" cy="354341"/>
            <a:chOff x="-45286550" y="3200500"/>
            <a:chExt cx="263875" cy="299325"/>
          </a:xfrm>
        </p:grpSpPr>
        <p:sp>
          <p:nvSpPr>
            <p:cNvPr id="10279" name="Google Shape;10279;p79"/>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0" name="Google Shape;10280;p79"/>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1" name="Google Shape;10281;p79"/>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2" name="Google Shape;10282;p79"/>
          <p:cNvGrpSpPr/>
          <p:nvPr/>
        </p:nvGrpSpPr>
        <p:grpSpPr>
          <a:xfrm>
            <a:off x="3548633" y="3189639"/>
            <a:ext cx="312375" cy="354311"/>
            <a:chOff x="-45286550" y="3569900"/>
            <a:chExt cx="263875" cy="299300"/>
          </a:xfrm>
        </p:grpSpPr>
        <p:sp>
          <p:nvSpPr>
            <p:cNvPr id="10283" name="Google Shape;10283;p79"/>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4" name="Google Shape;10284;p79"/>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5" name="Google Shape;10285;p79"/>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6" name="Google Shape;10286;p79"/>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7" name="Google Shape;10287;p79"/>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8" name="Google Shape;10288;p79"/>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9" name="Google Shape;10289;p79"/>
          <p:cNvGrpSpPr/>
          <p:nvPr/>
        </p:nvGrpSpPr>
        <p:grpSpPr>
          <a:xfrm>
            <a:off x="3559820" y="3625988"/>
            <a:ext cx="290001" cy="355258"/>
            <a:chOff x="-45277900" y="3938500"/>
            <a:chExt cx="244975" cy="300100"/>
          </a:xfrm>
        </p:grpSpPr>
        <p:sp>
          <p:nvSpPr>
            <p:cNvPr id="10290" name="Google Shape;10290;p79"/>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1" name="Google Shape;10291;p79"/>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2" name="Google Shape;10292;p79"/>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3" name="Google Shape;10293;p79"/>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4" name="Google Shape;10294;p79"/>
          <p:cNvGrpSpPr/>
          <p:nvPr/>
        </p:nvGrpSpPr>
        <p:grpSpPr>
          <a:xfrm>
            <a:off x="2645769" y="4095090"/>
            <a:ext cx="355258" cy="355258"/>
            <a:chOff x="-44502875" y="3576975"/>
            <a:chExt cx="300100" cy="300100"/>
          </a:xfrm>
        </p:grpSpPr>
        <p:sp>
          <p:nvSpPr>
            <p:cNvPr id="10295" name="Google Shape;10295;p79"/>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6" name="Google Shape;10296;p79"/>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7" name="Google Shape;10297;p79"/>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8" name="Google Shape;10298;p79"/>
          <p:cNvGrpSpPr/>
          <p:nvPr/>
        </p:nvGrpSpPr>
        <p:grpSpPr>
          <a:xfrm>
            <a:off x="4858981" y="1820745"/>
            <a:ext cx="356196" cy="354670"/>
            <a:chOff x="-13946200" y="3647075"/>
            <a:chExt cx="353650" cy="352100"/>
          </a:xfrm>
        </p:grpSpPr>
        <p:sp>
          <p:nvSpPr>
            <p:cNvPr id="10299" name="Google Shape;10299;p79"/>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0" name="Google Shape;10300;p79"/>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1" name="Google Shape;10301;p79"/>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2" name="Google Shape;10302;p79"/>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3" name="Google Shape;10303;p79"/>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4" name="Google Shape;10304;p79"/>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5" name="Google Shape;10305;p79"/>
          <p:cNvGrpSpPr/>
          <p:nvPr/>
        </p:nvGrpSpPr>
        <p:grpSpPr>
          <a:xfrm>
            <a:off x="6642374" y="1380228"/>
            <a:ext cx="357002" cy="354267"/>
            <a:chOff x="-12163025" y="3214275"/>
            <a:chExt cx="354450" cy="351700"/>
          </a:xfrm>
        </p:grpSpPr>
        <p:sp>
          <p:nvSpPr>
            <p:cNvPr id="10306" name="Google Shape;10306;p79"/>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7" name="Google Shape;10307;p79"/>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8" name="Google Shape;10308;p79"/>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9" name="Google Shape;10309;p79"/>
          <p:cNvGrpSpPr/>
          <p:nvPr/>
        </p:nvGrpSpPr>
        <p:grpSpPr>
          <a:xfrm>
            <a:off x="6643154" y="1819965"/>
            <a:ext cx="355441" cy="356232"/>
            <a:chOff x="-12160675" y="3647875"/>
            <a:chExt cx="352900" cy="353650"/>
          </a:xfrm>
        </p:grpSpPr>
        <p:sp>
          <p:nvSpPr>
            <p:cNvPr id="10310" name="Google Shape;10310;p79"/>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1" name="Google Shape;10311;p79"/>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2" name="Google Shape;10312;p79"/>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3" name="Google Shape;10313;p79"/>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4" name="Google Shape;10314;p79"/>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5" name="Google Shape;10315;p79"/>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6" name="Google Shape;10316;p79"/>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7" name="Google Shape;10317;p79"/>
          <p:cNvGrpSpPr/>
          <p:nvPr/>
        </p:nvGrpSpPr>
        <p:grpSpPr>
          <a:xfrm>
            <a:off x="6653870" y="2264421"/>
            <a:ext cx="354635" cy="356232"/>
            <a:chOff x="-12160675" y="4081850"/>
            <a:chExt cx="352100" cy="353650"/>
          </a:xfrm>
        </p:grpSpPr>
        <p:sp>
          <p:nvSpPr>
            <p:cNvPr id="10318" name="Google Shape;10318;p79"/>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9" name="Google Shape;10319;p79"/>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0" name="Google Shape;10320;p79"/>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1" name="Google Shape;10321;p79"/>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2" name="Google Shape;10322;p79"/>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3" name="Google Shape;10323;p79"/>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4" name="Google Shape;10324;p79"/>
          <p:cNvGrpSpPr/>
          <p:nvPr/>
        </p:nvGrpSpPr>
        <p:grpSpPr>
          <a:xfrm>
            <a:off x="4858836" y="2738864"/>
            <a:ext cx="355416" cy="355652"/>
            <a:chOff x="-10391650" y="3180600"/>
            <a:chExt cx="352875" cy="353075"/>
          </a:xfrm>
        </p:grpSpPr>
        <p:sp>
          <p:nvSpPr>
            <p:cNvPr id="10325" name="Google Shape;10325;p79"/>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6" name="Google Shape;10326;p79"/>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7" name="Google Shape;10327;p79"/>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8" name="Google Shape;10328;p79"/>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9" name="Google Shape;10329;p79"/>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0" name="Google Shape;10330;p79"/>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1" name="Google Shape;10331;p79"/>
          <p:cNvGrpSpPr/>
          <p:nvPr/>
        </p:nvGrpSpPr>
        <p:grpSpPr>
          <a:xfrm>
            <a:off x="4858835" y="3215662"/>
            <a:ext cx="354635" cy="353890"/>
            <a:chOff x="-10390875" y="3616350"/>
            <a:chExt cx="352100" cy="351325"/>
          </a:xfrm>
        </p:grpSpPr>
        <p:sp>
          <p:nvSpPr>
            <p:cNvPr id="10332" name="Google Shape;10332;p79"/>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3" name="Google Shape;10333;p79"/>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4" name="Google Shape;10334;p79"/>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5" name="Google Shape;10335;p79"/>
          <p:cNvGrpSpPr/>
          <p:nvPr/>
        </p:nvGrpSpPr>
        <p:grpSpPr>
          <a:xfrm>
            <a:off x="7525810" y="2740327"/>
            <a:ext cx="312585" cy="354670"/>
            <a:chOff x="-10370400" y="4049550"/>
            <a:chExt cx="310350" cy="352100"/>
          </a:xfrm>
        </p:grpSpPr>
        <p:sp>
          <p:nvSpPr>
            <p:cNvPr id="10336" name="Google Shape;10336;p79"/>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7" name="Google Shape;10337;p79"/>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8" name="Google Shape;10338;p79"/>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9" name="Google Shape;10339;p79"/>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0" name="Google Shape;10340;p79"/>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1" name="Google Shape;10341;p79"/>
          <p:cNvGrpSpPr/>
          <p:nvPr/>
        </p:nvGrpSpPr>
        <p:grpSpPr>
          <a:xfrm>
            <a:off x="6630066" y="2739268"/>
            <a:ext cx="379236" cy="354847"/>
            <a:chOff x="-8674650" y="3210975"/>
            <a:chExt cx="376525" cy="352275"/>
          </a:xfrm>
        </p:grpSpPr>
        <p:sp>
          <p:nvSpPr>
            <p:cNvPr id="10342" name="Google Shape;10342;p79"/>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3" name="Google Shape;10343;p79"/>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4" name="Google Shape;10344;p79"/>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5" name="Google Shape;10345;p79"/>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6" name="Google Shape;10346;p79"/>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7" name="Google Shape;10347;p79"/>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8" name="Google Shape;10348;p79"/>
          <p:cNvGrpSpPr/>
          <p:nvPr/>
        </p:nvGrpSpPr>
        <p:grpSpPr>
          <a:xfrm>
            <a:off x="5301563" y="1820745"/>
            <a:ext cx="356221" cy="354670"/>
            <a:chOff x="-13512225" y="3647075"/>
            <a:chExt cx="353675" cy="352100"/>
          </a:xfrm>
        </p:grpSpPr>
        <p:sp>
          <p:nvSpPr>
            <p:cNvPr id="10349" name="Google Shape;10349;p79"/>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0" name="Google Shape;10350;p79"/>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1" name="Google Shape;10351;p79"/>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2" name="Google Shape;10352;p79"/>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3" name="Google Shape;10353;p79"/>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4" name="Google Shape;10354;p79"/>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5" name="Google Shape;10355;p79"/>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6" name="Google Shape;10356;p79"/>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7" name="Google Shape;10357;p79"/>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8" name="Google Shape;10358;p79"/>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9" name="Google Shape;10359;p79"/>
          <p:cNvGrpSpPr/>
          <p:nvPr/>
        </p:nvGrpSpPr>
        <p:grpSpPr>
          <a:xfrm>
            <a:off x="5311876" y="2264811"/>
            <a:ext cx="356221" cy="355451"/>
            <a:chOff x="-13512225" y="4080275"/>
            <a:chExt cx="353675" cy="352875"/>
          </a:xfrm>
        </p:grpSpPr>
        <p:sp>
          <p:nvSpPr>
            <p:cNvPr id="10360" name="Google Shape;10360;p79"/>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1" name="Google Shape;10361;p79"/>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2" name="Google Shape;10362;p79"/>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3" name="Google Shape;10363;p79"/>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4" name="Google Shape;10364;p79"/>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5" name="Google Shape;10365;p79"/>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6" name="Google Shape;10366;p79"/>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7" name="Google Shape;10367;p79"/>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8" name="Google Shape;10368;p79"/>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9" name="Google Shape;10369;p79"/>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0" name="Google Shape;10370;p79"/>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1" name="Google Shape;10371;p79"/>
          <p:cNvGrpSpPr/>
          <p:nvPr/>
        </p:nvGrpSpPr>
        <p:grpSpPr>
          <a:xfrm>
            <a:off x="7084956" y="1412172"/>
            <a:ext cx="356196" cy="290379"/>
            <a:chOff x="-11728250" y="3245400"/>
            <a:chExt cx="353650" cy="288275"/>
          </a:xfrm>
        </p:grpSpPr>
        <p:sp>
          <p:nvSpPr>
            <p:cNvPr id="10372" name="Google Shape;10372;p79"/>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3" name="Google Shape;10373;p79"/>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4" name="Google Shape;10374;p79"/>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5" name="Google Shape;10375;p79"/>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6" name="Google Shape;10376;p79"/>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7" name="Google Shape;10377;p79"/>
          <p:cNvGrpSpPr/>
          <p:nvPr/>
        </p:nvGrpSpPr>
        <p:grpSpPr>
          <a:xfrm>
            <a:off x="7117464" y="2264811"/>
            <a:ext cx="311804" cy="355451"/>
            <a:chOff x="-11703850" y="4081850"/>
            <a:chExt cx="309575" cy="352875"/>
          </a:xfrm>
        </p:grpSpPr>
        <p:sp>
          <p:nvSpPr>
            <p:cNvPr id="10378" name="Google Shape;10378;p79"/>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9" name="Google Shape;10379;p79"/>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0" name="Google Shape;10380;p79"/>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1" name="Google Shape;10381;p79"/>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2" name="Google Shape;10382;p79"/>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3" name="Google Shape;10383;p79"/>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4" name="Google Shape;10384;p79"/>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5" name="Google Shape;10385;p79"/>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6" name="Google Shape;10386;p79"/>
          <p:cNvGrpSpPr/>
          <p:nvPr/>
        </p:nvGrpSpPr>
        <p:grpSpPr>
          <a:xfrm>
            <a:off x="5306120" y="2738964"/>
            <a:ext cx="357002" cy="355451"/>
            <a:chOff x="-9958475" y="3180025"/>
            <a:chExt cx="354450" cy="352875"/>
          </a:xfrm>
        </p:grpSpPr>
        <p:sp>
          <p:nvSpPr>
            <p:cNvPr id="10387" name="Google Shape;10387;p79"/>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8" name="Google Shape;10388;p79"/>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9" name="Google Shape;10389;p79"/>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0" name="Google Shape;10390;p79"/>
          <p:cNvGrpSpPr/>
          <p:nvPr/>
        </p:nvGrpSpPr>
        <p:grpSpPr>
          <a:xfrm>
            <a:off x="5315247" y="3214945"/>
            <a:ext cx="337966" cy="355325"/>
            <a:chOff x="-9949025" y="3615575"/>
            <a:chExt cx="335550" cy="352750"/>
          </a:xfrm>
        </p:grpSpPr>
        <p:sp>
          <p:nvSpPr>
            <p:cNvPr id="10391" name="Google Shape;10391;p79"/>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2" name="Google Shape;10392;p79"/>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3" name="Google Shape;10393;p79"/>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4" name="Google Shape;10394;p79"/>
          <p:cNvGrpSpPr/>
          <p:nvPr/>
        </p:nvGrpSpPr>
        <p:grpSpPr>
          <a:xfrm>
            <a:off x="7950093" y="2738451"/>
            <a:ext cx="360175" cy="358423"/>
            <a:chOff x="-9961625" y="4048175"/>
            <a:chExt cx="357600" cy="355825"/>
          </a:xfrm>
        </p:grpSpPr>
        <p:sp>
          <p:nvSpPr>
            <p:cNvPr id="10395" name="Google Shape;10395;p79"/>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6" name="Google Shape;10396;p79"/>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7" name="Google Shape;10397;p79"/>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8" name="Google Shape;10398;p79"/>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9" name="Google Shape;10399;p79"/>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0" name="Google Shape;10400;p79"/>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1" name="Google Shape;10401;p79"/>
          <p:cNvGrpSpPr/>
          <p:nvPr/>
        </p:nvGrpSpPr>
        <p:grpSpPr>
          <a:xfrm>
            <a:off x="6636814" y="3213963"/>
            <a:ext cx="364959" cy="357289"/>
            <a:chOff x="-8680950" y="3624225"/>
            <a:chExt cx="362350" cy="354700"/>
          </a:xfrm>
        </p:grpSpPr>
        <p:sp>
          <p:nvSpPr>
            <p:cNvPr id="10402" name="Google Shape;10402;p79"/>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3" name="Google Shape;10403;p79"/>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4" name="Google Shape;10404;p79"/>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5" name="Google Shape;10405;p79"/>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6" name="Google Shape;10406;p79"/>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7" name="Google Shape;10407;p79"/>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8" name="Google Shape;10408;p79"/>
          <p:cNvGrpSpPr/>
          <p:nvPr/>
        </p:nvGrpSpPr>
        <p:grpSpPr>
          <a:xfrm>
            <a:off x="5773058" y="1379624"/>
            <a:ext cx="313365" cy="355476"/>
            <a:chOff x="-13056975" y="3212300"/>
            <a:chExt cx="311125" cy="352900"/>
          </a:xfrm>
        </p:grpSpPr>
        <p:sp>
          <p:nvSpPr>
            <p:cNvPr id="10409" name="Google Shape;10409;p79"/>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0" name="Google Shape;10410;p79"/>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1" name="Google Shape;10411;p79"/>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2" name="Google Shape;10412;p79"/>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3" name="Google Shape;10413;p79"/>
          <p:cNvGrpSpPr/>
          <p:nvPr/>
        </p:nvGrpSpPr>
        <p:grpSpPr>
          <a:xfrm>
            <a:off x="5750446" y="1820418"/>
            <a:ext cx="358588" cy="355325"/>
            <a:chOff x="-13077450" y="3647075"/>
            <a:chExt cx="356025" cy="352750"/>
          </a:xfrm>
        </p:grpSpPr>
        <p:sp>
          <p:nvSpPr>
            <p:cNvPr id="10414" name="Google Shape;10414;p79"/>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5" name="Google Shape;10415;p79"/>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6" name="Google Shape;10416;p79"/>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7" name="Google Shape;10417;p79"/>
          <p:cNvGrpSpPr/>
          <p:nvPr/>
        </p:nvGrpSpPr>
        <p:grpSpPr>
          <a:xfrm>
            <a:off x="5761552" y="2264018"/>
            <a:ext cx="357002" cy="357037"/>
            <a:chOff x="-13079025" y="4079475"/>
            <a:chExt cx="354450" cy="354450"/>
          </a:xfrm>
        </p:grpSpPr>
        <p:sp>
          <p:nvSpPr>
            <p:cNvPr id="10418" name="Google Shape;10418;p79"/>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9" name="Google Shape;10419;p79"/>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0" name="Google Shape;10420;p79"/>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1" name="Google Shape;10421;p79"/>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2" name="Google Shape;10422;p79"/>
          <p:cNvGrpSpPr/>
          <p:nvPr/>
        </p:nvGrpSpPr>
        <p:grpSpPr>
          <a:xfrm>
            <a:off x="7534619" y="1380027"/>
            <a:ext cx="356221" cy="354670"/>
            <a:chOff x="-11292700" y="3213875"/>
            <a:chExt cx="353675" cy="352100"/>
          </a:xfrm>
        </p:grpSpPr>
        <p:sp>
          <p:nvSpPr>
            <p:cNvPr id="10423" name="Google Shape;10423;p79"/>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4" name="Google Shape;10424;p79"/>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5" name="Google Shape;10425;p79"/>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6" name="Google Shape;10426;p79"/>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7" name="Google Shape;10427;p79"/>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8" name="Google Shape;10428;p79"/>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9" name="Google Shape;10429;p79"/>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0" name="Google Shape;10430;p79"/>
          <p:cNvGrpSpPr/>
          <p:nvPr/>
        </p:nvGrpSpPr>
        <p:grpSpPr>
          <a:xfrm>
            <a:off x="7528677" y="1819965"/>
            <a:ext cx="368106" cy="356232"/>
            <a:chOff x="-11299000" y="3647875"/>
            <a:chExt cx="365475" cy="353650"/>
          </a:xfrm>
        </p:grpSpPr>
        <p:sp>
          <p:nvSpPr>
            <p:cNvPr id="10431" name="Google Shape;10431;p79"/>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2" name="Google Shape;10432;p79"/>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3" name="Google Shape;10433;p79"/>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4" name="Google Shape;10434;p79"/>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5" name="Google Shape;10435;p79"/>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6" name="Google Shape;10436;p79"/>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7" name="Google Shape;10437;p79"/>
          <p:cNvGrpSpPr/>
          <p:nvPr/>
        </p:nvGrpSpPr>
        <p:grpSpPr>
          <a:xfrm>
            <a:off x="7544139" y="2275916"/>
            <a:ext cx="357808" cy="333240"/>
            <a:chOff x="-11295075" y="4092875"/>
            <a:chExt cx="355250" cy="330825"/>
          </a:xfrm>
        </p:grpSpPr>
        <p:sp>
          <p:nvSpPr>
            <p:cNvPr id="10438" name="Google Shape;10438;p79"/>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9" name="Google Shape;10439;p79"/>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0" name="Google Shape;10440;p79"/>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1" name="Google Shape;10441;p79"/>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2" name="Google Shape;10442;p79"/>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3" name="Google Shape;10443;p79"/>
          <p:cNvGrpSpPr/>
          <p:nvPr/>
        </p:nvGrpSpPr>
        <p:grpSpPr>
          <a:xfrm>
            <a:off x="5769739" y="2738964"/>
            <a:ext cx="312585" cy="355451"/>
            <a:chOff x="-9500075" y="3180800"/>
            <a:chExt cx="310350" cy="352875"/>
          </a:xfrm>
        </p:grpSpPr>
        <p:sp>
          <p:nvSpPr>
            <p:cNvPr id="10444" name="Google Shape;10444;p79"/>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5" name="Google Shape;10445;p79"/>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6" name="Google Shape;10446;p79"/>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7" name="Google Shape;10447;p79"/>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8" name="Google Shape;10448;p79"/>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9" name="Google Shape;10449;p79"/>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0" name="Google Shape;10450;p79"/>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1" name="Google Shape;10451;p79"/>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2" name="Google Shape;10452;p79"/>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3" name="Google Shape;10453;p79"/>
          <p:cNvGrpSpPr/>
          <p:nvPr/>
        </p:nvGrpSpPr>
        <p:grpSpPr>
          <a:xfrm>
            <a:off x="5747530" y="3214479"/>
            <a:ext cx="356221" cy="356257"/>
            <a:chOff x="-9523700" y="3614000"/>
            <a:chExt cx="353675" cy="353675"/>
          </a:xfrm>
        </p:grpSpPr>
        <p:sp>
          <p:nvSpPr>
            <p:cNvPr id="10454" name="Google Shape;10454;p79"/>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5" name="Google Shape;10455;p79"/>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6" name="Google Shape;10456;p79"/>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7" name="Google Shape;10457;p79"/>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8" name="Google Shape;10458;p79"/>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9" name="Google Shape;10459;p79"/>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0" name="Google Shape;10460;p79"/>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1" name="Google Shape;10461;p79"/>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2" name="Google Shape;10462;p79"/>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3" name="Google Shape;10463;p79"/>
          <p:cNvGrpSpPr/>
          <p:nvPr/>
        </p:nvGrpSpPr>
        <p:grpSpPr>
          <a:xfrm>
            <a:off x="7532481" y="3237121"/>
            <a:ext cx="356221" cy="354670"/>
            <a:chOff x="-9523700" y="4049550"/>
            <a:chExt cx="353675" cy="352100"/>
          </a:xfrm>
        </p:grpSpPr>
        <p:sp>
          <p:nvSpPr>
            <p:cNvPr id="10464" name="Google Shape;10464;p79"/>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5" name="Google Shape;10465;p79"/>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6" name="Google Shape;10466;p79"/>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7" name="Google Shape;10467;p79"/>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8" name="Google Shape;10468;p79"/>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9" name="Google Shape;10469;p79"/>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0" name="Google Shape;10470;p79"/>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1" name="Google Shape;10471;p79"/>
          <p:cNvGrpSpPr/>
          <p:nvPr/>
        </p:nvGrpSpPr>
        <p:grpSpPr>
          <a:xfrm>
            <a:off x="7088596" y="3237094"/>
            <a:ext cx="357002" cy="311029"/>
            <a:chOff x="-8209150" y="3659675"/>
            <a:chExt cx="354450" cy="308775"/>
          </a:xfrm>
        </p:grpSpPr>
        <p:sp>
          <p:nvSpPr>
            <p:cNvPr id="10472" name="Google Shape;10472;p79"/>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3" name="Google Shape;10473;p79"/>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4" name="Google Shape;10474;p79"/>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5" name="Google Shape;10475;p79"/>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6" name="Google Shape;10476;p79"/>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7" name="Google Shape;10477;p79"/>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8" name="Google Shape;10478;p79"/>
          <p:cNvGrpSpPr/>
          <p:nvPr/>
        </p:nvGrpSpPr>
        <p:grpSpPr>
          <a:xfrm>
            <a:off x="6202157" y="2266007"/>
            <a:ext cx="356221" cy="353059"/>
            <a:chOff x="-12643475" y="4081850"/>
            <a:chExt cx="353675" cy="350500"/>
          </a:xfrm>
        </p:grpSpPr>
        <p:sp>
          <p:nvSpPr>
            <p:cNvPr id="10479" name="Google Shape;10479;p79"/>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0" name="Google Shape;10480;p79"/>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1" name="Google Shape;10481;p79"/>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2" name="Google Shape;10482;p79"/>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83" name="Google Shape;10483;p79"/>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84" name="Google Shape;10484;p79"/>
          <p:cNvGrpSpPr/>
          <p:nvPr/>
        </p:nvGrpSpPr>
        <p:grpSpPr>
          <a:xfrm>
            <a:off x="7984757" y="2275916"/>
            <a:ext cx="356221" cy="333240"/>
            <a:chOff x="-10858725" y="4092875"/>
            <a:chExt cx="353675" cy="330825"/>
          </a:xfrm>
        </p:grpSpPr>
        <p:sp>
          <p:nvSpPr>
            <p:cNvPr id="10485" name="Google Shape;10485;p79"/>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6" name="Google Shape;10486;p79"/>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7" name="Google Shape;10487;p79"/>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8" name="Google Shape;10488;p79"/>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9" name="Google Shape;10489;p79"/>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0" name="Google Shape;10490;p79"/>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1" name="Google Shape;10491;p79"/>
          <p:cNvGrpSpPr/>
          <p:nvPr/>
        </p:nvGrpSpPr>
        <p:grpSpPr>
          <a:xfrm>
            <a:off x="6243280" y="3214882"/>
            <a:ext cx="252278" cy="355451"/>
            <a:chOff x="-9039300" y="3614000"/>
            <a:chExt cx="250475" cy="352875"/>
          </a:xfrm>
        </p:grpSpPr>
        <p:sp>
          <p:nvSpPr>
            <p:cNvPr id="10492" name="Google Shape;10492;p79"/>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3" name="Google Shape;10493;p79"/>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4" name="Google Shape;10494;p79"/>
          <p:cNvGrpSpPr/>
          <p:nvPr/>
        </p:nvGrpSpPr>
        <p:grpSpPr>
          <a:xfrm>
            <a:off x="7975246" y="3237121"/>
            <a:ext cx="354635" cy="354670"/>
            <a:chOff x="-9088150" y="4049550"/>
            <a:chExt cx="352100" cy="352100"/>
          </a:xfrm>
        </p:grpSpPr>
        <p:sp>
          <p:nvSpPr>
            <p:cNvPr id="10495" name="Google Shape;10495;p79"/>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6" name="Google Shape;10496;p79"/>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7" name="Google Shape;10497;p79"/>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8" name="Google Shape;10498;p79"/>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9" name="Google Shape;10499;p79"/>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0" name="Google Shape;10500;p79"/>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1" name="Google Shape;10501;p79"/>
          <p:cNvGrpSpPr/>
          <p:nvPr/>
        </p:nvGrpSpPr>
        <p:grpSpPr>
          <a:xfrm>
            <a:off x="7109610" y="2739354"/>
            <a:ext cx="315757" cy="354670"/>
            <a:chOff x="-8191825" y="3174500"/>
            <a:chExt cx="313500" cy="352100"/>
          </a:xfrm>
        </p:grpSpPr>
        <p:sp>
          <p:nvSpPr>
            <p:cNvPr id="10502" name="Google Shape;10502;p79"/>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3" name="Google Shape;10503;p79"/>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4" name="Google Shape;10504;p79"/>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5" name="Google Shape;10505;p79"/>
          <p:cNvGrpSpPr/>
          <p:nvPr/>
        </p:nvGrpSpPr>
        <p:grpSpPr>
          <a:xfrm>
            <a:off x="4858968" y="1379875"/>
            <a:ext cx="356221" cy="354973"/>
            <a:chOff x="-13947000" y="3212800"/>
            <a:chExt cx="353675" cy="352400"/>
          </a:xfrm>
        </p:grpSpPr>
        <p:sp>
          <p:nvSpPr>
            <p:cNvPr id="10506" name="Google Shape;10506;p79"/>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7" name="Google Shape;10507;p79"/>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08" name="Google Shape;10508;p79"/>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09" name="Google Shape;10509;p79"/>
          <p:cNvGrpSpPr/>
          <p:nvPr/>
        </p:nvGrpSpPr>
        <p:grpSpPr>
          <a:xfrm>
            <a:off x="5301563" y="1379233"/>
            <a:ext cx="356221" cy="356257"/>
            <a:chOff x="-13512225" y="3211525"/>
            <a:chExt cx="353675" cy="353675"/>
          </a:xfrm>
        </p:grpSpPr>
        <p:sp>
          <p:nvSpPr>
            <p:cNvPr id="10510" name="Google Shape;10510;p79"/>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1" name="Google Shape;10511;p79"/>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2" name="Google Shape;10512;p79"/>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3" name="Google Shape;10513;p79"/>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4" name="Google Shape;10514;p79"/>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15" name="Google Shape;10515;p79"/>
          <p:cNvGrpSpPr/>
          <p:nvPr/>
        </p:nvGrpSpPr>
        <p:grpSpPr>
          <a:xfrm>
            <a:off x="6191845" y="1379624"/>
            <a:ext cx="356221" cy="355476"/>
            <a:chOff x="-12643475" y="3212300"/>
            <a:chExt cx="353675" cy="352900"/>
          </a:xfrm>
        </p:grpSpPr>
        <p:sp>
          <p:nvSpPr>
            <p:cNvPr id="10516" name="Google Shape;10516;p79"/>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7" name="Google Shape;10517;p79"/>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8" name="Google Shape;10518;p79"/>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9" name="Google Shape;10519;p79"/>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0" name="Google Shape;10520;p79"/>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1" name="Google Shape;10521;p79"/>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2" name="Google Shape;10522;p79"/>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3" name="Google Shape;10523;p79"/>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4" name="Google Shape;10524;p79"/>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5" name="Google Shape;10525;p79"/>
          <p:cNvGrpSpPr/>
          <p:nvPr/>
        </p:nvGrpSpPr>
        <p:grpSpPr>
          <a:xfrm>
            <a:off x="6191845" y="1831398"/>
            <a:ext cx="356221" cy="333366"/>
            <a:chOff x="-12643475" y="3657325"/>
            <a:chExt cx="353675" cy="330950"/>
          </a:xfrm>
        </p:grpSpPr>
        <p:sp>
          <p:nvSpPr>
            <p:cNvPr id="10526" name="Google Shape;10526;p79"/>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7" name="Google Shape;10527;p79"/>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8" name="Google Shape;10528;p79"/>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9" name="Google Shape;10529;p79"/>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0" name="Google Shape;10530;p79"/>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1" name="Google Shape;10531;p79"/>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2" name="Google Shape;10532;p79"/>
          <p:cNvGrpSpPr/>
          <p:nvPr/>
        </p:nvGrpSpPr>
        <p:grpSpPr>
          <a:xfrm>
            <a:off x="7974847" y="1380027"/>
            <a:ext cx="355416" cy="354670"/>
            <a:chOff x="-10857925" y="3213875"/>
            <a:chExt cx="352875" cy="352100"/>
          </a:xfrm>
        </p:grpSpPr>
        <p:sp>
          <p:nvSpPr>
            <p:cNvPr id="10533" name="Google Shape;10533;p79"/>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4" name="Google Shape;10534;p79"/>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5" name="Google Shape;10535;p79"/>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6" name="Google Shape;10536;p79"/>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7" name="Google Shape;10537;p79"/>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8" name="Google Shape;10538;p79"/>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9" name="Google Shape;10539;p79"/>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0" name="Google Shape;10540;p79"/>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1" name="Google Shape;10541;p79"/>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2" name="Google Shape;10542;p79"/>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3" name="Google Shape;10543;p79"/>
          <p:cNvGrpSpPr/>
          <p:nvPr/>
        </p:nvGrpSpPr>
        <p:grpSpPr>
          <a:xfrm>
            <a:off x="6191762" y="2739455"/>
            <a:ext cx="356096" cy="354469"/>
            <a:chOff x="-9089725" y="3180200"/>
            <a:chExt cx="353550" cy="351900"/>
          </a:xfrm>
        </p:grpSpPr>
        <p:sp>
          <p:nvSpPr>
            <p:cNvPr id="10544" name="Google Shape;10544;p79"/>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5" name="Google Shape;10545;p79"/>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6" name="Google Shape;10546;p79"/>
          <p:cNvGrpSpPr/>
          <p:nvPr/>
        </p:nvGrpSpPr>
        <p:grpSpPr>
          <a:xfrm>
            <a:off x="7083760" y="1819260"/>
            <a:ext cx="358588" cy="357642"/>
            <a:chOff x="7083760" y="1971660"/>
            <a:chExt cx="358588" cy="357642"/>
          </a:xfrm>
        </p:grpSpPr>
        <p:sp>
          <p:nvSpPr>
            <p:cNvPr id="10547" name="Google Shape;10547;p79"/>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8" name="Google Shape;10548;p79"/>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9" name="Google Shape;10549;p79"/>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0" name="Google Shape;10550;p79"/>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1" name="Google Shape;10551;p79"/>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2" name="Google Shape;10552;p79"/>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3" name="Google Shape;10553;p79"/>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4" name="Google Shape;10554;p79"/>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5" name="Google Shape;10555;p79"/>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6" name="Google Shape;10556;p79"/>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7" name="Google Shape;10557;p79"/>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8" name="Google Shape;10558;p79"/>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59" name="Google Shape;10559;p79"/>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10560" name="Google Shape;10560;p79"/>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564" name="Shape 10564"/>
        <p:cNvGrpSpPr/>
        <p:nvPr/>
      </p:nvGrpSpPr>
      <p:grpSpPr>
        <a:xfrm>
          <a:off x="0" y="0"/>
          <a:ext cx="0" cy="0"/>
          <a:chOff x="0" y="0"/>
          <a:chExt cx="0" cy="0"/>
        </a:xfrm>
      </p:grpSpPr>
      <p:sp>
        <p:nvSpPr>
          <p:cNvPr id="10565" name="Google Shape;10565;p80"/>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66" name="Google Shape;10566;p80"/>
          <p:cNvGrpSpPr/>
          <p:nvPr/>
        </p:nvGrpSpPr>
        <p:grpSpPr>
          <a:xfrm>
            <a:off x="748855" y="2243507"/>
            <a:ext cx="452798" cy="449473"/>
            <a:chOff x="-21322300" y="3693325"/>
            <a:chExt cx="306400" cy="304150"/>
          </a:xfrm>
        </p:grpSpPr>
        <p:sp>
          <p:nvSpPr>
            <p:cNvPr id="10567" name="Google Shape;10567;p80"/>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8" name="Google Shape;10568;p80"/>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9" name="Google Shape;10569;p80"/>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0" name="Google Shape;10570;p80"/>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1" name="Google Shape;10571;p80"/>
          <p:cNvGrpSpPr/>
          <p:nvPr/>
        </p:nvGrpSpPr>
        <p:grpSpPr>
          <a:xfrm>
            <a:off x="748263" y="2810244"/>
            <a:ext cx="453980" cy="422540"/>
            <a:chOff x="-21322300" y="4077125"/>
            <a:chExt cx="307200" cy="285925"/>
          </a:xfrm>
        </p:grpSpPr>
        <p:sp>
          <p:nvSpPr>
            <p:cNvPr id="10572" name="Google Shape;10572;p80"/>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3" name="Google Shape;10573;p80"/>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4" name="Google Shape;10574;p80"/>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5" name="Google Shape;10575;p80"/>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6" name="Google Shape;10576;p80"/>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7" name="Google Shape;10577;p80"/>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8" name="Google Shape;10578;p80"/>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9" name="Google Shape;10579;p80"/>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0" name="Google Shape;10580;p80"/>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1" name="Google Shape;10581;p80"/>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2" name="Google Shape;10582;p80"/>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3" name="Google Shape;10583;p80"/>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4" name="Google Shape;10584;p80"/>
          <p:cNvGrpSpPr/>
          <p:nvPr/>
        </p:nvGrpSpPr>
        <p:grpSpPr>
          <a:xfrm>
            <a:off x="3525440" y="1689128"/>
            <a:ext cx="451653" cy="450212"/>
            <a:chOff x="-19394200" y="3333800"/>
            <a:chExt cx="305625" cy="304650"/>
          </a:xfrm>
        </p:grpSpPr>
        <p:sp>
          <p:nvSpPr>
            <p:cNvPr id="10585" name="Google Shape;10585;p80"/>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6" name="Google Shape;10586;p80"/>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7" name="Google Shape;10587;p80"/>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8" name="Google Shape;10588;p80"/>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9" name="Google Shape;10589;p80"/>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0" name="Google Shape;10590;p80"/>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1" name="Google Shape;10591;p80"/>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2" name="Google Shape;10592;p80"/>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3" name="Google Shape;10593;p80"/>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4" name="Google Shape;10594;p80"/>
          <p:cNvGrpSpPr/>
          <p:nvPr/>
        </p:nvGrpSpPr>
        <p:grpSpPr>
          <a:xfrm>
            <a:off x="3524276" y="2243580"/>
            <a:ext cx="453980" cy="449325"/>
            <a:chOff x="-19396575" y="3708500"/>
            <a:chExt cx="307200" cy="304050"/>
          </a:xfrm>
        </p:grpSpPr>
        <p:sp>
          <p:nvSpPr>
            <p:cNvPr id="10595" name="Google Shape;10595;p80"/>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6" name="Google Shape;10596;p80"/>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7" name="Google Shape;10597;p80"/>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8" name="Google Shape;10598;p80"/>
          <p:cNvGrpSpPr/>
          <p:nvPr/>
        </p:nvGrpSpPr>
        <p:grpSpPr>
          <a:xfrm>
            <a:off x="3518457" y="2796461"/>
            <a:ext cx="465618" cy="450101"/>
            <a:chOff x="-19394200" y="4084200"/>
            <a:chExt cx="315075" cy="304575"/>
          </a:xfrm>
        </p:grpSpPr>
        <p:sp>
          <p:nvSpPr>
            <p:cNvPr id="10599" name="Google Shape;10599;p80"/>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0" name="Google Shape;10600;p80"/>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1" name="Google Shape;10601;p80"/>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2" name="Google Shape;10602;p80"/>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3" name="Google Shape;10603;p80"/>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4" name="Google Shape;10604;p80"/>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5" name="Google Shape;10605;p80"/>
          <p:cNvGrpSpPr/>
          <p:nvPr/>
        </p:nvGrpSpPr>
        <p:grpSpPr>
          <a:xfrm>
            <a:off x="6324167" y="1689001"/>
            <a:ext cx="400447" cy="450470"/>
            <a:chOff x="-17526750" y="3309200"/>
            <a:chExt cx="270975" cy="304825"/>
          </a:xfrm>
        </p:grpSpPr>
        <p:sp>
          <p:nvSpPr>
            <p:cNvPr id="10606" name="Google Shape;10606;p80"/>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7" name="Google Shape;10607;p80"/>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8" name="Google Shape;10608;p80"/>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9" name="Google Shape;10609;p80"/>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0" name="Google Shape;10610;p80"/>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1" name="Google Shape;10611;p80"/>
          <p:cNvGrpSpPr/>
          <p:nvPr/>
        </p:nvGrpSpPr>
        <p:grpSpPr>
          <a:xfrm>
            <a:off x="6300319" y="2244173"/>
            <a:ext cx="448143" cy="448143"/>
            <a:chOff x="-17542500" y="3684100"/>
            <a:chExt cx="303250" cy="303250"/>
          </a:xfrm>
        </p:grpSpPr>
        <p:sp>
          <p:nvSpPr>
            <p:cNvPr id="10612" name="Google Shape;10612;p80"/>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3" name="Google Shape;10613;p80"/>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4" name="Google Shape;10614;p80"/>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5" name="Google Shape;10615;p80"/>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6" name="Google Shape;10616;p80"/>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7" name="Google Shape;10617;p80"/>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8" name="Google Shape;10618;p80"/>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9" name="Google Shape;10619;p80"/>
          <p:cNvGrpSpPr/>
          <p:nvPr/>
        </p:nvGrpSpPr>
        <p:grpSpPr>
          <a:xfrm>
            <a:off x="6299728" y="2810817"/>
            <a:ext cx="449325" cy="421395"/>
            <a:chOff x="-17542500" y="4068450"/>
            <a:chExt cx="304050" cy="285150"/>
          </a:xfrm>
        </p:grpSpPr>
        <p:sp>
          <p:nvSpPr>
            <p:cNvPr id="10620" name="Google Shape;10620;p80"/>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1" name="Google Shape;10621;p80"/>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2" name="Google Shape;10622;p80"/>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3" name="Google Shape;10623;p80"/>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4" name="Google Shape;10624;p80"/>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5" name="Google Shape;10625;p80"/>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6" name="Google Shape;10626;p80"/>
          <p:cNvGrpSpPr/>
          <p:nvPr/>
        </p:nvGrpSpPr>
        <p:grpSpPr>
          <a:xfrm>
            <a:off x="3530150" y="3342211"/>
            <a:ext cx="343404" cy="449325"/>
            <a:chOff x="-15652200" y="3335975"/>
            <a:chExt cx="232375" cy="304050"/>
          </a:xfrm>
        </p:grpSpPr>
        <p:sp>
          <p:nvSpPr>
            <p:cNvPr id="10627" name="Google Shape;10627;p80"/>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8" name="Google Shape;10628;p80"/>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9" name="Google Shape;10629;p80"/>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0" name="Google Shape;10630;p80"/>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1" name="Google Shape;10631;p80"/>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2" name="Google Shape;10632;p80"/>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3" name="Google Shape;10633;p80"/>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4" name="Google Shape;10634;p80"/>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5" name="Google Shape;10635;p80"/>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36" name="Google Shape;10636;p80"/>
          <p:cNvGrpSpPr/>
          <p:nvPr/>
        </p:nvGrpSpPr>
        <p:grpSpPr>
          <a:xfrm>
            <a:off x="1304064" y="2243729"/>
            <a:ext cx="449325" cy="449030"/>
            <a:chOff x="-20945825" y="3692175"/>
            <a:chExt cx="304050" cy="303850"/>
          </a:xfrm>
        </p:grpSpPr>
        <p:sp>
          <p:nvSpPr>
            <p:cNvPr id="10637" name="Google Shape;10637;p80"/>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8" name="Google Shape;10638;p80"/>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9" name="Google Shape;10639;p80"/>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0" name="Google Shape;10640;p80"/>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1" name="Google Shape;10641;p80"/>
          <p:cNvGrpSpPr/>
          <p:nvPr/>
        </p:nvGrpSpPr>
        <p:grpSpPr>
          <a:xfrm>
            <a:off x="4110888" y="1689848"/>
            <a:ext cx="372516" cy="448771"/>
            <a:chOff x="-18994100" y="3334775"/>
            <a:chExt cx="252075" cy="303675"/>
          </a:xfrm>
        </p:grpSpPr>
        <p:sp>
          <p:nvSpPr>
            <p:cNvPr id="10642" name="Google Shape;10642;p80"/>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3" name="Google Shape;10643;p80"/>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4" name="Google Shape;10644;p80"/>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5" name="Google Shape;10645;p80"/>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6" name="Google Shape;10646;p80"/>
          <p:cNvGrpSpPr/>
          <p:nvPr/>
        </p:nvGrpSpPr>
        <p:grpSpPr>
          <a:xfrm>
            <a:off x="4125445" y="2244743"/>
            <a:ext cx="343404" cy="446998"/>
            <a:chOff x="-18983850" y="3710075"/>
            <a:chExt cx="232375" cy="302475"/>
          </a:xfrm>
        </p:grpSpPr>
        <p:sp>
          <p:nvSpPr>
            <p:cNvPr id="10647" name="Google Shape;10647;p80"/>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8" name="Google Shape;10648;p80"/>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9" name="Google Shape;10649;p80"/>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0" name="Google Shape;10650;p80"/>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1" name="Google Shape;10651;p80"/>
          <p:cNvGrpSpPr/>
          <p:nvPr/>
        </p:nvGrpSpPr>
        <p:grpSpPr>
          <a:xfrm>
            <a:off x="1303491" y="1689573"/>
            <a:ext cx="450470" cy="449325"/>
            <a:chOff x="-20946600" y="3317850"/>
            <a:chExt cx="304825" cy="304050"/>
          </a:xfrm>
        </p:grpSpPr>
        <p:sp>
          <p:nvSpPr>
            <p:cNvPr id="10652" name="Google Shape;10652;p80"/>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3" name="Google Shape;10653;p80"/>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4" name="Google Shape;10654;p80"/>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5" name="Google Shape;10655;p80"/>
          <p:cNvGrpSpPr/>
          <p:nvPr/>
        </p:nvGrpSpPr>
        <p:grpSpPr>
          <a:xfrm>
            <a:off x="1329667" y="2797442"/>
            <a:ext cx="398119" cy="448143"/>
            <a:chOff x="-20930075" y="4066100"/>
            <a:chExt cx="269400" cy="303250"/>
          </a:xfrm>
        </p:grpSpPr>
        <p:sp>
          <p:nvSpPr>
            <p:cNvPr id="10656" name="Google Shape;10656;p80"/>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7" name="Google Shape;10657;p80"/>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8" name="Google Shape;10658;p80"/>
          <p:cNvGrpSpPr/>
          <p:nvPr/>
        </p:nvGrpSpPr>
        <p:grpSpPr>
          <a:xfrm>
            <a:off x="4071911" y="2797422"/>
            <a:ext cx="450470" cy="448180"/>
            <a:chOff x="-19020075" y="4084200"/>
            <a:chExt cx="304825" cy="303275"/>
          </a:xfrm>
        </p:grpSpPr>
        <p:sp>
          <p:nvSpPr>
            <p:cNvPr id="10659" name="Google Shape;10659;p80"/>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0" name="Google Shape;10660;p80"/>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1" name="Google Shape;10661;p80"/>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2" name="Google Shape;10662;p80"/>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3" name="Google Shape;10663;p80"/>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4" name="Google Shape;10664;p80"/>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5" name="Google Shape;10665;p80"/>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6" name="Google Shape;10666;p80"/>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7" name="Google Shape;10667;p80"/>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8" name="Google Shape;10668;p80"/>
          <p:cNvGrpSpPr/>
          <p:nvPr/>
        </p:nvGrpSpPr>
        <p:grpSpPr>
          <a:xfrm>
            <a:off x="6889176" y="1689001"/>
            <a:ext cx="396937" cy="450470"/>
            <a:chOff x="-17149475" y="3309200"/>
            <a:chExt cx="268600" cy="304825"/>
          </a:xfrm>
        </p:grpSpPr>
        <p:sp>
          <p:nvSpPr>
            <p:cNvPr id="10669" name="Google Shape;10669;p80"/>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0" name="Google Shape;10670;p80"/>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1" name="Google Shape;10671;p80"/>
          <p:cNvGrpSpPr/>
          <p:nvPr/>
        </p:nvGrpSpPr>
        <p:grpSpPr>
          <a:xfrm>
            <a:off x="6862982" y="2258120"/>
            <a:ext cx="449325" cy="420249"/>
            <a:chOff x="-17168375" y="3692750"/>
            <a:chExt cx="304050" cy="284375"/>
          </a:xfrm>
        </p:grpSpPr>
        <p:sp>
          <p:nvSpPr>
            <p:cNvPr id="10672" name="Google Shape;10672;p80"/>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3" name="Google Shape;10673;p80"/>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4" name="Google Shape;10674;p80"/>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5" name="Google Shape;10675;p80"/>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6" name="Google Shape;10676;p80"/>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7" name="Google Shape;10677;p80"/>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8" name="Google Shape;10678;p80"/>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9" name="Google Shape;10679;p80"/>
          <p:cNvGrpSpPr/>
          <p:nvPr/>
        </p:nvGrpSpPr>
        <p:grpSpPr>
          <a:xfrm>
            <a:off x="6859491" y="2796852"/>
            <a:ext cx="456308" cy="449325"/>
            <a:chOff x="-17170750" y="4058800"/>
            <a:chExt cx="308775" cy="304050"/>
          </a:xfrm>
        </p:grpSpPr>
        <p:sp>
          <p:nvSpPr>
            <p:cNvPr id="10680" name="Google Shape;10680;p80"/>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1" name="Google Shape;10681;p80"/>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2" name="Google Shape;10682;p80"/>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3" name="Google Shape;10683;p80"/>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4" name="Google Shape;10684;p80"/>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5" name="Google Shape;10685;p80"/>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6" name="Google Shape;10686;p80"/>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7" name="Google Shape;10687;p80"/>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8" name="Google Shape;10688;p80"/>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9" name="Google Shape;10689;p80"/>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0" name="Google Shape;10690;p80"/>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1" name="Google Shape;10691;p80"/>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2" name="Google Shape;10692;p80"/>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3" name="Google Shape;10693;p80"/>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4" name="Google Shape;10694;p80"/>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5" name="Google Shape;10695;p80"/>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6" name="Google Shape;10696;p80"/>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7" name="Google Shape;10697;p80"/>
          <p:cNvGrpSpPr/>
          <p:nvPr/>
        </p:nvGrpSpPr>
        <p:grpSpPr>
          <a:xfrm>
            <a:off x="5721388" y="3343358"/>
            <a:ext cx="450470" cy="446998"/>
            <a:chOff x="-15688425" y="3707725"/>
            <a:chExt cx="304825" cy="302475"/>
          </a:xfrm>
        </p:grpSpPr>
        <p:sp>
          <p:nvSpPr>
            <p:cNvPr id="10698" name="Google Shape;10698;p80"/>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9" name="Google Shape;10699;p80"/>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0" name="Google Shape;10700;p80"/>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1" name="Google Shape;10701;p80"/>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2" name="Google Shape;10702;p80"/>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3" name="Google Shape;10703;p80"/>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4" name="Google Shape;10704;p80"/>
          <p:cNvGrpSpPr/>
          <p:nvPr/>
        </p:nvGrpSpPr>
        <p:grpSpPr>
          <a:xfrm>
            <a:off x="1865544" y="1690441"/>
            <a:ext cx="451653" cy="447589"/>
            <a:chOff x="-20572500" y="3319025"/>
            <a:chExt cx="305625" cy="302875"/>
          </a:xfrm>
        </p:grpSpPr>
        <p:sp>
          <p:nvSpPr>
            <p:cNvPr id="10705" name="Google Shape;10705;p80"/>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6" name="Google Shape;10706;p80"/>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7" name="Google Shape;10707;p80"/>
          <p:cNvGrpSpPr/>
          <p:nvPr/>
        </p:nvGrpSpPr>
        <p:grpSpPr>
          <a:xfrm>
            <a:off x="1866708" y="2305410"/>
            <a:ext cx="449325" cy="325670"/>
            <a:chOff x="-20571700" y="3722875"/>
            <a:chExt cx="304050" cy="220375"/>
          </a:xfrm>
        </p:grpSpPr>
        <p:sp>
          <p:nvSpPr>
            <p:cNvPr id="10708" name="Google Shape;10708;p80"/>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9" name="Google Shape;10709;p80"/>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0" name="Google Shape;10710;p80"/>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1" name="Google Shape;10711;p80"/>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2" name="Google Shape;10712;p80"/>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3" name="Google Shape;10713;p80"/>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4" name="Google Shape;10714;p80"/>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15" name="Google Shape;10715;p80"/>
          <p:cNvGrpSpPr/>
          <p:nvPr/>
        </p:nvGrpSpPr>
        <p:grpSpPr>
          <a:xfrm>
            <a:off x="1866135" y="2796278"/>
            <a:ext cx="450470" cy="450470"/>
            <a:chOff x="-20571700" y="4066875"/>
            <a:chExt cx="304825" cy="304825"/>
          </a:xfrm>
        </p:grpSpPr>
        <p:sp>
          <p:nvSpPr>
            <p:cNvPr id="10716" name="Google Shape;10716;p80"/>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7" name="Google Shape;10717;p80"/>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8" name="Google Shape;10718;p80"/>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9" name="Google Shape;10719;p80"/>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0" name="Google Shape;10720;p80"/>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1" name="Google Shape;10721;p80"/>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2" name="Google Shape;10722;p80"/>
          <p:cNvGrpSpPr/>
          <p:nvPr/>
        </p:nvGrpSpPr>
        <p:grpSpPr>
          <a:xfrm>
            <a:off x="4632837" y="1688259"/>
            <a:ext cx="453980" cy="451948"/>
            <a:chOff x="-18645175" y="3334200"/>
            <a:chExt cx="307200" cy="305825"/>
          </a:xfrm>
        </p:grpSpPr>
        <p:sp>
          <p:nvSpPr>
            <p:cNvPr id="10723" name="Google Shape;10723;p80"/>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4" name="Google Shape;10724;p80"/>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5" name="Google Shape;10725;p80"/>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6" name="Google Shape;10726;p80"/>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7" name="Google Shape;10727;p80"/>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8" name="Google Shape;10728;p80"/>
          <p:cNvGrpSpPr/>
          <p:nvPr/>
        </p:nvGrpSpPr>
        <p:grpSpPr>
          <a:xfrm>
            <a:off x="4633429" y="2242989"/>
            <a:ext cx="452798" cy="450507"/>
            <a:chOff x="-18645175" y="3708500"/>
            <a:chExt cx="306400" cy="304850"/>
          </a:xfrm>
        </p:grpSpPr>
        <p:sp>
          <p:nvSpPr>
            <p:cNvPr id="10729" name="Google Shape;10729;p80"/>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0" name="Google Shape;10730;p80"/>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1" name="Google Shape;10731;p80"/>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2" name="Google Shape;10732;p80"/>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3" name="Google Shape;10733;p80"/>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4" name="Google Shape;10734;p80"/>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5" name="Google Shape;10735;p80"/>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6" name="Google Shape;10736;p80"/>
          <p:cNvGrpSpPr/>
          <p:nvPr/>
        </p:nvGrpSpPr>
        <p:grpSpPr>
          <a:xfrm>
            <a:off x="4631101" y="2795630"/>
            <a:ext cx="457453" cy="451763"/>
            <a:chOff x="-18647525" y="4082625"/>
            <a:chExt cx="309550" cy="305700"/>
          </a:xfrm>
        </p:grpSpPr>
        <p:sp>
          <p:nvSpPr>
            <p:cNvPr id="10737" name="Google Shape;10737;p80"/>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8" name="Google Shape;10738;p80"/>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9" name="Google Shape;10739;p80"/>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0" name="Google Shape;10740;p80"/>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1" name="Google Shape;10741;p80"/>
          <p:cNvGrpSpPr/>
          <p:nvPr/>
        </p:nvGrpSpPr>
        <p:grpSpPr>
          <a:xfrm>
            <a:off x="7441485" y="1689592"/>
            <a:ext cx="395755" cy="449288"/>
            <a:chOff x="-16775350" y="3309200"/>
            <a:chExt cx="267800" cy="304025"/>
          </a:xfrm>
        </p:grpSpPr>
        <p:sp>
          <p:nvSpPr>
            <p:cNvPr id="10742" name="Google Shape;10742;p80"/>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3" name="Google Shape;10743;p80"/>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4" name="Google Shape;10744;p80"/>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5" name="Google Shape;10745;p80"/>
          <p:cNvGrpSpPr/>
          <p:nvPr/>
        </p:nvGrpSpPr>
        <p:grpSpPr>
          <a:xfrm>
            <a:off x="7441485" y="2241827"/>
            <a:ext cx="395755" cy="452835"/>
            <a:chOff x="-16775350" y="3683300"/>
            <a:chExt cx="267800" cy="306425"/>
          </a:xfrm>
        </p:grpSpPr>
        <p:sp>
          <p:nvSpPr>
            <p:cNvPr id="10746" name="Google Shape;10746;p80"/>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7" name="Google Shape;10747;p80"/>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8" name="Google Shape;10748;p80"/>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9" name="Google Shape;10749;p80"/>
          <p:cNvGrpSpPr/>
          <p:nvPr/>
        </p:nvGrpSpPr>
        <p:grpSpPr>
          <a:xfrm>
            <a:off x="7413536" y="2796870"/>
            <a:ext cx="451653" cy="449288"/>
            <a:chOff x="-16794250" y="4058225"/>
            <a:chExt cx="305625" cy="304025"/>
          </a:xfrm>
        </p:grpSpPr>
        <p:sp>
          <p:nvSpPr>
            <p:cNvPr id="10750" name="Google Shape;10750;p80"/>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1" name="Google Shape;10751;p80"/>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2" name="Google Shape;10752;p80"/>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3" name="Google Shape;10753;p80"/>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4" name="Google Shape;10754;p80"/>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5" name="Google Shape;10755;p80"/>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6" name="Google Shape;10756;p80"/>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7" name="Google Shape;10757;p80"/>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8" name="Google Shape;10758;p80"/>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59" name="Google Shape;10759;p80"/>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60" name="Google Shape;10760;p80"/>
          <p:cNvGrpSpPr/>
          <p:nvPr/>
        </p:nvGrpSpPr>
        <p:grpSpPr>
          <a:xfrm>
            <a:off x="2414953" y="1689573"/>
            <a:ext cx="457453" cy="449325"/>
            <a:chOff x="-20199150" y="3317850"/>
            <a:chExt cx="309550" cy="304050"/>
          </a:xfrm>
        </p:grpSpPr>
        <p:sp>
          <p:nvSpPr>
            <p:cNvPr id="10761" name="Google Shape;10761;p80"/>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2" name="Google Shape;10762;p80"/>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3" name="Google Shape;10763;p80"/>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4" name="Google Shape;10764;p80"/>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5" name="Google Shape;10765;p80"/>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6" name="Google Shape;10766;p80"/>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7" name="Google Shape;10767;p80"/>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8" name="Google Shape;10768;p80"/>
          <p:cNvGrpSpPr/>
          <p:nvPr/>
        </p:nvGrpSpPr>
        <p:grpSpPr>
          <a:xfrm>
            <a:off x="2417281" y="2242861"/>
            <a:ext cx="452798" cy="450766"/>
            <a:chOff x="-20199150" y="3693150"/>
            <a:chExt cx="306400" cy="305025"/>
          </a:xfrm>
        </p:grpSpPr>
        <p:sp>
          <p:nvSpPr>
            <p:cNvPr id="10769" name="Google Shape;10769;p80"/>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0" name="Google Shape;10770;p80"/>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1" name="Google Shape;10771;p80"/>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2" name="Google Shape;10772;p80"/>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3" name="Google Shape;10773;p80"/>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4" name="Google Shape;10774;p80"/>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5" name="Google Shape;10775;p80"/>
          <p:cNvGrpSpPr/>
          <p:nvPr/>
        </p:nvGrpSpPr>
        <p:grpSpPr>
          <a:xfrm>
            <a:off x="2417854" y="2795687"/>
            <a:ext cx="451653" cy="451653"/>
            <a:chOff x="-20197575" y="4066875"/>
            <a:chExt cx="305625" cy="305625"/>
          </a:xfrm>
        </p:grpSpPr>
        <p:sp>
          <p:nvSpPr>
            <p:cNvPr id="10776" name="Google Shape;10776;p80"/>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7" name="Google Shape;10777;p80"/>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8" name="Google Shape;10778;p80"/>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9" name="Google Shape;10779;p80"/>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0" name="Google Shape;10780;p80"/>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1" name="Google Shape;10781;p80"/>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2" name="Google Shape;10782;p80"/>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3" name="Google Shape;10783;p80"/>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84" name="Google Shape;10784;p80"/>
          <p:cNvGrpSpPr/>
          <p:nvPr/>
        </p:nvGrpSpPr>
        <p:grpSpPr>
          <a:xfrm>
            <a:off x="5200071" y="1687520"/>
            <a:ext cx="449325" cy="453426"/>
            <a:chOff x="-18271050" y="3333200"/>
            <a:chExt cx="304050" cy="306825"/>
          </a:xfrm>
        </p:grpSpPr>
        <p:sp>
          <p:nvSpPr>
            <p:cNvPr id="10785" name="Google Shape;10785;p80"/>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6" name="Google Shape;10786;p80"/>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7" name="Google Shape;10787;p80"/>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8" name="Google Shape;10788;p80"/>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9" name="Google Shape;10789;p80"/>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90" name="Google Shape;10790;p80"/>
          <p:cNvGrpSpPr/>
          <p:nvPr/>
        </p:nvGrpSpPr>
        <p:grpSpPr>
          <a:xfrm>
            <a:off x="5200644" y="2244171"/>
            <a:ext cx="448180" cy="448143"/>
            <a:chOff x="-18270275" y="3710875"/>
            <a:chExt cx="303275" cy="303250"/>
          </a:xfrm>
        </p:grpSpPr>
        <p:sp>
          <p:nvSpPr>
            <p:cNvPr id="10791" name="Google Shape;10791;p80"/>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2" name="Google Shape;10792;p80"/>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3" name="Google Shape;10793;p80"/>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4" name="Google Shape;10794;p80"/>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5" name="Google Shape;10795;p80"/>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6" name="Google Shape;10796;p80"/>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97" name="Google Shape;10797;p80"/>
          <p:cNvGrpSpPr/>
          <p:nvPr/>
        </p:nvGrpSpPr>
        <p:grpSpPr>
          <a:xfrm>
            <a:off x="5254196" y="2797422"/>
            <a:ext cx="341076" cy="448180"/>
            <a:chOff x="-18234025" y="4084200"/>
            <a:chExt cx="230800" cy="303275"/>
          </a:xfrm>
        </p:grpSpPr>
        <p:sp>
          <p:nvSpPr>
            <p:cNvPr id="10798" name="Google Shape;10798;p80"/>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9" name="Google Shape;10799;p80"/>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0" name="Google Shape;10800;p80"/>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1" name="Google Shape;10801;p80"/>
          <p:cNvGrpSpPr/>
          <p:nvPr/>
        </p:nvGrpSpPr>
        <p:grpSpPr>
          <a:xfrm>
            <a:off x="2366751" y="3341641"/>
            <a:ext cx="449325" cy="450470"/>
            <a:chOff x="-16419350" y="3308400"/>
            <a:chExt cx="304050" cy="304825"/>
          </a:xfrm>
        </p:grpSpPr>
        <p:sp>
          <p:nvSpPr>
            <p:cNvPr id="10802" name="Google Shape;10802;p80"/>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3" name="Google Shape;10803;p80"/>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4" name="Google Shape;10804;p80"/>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5" name="Google Shape;10805;p80"/>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6" name="Google Shape;10806;p80"/>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7" name="Google Shape;10807;p80"/>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8" name="Google Shape;10808;p80"/>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9" name="Google Shape;10809;p80"/>
          <p:cNvGrpSpPr/>
          <p:nvPr/>
        </p:nvGrpSpPr>
        <p:grpSpPr>
          <a:xfrm>
            <a:off x="4638306" y="3340423"/>
            <a:ext cx="395755" cy="452872"/>
            <a:chOff x="-16401225" y="3683275"/>
            <a:chExt cx="267800" cy="306450"/>
          </a:xfrm>
        </p:grpSpPr>
        <p:sp>
          <p:nvSpPr>
            <p:cNvPr id="10810" name="Google Shape;10810;p80"/>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1" name="Google Shape;10811;p80"/>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2" name="Google Shape;10812;p80"/>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3" name="Google Shape;10813;p80"/>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4" name="Google Shape;10814;p80"/>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5" name="Google Shape;10815;p80"/>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6" name="Google Shape;10816;p80"/>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17" name="Google Shape;10817;p80"/>
          <p:cNvGrpSpPr/>
          <p:nvPr/>
        </p:nvGrpSpPr>
        <p:grpSpPr>
          <a:xfrm>
            <a:off x="8003755" y="2797062"/>
            <a:ext cx="450470" cy="448180"/>
            <a:chOff x="-16419350" y="4058200"/>
            <a:chExt cx="304825" cy="303275"/>
          </a:xfrm>
        </p:grpSpPr>
        <p:sp>
          <p:nvSpPr>
            <p:cNvPr id="10818" name="Google Shape;10818;p80"/>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9" name="Google Shape;10819;p80"/>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0" name="Google Shape;10820;p80"/>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1" name="Google Shape;10821;p80"/>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2" name="Google Shape;10822;p80"/>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3" name="Google Shape;10823;p80"/>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4" name="Google Shape;10824;p80"/>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25" name="Google Shape;10825;p80"/>
          <p:cNvGrpSpPr/>
          <p:nvPr/>
        </p:nvGrpSpPr>
        <p:grpSpPr>
          <a:xfrm>
            <a:off x="4030643" y="3343080"/>
            <a:ext cx="450507" cy="447589"/>
            <a:chOff x="-15296200" y="3326900"/>
            <a:chExt cx="304850" cy="302875"/>
          </a:xfrm>
        </p:grpSpPr>
        <p:sp>
          <p:nvSpPr>
            <p:cNvPr id="10826" name="Google Shape;10826;p80"/>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7" name="Google Shape;10827;p80"/>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8" name="Google Shape;10828;p80"/>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9" name="Google Shape;10829;p80"/>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0" name="Google Shape;10830;p80"/>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31" name="Google Shape;10831;p80"/>
          <p:cNvGrpSpPr/>
          <p:nvPr/>
        </p:nvGrpSpPr>
        <p:grpSpPr>
          <a:xfrm>
            <a:off x="2946296" y="1706881"/>
            <a:ext cx="486566" cy="414708"/>
            <a:chOff x="-19835275" y="3330250"/>
            <a:chExt cx="329250" cy="280625"/>
          </a:xfrm>
        </p:grpSpPr>
        <p:sp>
          <p:nvSpPr>
            <p:cNvPr id="10832" name="Google Shape;10832;p80"/>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3" name="Google Shape;10833;p80"/>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4" name="Google Shape;10834;p80"/>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35" name="Google Shape;10835;p80"/>
          <p:cNvGrpSpPr/>
          <p:nvPr/>
        </p:nvGrpSpPr>
        <p:grpSpPr>
          <a:xfrm>
            <a:off x="2964325" y="2243470"/>
            <a:ext cx="450507" cy="449547"/>
            <a:chOff x="-19822675" y="3692750"/>
            <a:chExt cx="304850" cy="304200"/>
          </a:xfrm>
        </p:grpSpPr>
        <p:sp>
          <p:nvSpPr>
            <p:cNvPr id="10836" name="Google Shape;10836;p80"/>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7" name="Google Shape;10837;p80"/>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8" name="Google Shape;10838;p80"/>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9" name="Google Shape;10839;p80"/>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0" name="Google Shape;10840;p80"/>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41" name="Google Shape;10841;p80"/>
          <p:cNvGrpSpPr/>
          <p:nvPr/>
        </p:nvGrpSpPr>
        <p:grpSpPr>
          <a:xfrm>
            <a:off x="2964916" y="2796278"/>
            <a:ext cx="449325" cy="450470"/>
            <a:chOff x="-19822675" y="4066875"/>
            <a:chExt cx="304050" cy="304825"/>
          </a:xfrm>
        </p:grpSpPr>
        <p:sp>
          <p:nvSpPr>
            <p:cNvPr id="10842" name="Google Shape;10842;p80"/>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3" name="Google Shape;10843;p80"/>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4" name="Google Shape;10844;p80"/>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5" name="Google Shape;10845;p80"/>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6" name="Google Shape;10846;p80"/>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7" name="Google Shape;10847;p80"/>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48" name="Google Shape;10848;p80"/>
          <p:cNvGrpSpPr/>
          <p:nvPr/>
        </p:nvGrpSpPr>
        <p:grpSpPr>
          <a:xfrm>
            <a:off x="5773985" y="1689571"/>
            <a:ext cx="399302" cy="449325"/>
            <a:chOff x="-17878825" y="3334400"/>
            <a:chExt cx="270200" cy="304050"/>
          </a:xfrm>
        </p:grpSpPr>
        <p:sp>
          <p:nvSpPr>
            <p:cNvPr id="10849" name="Google Shape;10849;p80"/>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0" name="Google Shape;10850;p80"/>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1" name="Google Shape;10851;p80"/>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2" name="Google Shape;10852;p80"/>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3" name="Google Shape;10853;p80"/>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4" name="Google Shape;10854;p80"/>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5" name="Google Shape;10855;p80"/>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56" name="Google Shape;10856;p80"/>
          <p:cNvGrpSpPr/>
          <p:nvPr/>
        </p:nvGrpSpPr>
        <p:grpSpPr>
          <a:xfrm>
            <a:off x="5747809" y="2242416"/>
            <a:ext cx="451653" cy="451653"/>
            <a:chOff x="-17896150" y="3709300"/>
            <a:chExt cx="305625" cy="305625"/>
          </a:xfrm>
        </p:grpSpPr>
        <p:sp>
          <p:nvSpPr>
            <p:cNvPr id="10857" name="Google Shape;10857;p80"/>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8" name="Google Shape;10858;p80"/>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9" name="Google Shape;10859;p80"/>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0" name="Google Shape;10860;p80"/>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61" name="Google Shape;10861;p80"/>
          <p:cNvGrpSpPr/>
          <p:nvPr/>
        </p:nvGrpSpPr>
        <p:grpSpPr>
          <a:xfrm>
            <a:off x="5775740" y="2795686"/>
            <a:ext cx="395792" cy="451653"/>
            <a:chOff x="-17878025" y="4082625"/>
            <a:chExt cx="267825" cy="305625"/>
          </a:xfrm>
        </p:grpSpPr>
        <p:sp>
          <p:nvSpPr>
            <p:cNvPr id="10862" name="Google Shape;10862;p80"/>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3" name="Google Shape;10863;p80"/>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4" name="Google Shape;10864;p80"/>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5" name="Google Shape;10865;p80"/>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6" name="Google Shape;10866;p80"/>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7" name="Google Shape;10867;p80"/>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8" name="Google Shape;10868;p80"/>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69" name="Google Shape;10869;p80"/>
          <p:cNvGrpSpPr/>
          <p:nvPr/>
        </p:nvGrpSpPr>
        <p:grpSpPr>
          <a:xfrm>
            <a:off x="2919632" y="3355015"/>
            <a:ext cx="450507" cy="423722"/>
            <a:chOff x="-16044450" y="3317850"/>
            <a:chExt cx="304850" cy="286725"/>
          </a:xfrm>
        </p:grpSpPr>
        <p:sp>
          <p:nvSpPr>
            <p:cNvPr id="10870" name="Google Shape;10870;p80"/>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1" name="Google Shape;10871;p80"/>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2" name="Google Shape;10872;p80"/>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3" name="Google Shape;10873;p80"/>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74" name="Google Shape;10874;p80"/>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75" name="Google Shape;10875;p80"/>
          <p:cNvGrpSpPr/>
          <p:nvPr/>
        </p:nvGrpSpPr>
        <p:grpSpPr>
          <a:xfrm>
            <a:off x="8042149" y="2243724"/>
            <a:ext cx="373662" cy="449030"/>
            <a:chOff x="-16018450" y="4058400"/>
            <a:chExt cx="252850" cy="303850"/>
          </a:xfrm>
        </p:grpSpPr>
        <p:sp>
          <p:nvSpPr>
            <p:cNvPr id="10876" name="Google Shape;10876;p80"/>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7" name="Google Shape;10877;p80"/>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8" name="Google Shape;10878;p80"/>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9" name="Google Shape;10879;p80"/>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80" name="Google Shape;10880;p80"/>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1" name="Google Shape;10881;p80"/>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885" name="Shape 10885"/>
        <p:cNvGrpSpPr/>
        <p:nvPr/>
      </p:nvGrpSpPr>
      <p:grpSpPr>
        <a:xfrm>
          <a:off x="0" y="0"/>
          <a:ext cx="0" cy="0"/>
          <a:chOff x="0" y="0"/>
          <a:chExt cx="0" cy="0"/>
        </a:xfrm>
      </p:grpSpPr>
      <p:grpSp>
        <p:nvGrpSpPr>
          <p:cNvPr id="10886" name="Google Shape;10886;p81"/>
          <p:cNvGrpSpPr/>
          <p:nvPr/>
        </p:nvGrpSpPr>
        <p:grpSpPr>
          <a:xfrm>
            <a:off x="845901" y="1689241"/>
            <a:ext cx="442337" cy="419623"/>
            <a:chOff x="-6696925" y="3272575"/>
            <a:chExt cx="307200" cy="291425"/>
          </a:xfrm>
        </p:grpSpPr>
        <p:sp>
          <p:nvSpPr>
            <p:cNvPr id="10887" name="Google Shape;10887;p81"/>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8" name="Google Shape;10888;p81"/>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9" name="Google Shape;10889;p81"/>
          <p:cNvGrpSpPr/>
          <p:nvPr/>
        </p:nvGrpSpPr>
        <p:grpSpPr>
          <a:xfrm>
            <a:off x="845884" y="2204636"/>
            <a:ext cx="442373" cy="420775"/>
            <a:chOff x="-6690625" y="3631325"/>
            <a:chExt cx="307225" cy="292225"/>
          </a:xfrm>
        </p:grpSpPr>
        <p:sp>
          <p:nvSpPr>
            <p:cNvPr id="10890" name="Google Shape;10890;p81"/>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1" name="Google Shape;10891;p81"/>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2" name="Google Shape;10892;p81"/>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3" name="Google Shape;10893;p81"/>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4" name="Google Shape;10894;p81"/>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95" name="Google Shape;10895;p81"/>
          <p:cNvGrpSpPr/>
          <p:nvPr/>
        </p:nvGrpSpPr>
        <p:grpSpPr>
          <a:xfrm>
            <a:off x="868005" y="2756972"/>
            <a:ext cx="421927" cy="419371"/>
            <a:chOff x="-6689825" y="3992050"/>
            <a:chExt cx="293025" cy="291250"/>
          </a:xfrm>
        </p:grpSpPr>
        <p:sp>
          <p:nvSpPr>
            <p:cNvPr id="10896" name="Google Shape;10896;p81"/>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7" name="Google Shape;10897;p81"/>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8" name="Google Shape;10898;p81"/>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9" name="Google Shape;10899;p81"/>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0" name="Google Shape;10900;p81"/>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1" name="Google Shape;10901;p81"/>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2" name="Google Shape;10902;p81"/>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3" name="Google Shape;10903;p81"/>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4" name="Google Shape;10904;p81"/>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5" name="Google Shape;10905;p81"/>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6" name="Google Shape;10906;p81"/>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7" name="Google Shape;10907;p81"/>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08" name="Google Shape;10908;p81"/>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09" name="Google Shape;10909;p81"/>
          <p:cNvGrpSpPr/>
          <p:nvPr/>
        </p:nvGrpSpPr>
        <p:grpSpPr>
          <a:xfrm>
            <a:off x="3551317" y="2205192"/>
            <a:ext cx="423043" cy="419659"/>
            <a:chOff x="-4837325" y="3612425"/>
            <a:chExt cx="293800" cy="291450"/>
          </a:xfrm>
        </p:grpSpPr>
        <p:sp>
          <p:nvSpPr>
            <p:cNvPr id="10910" name="Google Shape;10910;p81"/>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1" name="Google Shape;10911;p81"/>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2" name="Google Shape;10912;p81"/>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3" name="Google Shape;10913;p81"/>
          <p:cNvGrpSpPr/>
          <p:nvPr/>
        </p:nvGrpSpPr>
        <p:grpSpPr>
          <a:xfrm>
            <a:off x="3564349" y="2756826"/>
            <a:ext cx="420775" cy="419659"/>
            <a:chOff x="-4837325" y="3971575"/>
            <a:chExt cx="292225" cy="291450"/>
          </a:xfrm>
        </p:grpSpPr>
        <p:sp>
          <p:nvSpPr>
            <p:cNvPr id="10914" name="Google Shape;10914;p81"/>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5" name="Google Shape;10915;p81"/>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6" name="Google Shape;10916;p81"/>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7" name="Google Shape;10917;p81"/>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8" name="Google Shape;10918;p81"/>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9" name="Google Shape;10919;p81"/>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20" name="Google Shape;10920;p81"/>
          <p:cNvGrpSpPr/>
          <p:nvPr/>
        </p:nvGrpSpPr>
        <p:grpSpPr>
          <a:xfrm>
            <a:off x="6256364" y="1714185"/>
            <a:ext cx="430998" cy="369730"/>
            <a:chOff x="-3037625" y="3254850"/>
            <a:chExt cx="299325" cy="256775"/>
          </a:xfrm>
        </p:grpSpPr>
        <p:sp>
          <p:nvSpPr>
            <p:cNvPr id="10921" name="Google Shape;10921;p81"/>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2" name="Google Shape;10922;p81"/>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3" name="Google Shape;10923;p81"/>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4" name="Google Shape;10924;p81"/>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25" name="Google Shape;10925;p81"/>
          <p:cNvGrpSpPr/>
          <p:nvPr/>
        </p:nvGrpSpPr>
        <p:grpSpPr>
          <a:xfrm>
            <a:off x="6260324" y="2204615"/>
            <a:ext cx="423079" cy="420811"/>
            <a:chOff x="-3031325" y="3597450"/>
            <a:chExt cx="293825" cy="292250"/>
          </a:xfrm>
        </p:grpSpPr>
        <p:sp>
          <p:nvSpPr>
            <p:cNvPr id="10926" name="Google Shape;10926;p81"/>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7" name="Google Shape;10927;p81"/>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8" name="Google Shape;10928;p81"/>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9" name="Google Shape;10929;p81"/>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30" name="Google Shape;10930;p81"/>
          <p:cNvGrpSpPr/>
          <p:nvPr/>
        </p:nvGrpSpPr>
        <p:grpSpPr>
          <a:xfrm>
            <a:off x="6272798" y="2781214"/>
            <a:ext cx="421927" cy="370882"/>
            <a:chOff x="-3030525" y="3973150"/>
            <a:chExt cx="293025" cy="257575"/>
          </a:xfrm>
        </p:grpSpPr>
        <p:sp>
          <p:nvSpPr>
            <p:cNvPr id="10931" name="Google Shape;10931;p81"/>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2" name="Google Shape;10932;p81"/>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33" name="Google Shape;10933;p81"/>
          <p:cNvGrpSpPr/>
          <p:nvPr/>
        </p:nvGrpSpPr>
        <p:grpSpPr>
          <a:xfrm>
            <a:off x="1374391" y="3369426"/>
            <a:ext cx="421927" cy="297195"/>
            <a:chOff x="-1199300" y="3279250"/>
            <a:chExt cx="293025" cy="206400"/>
          </a:xfrm>
        </p:grpSpPr>
        <p:sp>
          <p:nvSpPr>
            <p:cNvPr id="10934" name="Google Shape;10934;p81"/>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5" name="Google Shape;10935;p81"/>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6" name="Google Shape;10936;p81"/>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7" name="Google Shape;10937;p81"/>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38" name="Google Shape;10938;p81"/>
          <p:cNvGrpSpPr/>
          <p:nvPr/>
        </p:nvGrpSpPr>
        <p:grpSpPr>
          <a:xfrm>
            <a:off x="1381477" y="1688773"/>
            <a:ext cx="444605" cy="420559"/>
            <a:chOff x="-6338550" y="3272950"/>
            <a:chExt cx="308775" cy="292075"/>
          </a:xfrm>
        </p:grpSpPr>
        <p:sp>
          <p:nvSpPr>
            <p:cNvPr id="10939" name="Google Shape;10939;p81"/>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0" name="Google Shape;10940;p81"/>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1" name="Google Shape;10941;p81"/>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2" name="Google Shape;10942;p81"/>
          <p:cNvGrpSpPr/>
          <p:nvPr/>
        </p:nvGrpSpPr>
        <p:grpSpPr>
          <a:xfrm>
            <a:off x="1392817" y="2205194"/>
            <a:ext cx="421927" cy="419659"/>
            <a:chOff x="-6329100" y="3632100"/>
            <a:chExt cx="293025" cy="291450"/>
          </a:xfrm>
        </p:grpSpPr>
        <p:sp>
          <p:nvSpPr>
            <p:cNvPr id="10943" name="Google Shape;10943;p81"/>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4" name="Google Shape;10944;p81"/>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5" name="Google Shape;10945;p81"/>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6" name="Google Shape;10946;p81"/>
          <p:cNvGrpSpPr/>
          <p:nvPr/>
        </p:nvGrpSpPr>
        <p:grpSpPr>
          <a:xfrm>
            <a:off x="1405867" y="2756828"/>
            <a:ext cx="419623" cy="419659"/>
            <a:chOff x="-6329875" y="3992050"/>
            <a:chExt cx="291425" cy="291450"/>
          </a:xfrm>
        </p:grpSpPr>
        <p:sp>
          <p:nvSpPr>
            <p:cNvPr id="10947" name="Google Shape;10947;p81"/>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8" name="Google Shape;10948;p81"/>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9" name="Google Shape;10949;p81"/>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0" name="Google Shape;10950;p81"/>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1" name="Google Shape;10951;p81"/>
          <p:cNvGrpSpPr/>
          <p:nvPr/>
        </p:nvGrpSpPr>
        <p:grpSpPr>
          <a:xfrm>
            <a:off x="4092004" y="1687530"/>
            <a:ext cx="423079" cy="423043"/>
            <a:chOff x="-4478975" y="3251700"/>
            <a:chExt cx="293825" cy="293800"/>
          </a:xfrm>
        </p:grpSpPr>
        <p:sp>
          <p:nvSpPr>
            <p:cNvPr id="10952" name="Google Shape;10952;p81"/>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3" name="Google Shape;10953;p81"/>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4" name="Google Shape;10954;p81"/>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5" name="Google Shape;10955;p81"/>
          <p:cNvGrpSpPr/>
          <p:nvPr/>
        </p:nvGrpSpPr>
        <p:grpSpPr>
          <a:xfrm>
            <a:off x="4092004" y="2205192"/>
            <a:ext cx="423079" cy="419659"/>
            <a:chOff x="-4475825" y="3612425"/>
            <a:chExt cx="293825" cy="291450"/>
          </a:xfrm>
        </p:grpSpPr>
        <p:sp>
          <p:nvSpPr>
            <p:cNvPr id="10956" name="Google Shape;10956;p81"/>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7" name="Google Shape;10957;p81"/>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8" name="Google Shape;10958;p81"/>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9" name="Google Shape;10959;p81"/>
          <p:cNvGrpSpPr/>
          <p:nvPr/>
        </p:nvGrpSpPr>
        <p:grpSpPr>
          <a:xfrm>
            <a:off x="4101077" y="2756844"/>
            <a:ext cx="428730" cy="419623"/>
            <a:chOff x="-4480550" y="3970800"/>
            <a:chExt cx="297750" cy="291425"/>
          </a:xfrm>
        </p:grpSpPr>
        <p:sp>
          <p:nvSpPr>
            <p:cNvPr id="10960" name="Google Shape;10960;p81"/>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1" name="Google Shape;10961;p81"/>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2" name="Google Shape;10962;p81"/>
          <p:cNvGrpSpPr/>
          <p:nvPr/>
        </p:nvGrpSpPr>
        <p:grpSpPr>
          <a:xfrm>
            <a:off x="6804910" y="1689221"/>
            <a:ext cx="415123" cy="419659"/>
            <a:chOff x="-2668225" y="3239075"/>
            <a:chExt cx="288300" cy="291450"/>
          </a:xfrm>
        </p:grpSpPr>
        <p:sp>
          <p:nvSpPr>
            <p:cNvPr id="10963" name="Google Shape;10963;p81"/>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4" name="Google Shape;10964;p81"/>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5" name="Google Shape;10965;p81"/>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6" name="Google Shape;10966;p81"/>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7" name="Google Shape;10967;p81"/>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8" name="Google Shape;10968;p81"/>
          <p:cNvGrpSpPr/>
          <p:nvPr/>
        </p:nvGrpSpPr>
        <p:grpSpPr>
          <a:xfrm>
            <a:off x="6802066" y="2205191"/>
            <a:ext cx="420811" cy="419659"/>
            <a:chOff x="-2671375" y="3597450"/>
            <a:chExt cx="292250" cy="291450"/>
          </a:xfrm>
        </p:grpSpPr>
        <p:sp>
          <p:nvSpPr>
            <p:cNvPr id="10969" name="Google Shape;10969;p81"/>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0" name="Google Shape;10970;p81"/>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1" name="Google Shape;10971;p81"/>
          <p:cNvGrpSpPr/>
          <p:nvPr/>
        </p:nvGrpSpPr>
        <p:grpSpPr>
          <a:xfrm>
            <a:off x="6812849" y="2755691"/>
            <a:ext cx="423043" cy="421927"/>
            <a:chOff x="-2670575" y="3956600"/>
            <a:chExt cx="293800" cy="293025"/>
          </a:xfrm>
        </p:grpSpPr>
        <p:sp>
          <p:nvSpPr>
            <p:cNvPr id="10972" name="Google Shape;10972;p81"/>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3" name="Google Shape;10973;p81"/>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4" name="Google Shape;10974;p81"/>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5" name="Google Shape;10975;p81"/>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6" name="Google Shape;10976;p81"/>
          <p:cNvGrpSpPr/>
          <p:nvPr/>
        </p:nvGrpSpPr>
        <p:grpSpPr>
          <a:xfrm>
            <a:off x="3070370" y="3311947"/>
            <a:ext cx="426462" cy="418363"/>
            <a:chOff x="-1183550" y="3586525"/>
            <a:chExt cx="296175" cy="290550"/>
          </a:xfrm>
        </p:grpSpPr>
        <p:sp>
          <p:nvSpPr>
            <p:cNvPr id="10977" name="Google Shape;10977;p81"/>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8" name="Google Shape;10978;p81"/>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9" name="Google Shape;10979;p81"/>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0" name="Google Shape;10980;p81"/>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1" name="Google Shape;10981;p81"/>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2" name="Google Shape;10982;p81"/>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3" name="Google Shape;10983;p81"/>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4" name="Google Shape;10984;p81"/>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5" name="Google Shape;10985;p81"/>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86" name="Google Shape;10986;p81"/>
          <p:cNvGrpSpPr/>
          <p:nvPr/>
        </p:nvGrpSpPr>
        <p:grpSpPr>
          <a:xfrm>
            <a:off x="1933980" y="1689799"/>
            <a:ext cx="420811" cy="418507"/>
            <a:chOff x="-5971525" y="3273750"/>
            <a:chExt cx="292250" cy="290650"/>
          </a:xfrm>
        </p:grpSpPr>
        <p:sp>
          <p:nvSpPr>
            <p:cNvPr id="10987" name="Google Shape;10987;p81"/>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8" name="Google Shape;10988;p81"/>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89" name="Google Shape;10989;p81"/>
          <p:cNvGrpSpPr/>
          <p:nvPr/>
        </p:nvGrpSpPr>
        <p:grpSpPr>
          <a:xfrm>
            <a:off x="1928310" y="2203826"/>
            <a:ext cx="432150" cy="422395"/>
            <a:chOff x="-5974675" y="3632100"/>
            <a:chExt cx="300125" cy="293350"/>
          </a:xfrm>
        </p:grpSpPr>
        <p:sp>
          <p:nvSpPr>
            <p:cNvPr id="10990" name="Google Shape;10990;p81"/>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1" name="Google Shape;10991;p81"/>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2" name="Google Shape;10992;p81"/>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3" name="Google Shape;10993;p81"/>
          <p:cNvGrpSpPr/>
          <p:nvPr/>
        </p:nvGrpSpPr>
        <p:grpSpPr>
          <a:xfrm>
            <a:off x="1958351" y="2755694"/>
            <a:ext cx="395865" cy="421927"/>
            <a:chOff x="-5971525" y="3990475"/>
            <a:chExt cx="274925" cy="293025"/>
          </a:xfrm>
        </p:grpSpPr>
        <p:sp>
          <p:nvSpPr>
            <p:cNvPr id="10994" name="Google Shape;10994;p81"/>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5" name="Google Shape;10995;p81"/>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6" name="Google Shape;10996;p81"/>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7" name="Google Shape;10997;p81"/>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8" name="Google Shape;10998;p81"/>
          <p:cNvGrpSpPr/>
          <p:nvPr/>
        </p:nvGrpSpPr>
        <p:grpSpPr>
          <a:xfrm>
            <a:off x="4631558" y="1689798"/>
            <a:ext cx="420775" cy="418507"/>
            <a:chOff x="-4118225" y="3253275"/>
            <a:chExt cx="292225" cy="290650"/>
          </a:xfrm>
        </p:grpSpPr>
        <p:sp>
          <p:nvSpPr>
            <p:cNvPr id="10999" name="Google Shape;10999;p81"/>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0" name="Google Shape;11000;p81"/>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1" name="Google Shape;11001;p81"/>
          <p:cNvGrpSpPr/>
          <p:nvPr/>
        </p:nvGrpSpPr>
        <p:grpSpPr>
          <a:xfrm>
            <a:off x="4682008" y="2204922"/>
            <a:ext cx="319874" cy="420199"/>
            <a:chOff x="-4082800" y="3612425"/>
            <a:chExt cx="222150" cy="291825"/>
          </a:xfrm>
        </p:grpSpPr>
        <p:sp>
          <p:nvSpPr>
            <p:cNvPr id="11002" name="Google Shape;11002;p81"/>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3" name="Google Shape;11003;p81"/>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4" name="Google Shape;11004;p81"/>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5" name="Google Shape;11005;p81"/>
          <p:cNvGrpSpPr/>
          <p:nvPr/>
        </p:nvGrpSpPr>
        <p:grpSpPr>
          <a:xfrm>
            <a:off x="4643456" y="2769876"/>
            <a:ext cx="420775" cy="393561"/>
            <a:chOff x="-4118225" y="3990475"/>
            <a:chExt cx="292225" cy="273325"/>
          </a:xfrm>
        </p:grpSpPr>
        <p:sp>
          <p:nvSpPr>
            <p:cNvPr id="11006" name="Google Shape;11006;p81"/>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7" name="Google Shape;11007;p81"/>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8" name="Google Shape;11008;p81"/>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9" name="Google Shape;11009;p81"/>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0" name="Google Shape;11010;p81"/>
          <p:cNvGrpSpPr/>
          <p:nvPr/>
        </p:nvGrpSpPr>
        <p:grpSpPr>
          <a:xfrm>
            <a:off x="7354110" y="1688087"/>
            <a:ext cx="394713" cy="421927"/>
            <a:chOff x="-2312225" y="3238300"/>
            <a:chExt cx="274125" cy="293025"/>
          </a:xfrm>
        </p:grpSpPr>
        <p:sp>
          <p:nvSpPr>
            <p:cNvPr id="11011" name="Google Shape;11011;p81"/>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2" name="Google Shape;11012;p81"/>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3" name="Google Shape;11013;p81"/>
          <p:cNvGrpSpPr/>
          <p:nvPr/>
        </p:nvGrpSpPr>
        <p:grpSpPr>
          <a:xfrm>
            <a:off x="7341062" y="2153586"/>
            <a:ext cx="420811" cy="522864"/>
            <a:chOff x="-2310650" y="3525775"/>
            <a:chExt cx="292250" cy="363125"/>
          </a:xfrm>
        </p:grpSpPr>
        <p:sp>
          <p:nvSpPr>
            <p:cNvPr id="11014" name="Google Shape;11014;p81"/>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5" name="Google Shape;11015;p81"/>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6" name="Google Shape;11016;p81"/>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7" name="Google Shape;11017;p81"/>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8" name="Google Shape;11018;p81"/>
          <p:cNvGrpSpPr/>
          <p:nvPr/>
        </p:nvGrpSpPr>
        <p:grpSpPr>
          <a:xfrm>
            <a:off x="7351827" y="2756825"/>
            <a:ext cx="423079" cy="419659"/>
            <a:chOff x="-2310650" y="3958175"/>
            <a:chExt cx="293825" cy="291450"/>
          </a:xfrm>
        </p:grpSpPr>
        <p:sp>
          <p:nvSpPr>
            <p:cNvPr id="11019" name="Google Shape;11019;p81"/>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0" name="Google Shape;11020;p81"/>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1" name="Google Shape;11021;p81"/>
          <p:cNvGrpSpPr/>
          <p:nvPr/>
        </p:nvGrpSpPr>
        <p:grpSpPr>
          <a:xfrm>
            <a:off x="4718688" y="3308459"/>
            <a:ext cx="424159" cy="419659"/>
            <a:chOff x="-1182750" y="3962900"/>
            <a:chExt cx="294575" cy="291450"/>
          </a:xfrm>
        </p:grpSpPr>
        <p:sp>
          <p:nvSpPr>
            <p:cNvPr id="11022" name="Google Shape;11022;p81"/>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3" name="Google Shape;11023;p81"/>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4" name="Google Shape;11024;p81"/>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5" name="Google Shape;11025;p81"/>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6" name="Google Shape;11026;p81"/>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7" name="Google Shape;11027;p81"/>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8" name="Google Shape;11028;p81"/>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9" name="Google Shape;11029;p81"/>
          <p:cNvGrpSpPr/>
          <p:nvPr/>
        </p:nvGrpSpPr>
        <p:grpSpPr>
          <a:xfrm>
            <a:off x="2471824" y="1689223"/>
            <a:ext cx="424195" cy="419659"/>
            <a:chOff x="-5611575" y="3272950"/>
            <a:chExt cx="294600" cy="291450"/>
          </a:xfrm>
        </p:grpSpPr>
        <p:sp>
          <p:nvSpPr>
            <p:cNvPr id="11030" name="Google Shape;11030;p81"/>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1" name="Google Shape;11031;p81"/>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2" name="Google Shape;11032;p81"/>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3" name="Google Shape;11033;p81"/>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4" name="Google Shape;11034;p81"/>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35" name="Google Shape;11035;p81"/>
          <p:cNvGrpSpPr/>
          <p:nvPr/>
        </p:nvGrpSpPr>
        <p:grpSpPr>
          <a:xfrm>
            <a:off x="2471824" y="2205770"/>
            <a:ext cx="424195" cy="418507"/>
            <a:chOff x="-5613150" y="3632900"/>
            <a:chExt cx="294600" cy="290650"/>
          </a:xfrm>
        </p:grpSpPr>
        <p:sp>
          <p:nvSpPr>
            <p:cNvPr id="11036" name="Google Shape;11036;p81"/>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7" name="Google Shape;11037;p81"/>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38" name="Google Shape;11038;p81"/>
          <p:cNvGrpSpPr/>
          <p:nvPr/>
        </p:nvGrpSpPr>
        <p:grpSpPr>
          <a:xfrm>
            <a:off x="2483722" y="2756270"/>
            <a:ext cx="424195" cy="420775"/>
            <a:chOff x="-5613150" y="3991275"/>
            <a:chExt cx="294600" cy="292225"/>
          </a:xfrm>
        </p:grpSpPr>
        <p:sp>
          <p:nvSpPr>
            <p:cNvPr id="11039" name="Google Shape;11039;p81"/>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0" name="Google Shape;11040;p81"/>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1" name="Google Shape;11041;p81"/>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2" name="Google Shape;11042;p81"/>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3" name="Google Shape;11043;p81"/>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4" name="Google Shape;11044;p81"/>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5" name="Google Shape;11045;p81"/>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6" name="Google Shape;11046;p81"/>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7" name="Google Shape;11047;p81"/>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8" name="Google Shape;11048;p81"/>
          <p:cNvGrpSpPr/>
          <p:nvPr/>
        </p:nvGrpSpPr>
        <p:grpSpPr>
          <a:xfrm>
            <a:off x="5155210" y="1689438"/>
            <a:ext cx="434634" cy="419227"/>
            <a:chOff x="-3768700" y="3253275"/>
            <a:chExt cx="301850" cy="291150"/>
          </a:xfrm>
        </p:grpSpPr>
        <p:sp>
          <p:nvSpPr>
            <p:cNvPr id="11049" name="Google Shape;11049;p81"/>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0" name="Google Shape;11050;p81"/>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1" name="Google Shape;11051;p81"/>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2" name="Google Shape;11052;p81"/>
          <p:cNvGrpSpPr/>
          <p:nvPr/>
        </p:nvGrpSpPr>
        <p:grpSpPr>
          <a:xfrm>
            <a:off x="5159293" y="2217090"/>
            <a:ext cx="426462" cy="395865"/>
            <a:chOff x="-3808700" y="3628950"/>
            <a:chExt cx="296175" cy="274925"/>
          </a:xfrm>
        </p:grpSpPr>
        <p:sp>
          <p:nvSpPr>
            <p:cNvPr id="11053" name="Google Shape;11053;p81"/>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4" name="Google Shape;11054;p81"/>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5" name="Google Shape;11055;p81"/>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6" name="Google Shape;11056;p81"/>
          <p:cNvGrpSpPr/>
          <p:nvPr/>
        </p:nvGrpSpPr>
        <p:grpSpPr>
          <a:xfrm>
            <a:off x="5224504" y="2756412"/>
            <a:ext cx="419443" cy="420487"/>
            <a:chOff x="-3771675" y="3971775"/>
            <a:chExt cx="291300" cy="292025"/>
          </a:xfrm>
        </p:grpSpPr>
        <p:sp>
          <p:nvSpPr>
            <p:cNvPr id="11057" name="Google Shape;11057;p81"/>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8" name="Google Shape;11058;p81"/>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9" name="Google Shape;11059;p81"/>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0" name="Google Shape;11060;p81"/>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1" name="Google Shape;11061;p81"/>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62" name="Google Shape;11062;p81"/>
          <p:cNvGrpSpPr/>
          <p:nvPr/>
        </p:nvGrpSpPr>
        <p:grpSpPr>
          <a:xfrm>
            <a:off x="7885948" y="1716461"/>
            <a:ext cx="420271" cy="320774"/>
            <a:chOff x="-1951475" y="3273100"/>
            <a:chExt cx="291875" cy="222775"/>
          </a:xfrm>
        </p:grpSpPr>
        <p:sp>
          <p:nvSpPr>
            <p:cNvPr id="11063" name="Google Shape;11063;p81"/>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4" name="Google Shape;11064;p81"/>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5" name="Google Shape;11065;p81"/>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66" name="Google Shape;11066;p81"/>
          <p:cNvGrpSpPr/>
          <p:nvPr/>
        </p:nvGrpSpPr>
        <p:grpSpPr>
          <a:xfrm>
            <a:off x="7883429" y="2205191"/>
            <a:ext cx="425310" cy="419659"/>
            <a:chOff x="-1951475" y="3597450"/>
            <a:chExt cx="295375" cy="291450"/>
          </a:xfrm>
        </p:grpSpPr>
        <p:sp>
          <p:nvSpPr>
            <p:cNvPr id="11067" name="Google Shape;11067;p81"/>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8" name="Google Shape;11068;p81"/>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9" name="Google Shape;11069;p81"/>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0" name="Google Shape;11070;p81"/>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1" name="Google Shape;11071;p81"/>
          <p:cNvGrpSpPr/>
          <p:nvPr/>
        </p:nvGrpSpPr>
        <p:grpSpPr>
          <a:xfrm>
            <a:off x="7885680" y="2756825"/>
            <a:ext cx="444605" cy="419659"/>
            <a:chOff x="-1960150" y="3956600"/>
            <a:chExt cx="308775" cy="291450"/>
          </a:xfrm>
        </p:grpSpPr>
        <p:sp>
          <p:nvSpPr>
            <p:cNvPr id="11072" name="Google Shape;11072;p81"/>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3" name="Google Shape;11073;p81"/>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4" name="Google Shape;11074;p81"/>
          <p:cNvGrpSpPr/>
          <p:nvPr/>
        </p:nvGrpSpPr>
        <p:grpSpPr>
          <a:xfrm>
            <a:off x="1939718" y="3307636"/>
            <a:ext cx="420775" cy="420775"/>
            <a:chOff x="-804700" y="3226500"/>
            <a:chExt cx="292225" cy="292225"/>
          </a:xfrm>
        </p:grpSpPr>
        <p:sp>
          <p:nvSpPr>
            <p:cNvPr id="11075" name="Google Shape;11075;p81"/>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6" name="Google Shape;11076;p81"/>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7" name="Google Shape;11077;p81"/>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8" name="Google Shape;11078;p81"/>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9" name="Google Shape;11079;p81"/>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0" name="Google Shape;11080;p81"/>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1" name="Google Shape;11081;p81"/>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82" name="Google Shape;11082;p81"/>
          <p:cNvGrpSpPr/>
          <p:nvPr/>
        </p:nvGrpSpPr>
        <p:grpSpPr>
          <a:xfrm>
            <a:off x="3019809" y="1688647"/>
            <a:ext cx="420775" cy="420811"/>
            <a:chOff x="-5251625" y="3272950"/>
            <a:chExt cx="292225" cy="292250"/>
          </a:xfrm>
        </p:grpSpPr>
        <p:sp>
          <p:nvSpPr>
            <p:cNvPr id="11083" name="Google Shape;11083;p81"/>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4" name="Google Shape;11084;p81"/>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5" name="Google Shape;11085;p81"/>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86" name="Google Shape;11086;p81"/>
          <p:cNvGrpSpPr/>
          <p:nvPr/>
        </p:nvGrpSpPr>
        <p:grpSpPr>
          <a:xfrm>
            <a:off x="3016407" y="2204348"/>
            <a:ext cx="427578" cy="421351"/>
            <a:chOff x="-5254775" y="3631325"/>
            <a:chExt cx="296950" cy="292625"/>
          </a:xfrm>
        </p:grpSpPr>
        <p:sp>
          <p:nvSpPr>
            <p:cNvPr id="11087" name="Google Shape;11087;p81"/>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8" name="Google Shape;11088;p81"/>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9" name="Google Shape;11089;p81"/>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0" name="Google Shape;11090;p81"/>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1" name="Google Shape;11091;p81"/>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2" name="Google Shape;11092;p81"/>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3" name="Google Shape;11093;p81"/>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4" name="Google Shape;11094;p81"/>
          <p:cNvGrpSpPr/>
          <p:nvPr/>
        </p:nvGrpSpPr>
        <p:grpSpPr>
          <a:xfrm>
            <a:off x="3032265" y="2756270"/>
            <a:ext cx="419659" cy="420775"/>
            <a:chOff x="-5251625" y="3991275"/>
            <a:chExt cx="291450" cy="292225"/>
          </a:xfrm>
        </p:grpSpPr>
        <p:sp>
          <p:nvSpPr>
            <p:cNvPr id="11095" name="Google Shape;11095;p81"/>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6" name="Google Shape;11096;p81"/>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7" name="Google Shape;11097;p81"/>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8" name="Google Shape;11098;p81"/>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9" name="Google Shape;11099;p81"/>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0" name="Google Shape;11100;p81"/>
          <p:cNvGrpSpPr/>
          <p:nvPr/>
        </p:nvGrpSpPr>
        <p:grpSpPr>
          <a:xfrm>
            <a:off x="5772848" y="1689240"/>
            <a:ext cx="319874" cy="419623"/>
            <a:chOff x="-3365275" y="3253275"/>
            <a:chExt cx="222150" cy="291425"/>
          </a:xfrm>
        </p:grpSpPr>
        <p:sp>
          <p:nvSpPr>
            <p:cNvPr id="11101" name="Google Shape;11101;p81"/>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2" name="Google Shape;11102;p81"/>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3" name="Google Shape;11103;p81"/>
          <p:cNvGrpSpPr/>
          <p:nvPr/>
        </p:nvGrpSpPr>
        <p:grpSpPr>
          <a:xfrm>
            <a:off x="5746786" y="2204058"/>
            <a:ext cx="371998" cy="421927"/>
            <a:chOff x="-3383375" y="3611625"/>
            <a:chExt cx="258350" cy="293025"/>
          </a:xfrm>
        </p:grpSpPr>
        <p:sp>
          <p:nvSpPr>
            <p:cNvPr id="11104" name="Google Shape;11104;p81"/>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5" name="Google Shape;11105;p81"/>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6" name="Google Shape;11106;p81"/>
          <p:cNvGrpSpPr/>
          <p:nvPr/>
        </p:nvGrpSpPr>
        <p:grpSpPr>
          <a:xfrm>
            <a:off x="5809135" y="2756826"/>
            <a:ext cx="271097" cy="419659"/>
            <a:chOff x="-3347950" y="3971575"/>
            <a:chExt cx="188275" cy="291450"/>
          </a:xfrm>
        </p:grpSpPr>
        <p:sp>
          <p:nvSpPr>
            <p:cNvPr id="11107" name="Google Shape;11107;p81"/>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8" name="Google Shape;11108;p81"/>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9" name="Google Shape;11109;p81"/>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0" name="Google Shape;11110;p81"/>
          <p:cNvGrpSpPr/>
          <p:nvPr/>
        </p:nvGrpSpPr>
        <p:grpSpPr>
          <a:xfrm>
            <a:off x="858994" y="3307061"/>
            <a:ext cx="371998" cy="421927"/>
            <a:chOff x="-1575775" y="3238300"/>
            <a:chExt cx="258350" cy="293025"/>
          </a:xfrm>
        </p:grpSpPr>
        <p:sp>
          <p:nvSpPr>
            <p:cNvPr id="11111" name="Google Shape;11111;p81"/>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2" name="Google Shape;11112;p81"/>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3" name="Google Shape;11113;p81"/>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4" name="Google Shape;11114;p81"/>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5" name="Google Shape;11115;p81"/>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6" name="Google Shape;11116;p81"/>
          <p:cNvGrpSpPr/>
          <p:nvPr/>
        </p:nvGrpSpPr>
        <p:grpSpPr>
          <a:xfrm>
            <a:off x="2503892" y="3309051"/>
            <a:ext cx="423079" cy="424159"/>
            <a:chOff x="-1591550" y="3597475"/>
            <a:chExt cx="293825" cy="294575"/>
          </a:xfrm>
        </p:grpSpPr>
        <p:sp>
          <p:nvSpPr>
            <p:cNvPr id="11117" name="Google Shape;11117;p81"/>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8" name="Google Shape;11118;p81"/>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9" name="Google Shape;11119;p81"/>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0" name="Google Shape;11120;p81"/>
          <p:cNvGrpSpPr/>
          <p:nvPr/>
        </p:nvGrpSpPr>
        <p:grpSpPr>
          <a:xfrm>
            <a:off x="4153362" y="3318663"/>
            <a:ext cx="421927" cy="399248"/>
            <a:chOff x="-1592325" y="3957400"/>
            <a:chExt cx="293025" cy="277275"/>
          </a:xfrm>
        </p:grpSpPr>
        <p:sp>
          <p:nvSpPr>
            <p:cNvPr id="11121" name="Google Shape;11121;p81"/>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2" name="Google Shape;11122;p81"/>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3" name="Google Shape;11123;p81"/>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4" name="Google Shape;11124;p81"/>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5" name="Google Shape;11125;p81"/>
          <p:cNvGrpSpPr/>
          <p:nvPr/>
        </p:nvGrpSpPr>
        <p:grpSpPr>
          <a:xfrm>
            <a:off x="3640232" y="3310744"/>
            <a:ext cx="369730" cy="420775"/>
            <a:chOff x="-778700" y="3612425"/>
            <a:chExt cx="256775" cy="292225"/>
          </a:xfrm>
        </p:grpSpPr>
        <p:sp>
          <p:nvSpPr>
            <p:cNvPr id="11126" name="Google Shape;11126;p81"/>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7" name="Google Shape;11127;p81"/>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8" name="Google Shape;11128;p81"/>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9" name="Google Shape;11129;p81"/>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0" name="Google Shape;11130;p81"/>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1" name="Google Shape;11131;p81"/>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2" name="Google Shape;11132;p81"/>
          <p:cNvGrpSpPr/>
          <p:nvPr/>
        </p:nvGrpSpPr>
        <p:grpSpPr>
          <a:xfrm>
            <a:off x="6111733" y="3828305"/>
            <a:ext cx="340731" cy="387641"/>
            <a:chOff x="7728464" y="1561258"/>
            <a:chExt cx="349719" cy="397866"/>
          </a:xfrm>
        </p:grpSpPr>
        <p:sp>
          <p:nvSpPr>
            <p:cNvPr id="11133" name="Google Shape;11133;p81"/>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4" name="Google Shape;11134;p81"/>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5" name="Google Shape;11135;p81"/>
          <p:cNvGrpSpPr/>
          <p:nvPr/>
        </p:nvGrpSpPr>
        <p:grpSpPr>
          <a:xfrm>
            <a:off x="4034702" y="3828305"/>
            <a:ext cx="387681" cy="387641"/>
            <a:chOff x="5611350" y="1561258"/>
            <a:chExt cx="397907" cy="397866"/>
          </a:xfrm>
        </p:grpSpPr>
        <p:sp>
          <p:nvSpPr>
            <p:cNvPr id="11136" name="Google Shape;11136;p81"/>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7" name="Google Shape;11137;p81"/>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8" name="Google Shape;11138;p81"/>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9" name="Google Shape;11139;p81"/>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40" name="Google Shape;11140;p81"/>
          <p:cNvGrpSpPr/>
          <p:nvPr/>
        </p:nvGrpSpPr>
        <p:grpSpPr>
          <a:xfrm>
            <a:off x="4553987" y="3925571"/>
            <a:ext cx="387610" cy="193109"/>
            <a:chOff x="6140660" y="1661097"/>
            <a:chExt cx="397835" cy="198202"/>
          </a:xfrm>
        </p:grpSpPr>
        <p:sp>
          <p:nvSpPr>
            <p:cNvPr id="11141" name="Google Shape;11141;p81"/>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2" name="Google Shape;11142;p81"/>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3" name="Google Shape;11143;p81"/>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4" name="Google Shape;11144;p81"/>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45" name="Google Shape;11145;p81"/>
          <p:cNvGrpSpPr/>
          <p:nvPr/>
        </p:nvGrpSpPr>
        <p:grpSpPr>
          <a:xfrm>
            <a:off x="5073202" y="3828305"/>
            <a:ext cx="387681" cy="387641"/>
            <a:chOff x="6669907" y="1561258"/>
            <a:chExt cx="397907" cy="397866"/>
          </a:xfrm>
        </p:grpSpPr>
        <p:sp>
          <p:nvSpPr>
            <p:cNvPr id="11146" name="Google Shape;11146;p81"/>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7" name="Google Shape;11147;p81"/>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8" name="Google Shape;11148;p81"/>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9" name="Google Shape;11149;p81"/>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0" name="Google Shape;11150;p81"/>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1" name="Google Shape;11151;p81"/>
          <p:cNvGrpSpPr/>
          <p:nvPr/>
        </p:nvGrpSpPr>
        <p:grpSpPr>
          <a:xfrm>
            <a:off x="1958433" y="3885842"/>
            <a:ext cx="387681" cy="272572"/>
            <a:chOff x="3386036" y="1746339"/>
            <a:chExt cx="397907" cy="279762"/>
          </a:xfrm>
        </p:grpSpPr>
        <p:sp>
          <p:nvSpPr>
            <p:cNvPr id="11152" name="Google Shape;11152;p81"/>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3" name="Google Shape;11153;p81"/>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4" name="Google Shape;11154;p81"/>
          <p:cNvGrpSpPr/>
          <p:nvPr/>
        </p:nvGrpSpPr>
        <p:grpSpPr>
          <a:xfrm>
            <a:off x="2996130" y="3828288"/>
            <a:ext cx="387681" cy="387681"/>
            <a:chOff x="4417380" y="1687279"/>
            <a:chExt cx="397907" cy="397907"/>
          </a:xfrm>
        </p:grpSpPr>
        <p:sp>
          <p:nvSpPr>
            <p:cNvPr id="11155" name="Google Shape;11155;p81"/>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6" name="Google Shape;11156;p81"/>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7" name="Google Shape;11157;p81"/>
          <p:cNvGrpSpPr/>
          <p:nvPr/>
        </p:nvGrpSpPr>
        <p:grpSpPr>
          <a:xfrm>
            <a:off x="7942611" y="3308537"/>
            <a:ext cx="387661" cy="387661"/>
            <a:chOff x="2869999" y="1687279"/>
            <a:chExt cx="397887" cy="397887"/>
          </a:xfrm>
        </p:grpSpPr>
        <p:sp>
          <p:nvSpPr>
            <p:cNvPr id="11158" name="Google Shape;11158;p81"/>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9" name="Google Shape;11159;p81"/>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0" name="Google Shape;11160;p81"/>
          <p:cNvGrpSpPr/>
          <p:nvPr/>
        </p:nvGrpSpPr>
        <p:grpSpPr>
          <a:xfrm>
            <a:off x="2477718" y="3828664"/>
            <a:ext cx="386807" cy="386929"/>
            <a:chOff x="3902887" y="1687655"/>
            <a:chExt cx="397010" cy="397135"/>
          </a:xfrm>
        </p:grpSpPr>
        <p:sp>
          <p:nvSpPr>
            <p:cNvPr id="11161" name="Google Shape;11161;p81"/>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2" name="Google Shape;11162;p81"/>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3" name="Google Shape;11163;p81"/>
          <p:cNvGrpSpPr/>
          <p:nvPr/>
        </p:nvGrpSpPr>
        <p:grpSpPr>
          <a:xfrm>
            <a:off x="3515416" y="3828344"/>
            <a:ext cx="387681" cy="387681"/>
            <a:chOff x="4933458" y="1687279"/>
            <a:chExt cx="397907" cy="397907"/>
          </a:xfrm>
        </p:grpSpPr>
        <p:sp>
          <p:nvSpPr>
            <p:cNvPr id="11164" name="Google Shape;11164;p81"/>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5" name="Google Shape;11165;p81"/>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6" name="Google Shape;11166;p81"/>
          <p:cNvGrpSpPr/>
          <p:nvPr/>
        </p:nvGrpSpPr>
        <p:grpSpPr>
          <a:xfrm>
            <a:off x="5286246" y="3308537"/>
            <a:ext cx="387681" cy="387661"/>
            <a:chOff x="266768" y="1721375"/>
            <a:chExt cx="397907" cy="397887"/>
          </a:xfrm>
        </p:grpSpPr>
        <p:sp>
          <p:nvSpPr>
            <p:cNvPr id="11167" name="Google Shape;11167;p81"/>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8" name="Google Shape;11168;p81"/>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9" name="Google Shape;11169;p81"/>
          <p:cNvGrpSpPr/>
          <p:nvPr/>
        </p:nvGrpSpPr>
        <p:grpSpPr>
          <a:xfrm>
            <a:off x="7411672" y="3308924"/>
            <a:ext cx="387539" cy="386888"/>
            <a:chOff x="2408992" y="1722875"/>
            <a:chExt cx="397761" cy="397093"/>
          </a:xfrm>
        </p:grpSpPr>
        <p:sp>
          <p:nvSpPr>
            <p:cNvPr id="11170" name="Google Shape;11170;p81"/>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1" name="Google Shape;11171;p81"/>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72" name="Google Shape;11172;p81"/>
          <p:cNvGrpSpPr/>
          <p:nvPr/>
        </p:nvGrpSpPr>
        <p:grpSpPr>
          <a:xfrm>
            <a:off x="5592488" y="3828305"/>
            <a:ext cx="387641" cy="387641"/>
            <a:chOff x="7199196" y="1561258"/>
            <a:chExt cx="397866" cy="397866"/>
          </a:xfrm>
        </p:grpSpPr>
        <p:sp>
          <p:nvSpPr>
            <p:cNvPr id="11173" name="Google Shape;11173;p81"/>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4" name="Google Shape;11174;p81"/>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5" name="Google Shape;11175;p81"/>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76" name="Google Shape;11176;p81"/>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11177" name="Google Shape;11177;p81"/>
          <p:cNvGrpSpPr/>
          <p:nvPr/>
        </p:nvGrpSpPr>
        <p:grpSpPr>
          <a:xfrm>
            <a:off x="6348367" y="3308537"/>
            <a:ext cx="387661" cy="387661"/>
            <a:chOff x="1379798" y="1723250"/>
            <a:chExt cx="397887" cy="397887"/>
          </a:xfrm>
        </p:grpSpPr>
        <p:sp>
          <p:nvSpPr>
            <p:cNvPr id="11178" name="Google Shape;11178;p81"/>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9" name="Google Shape;11179;p81"/>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0" name="Google Shape;11180;p81"/>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1" name="Google Shape;11181;p81"/>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82" name="Google Shape;11182;p81"/>
          <p:cNvGrpSpPr/>
          <p:nvPr/>
        </p:nvGrpSpPr>
        <p:grpSpPr>
          <a:xfrm>
            <a:off x="5817327" y="3308537"/>
            <a:ext cx="387641" cy="387661"/>
            <a:chOff x="864491" y="1723250"/>
            <a:chExt cx="397866" cy="397887"/>
          </a:xfrm>
        </p:grpSpPr>
        <p:sp>
          <p:nvSpPr>
            <p:cNvPr id="11183" name="Google Shape;11183;p81"/>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4" name="Google Shape;11184;p81"/>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5" name="Google Shape;11185;p81"/>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86" name="Google Shape;11186;p81"/>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87" name="Google Shape;11187;p81"/>
          <p:cNvGrpSpPr/>
          <p:nvPr/>
        </p:nvGrpSpPr>
        <p:grpSpPr>
          <a:xfrm>
            <a:off x="6584154" y="3827060"/>
            <a:ext cx="388966" cy="388966"/>
            <a:chOff x="1190625" y="238125"/>
            <a:chExt cx="5235075" cy="5235075"/>
          </a:xfrm>
        </p:grpSpPr>
        <p:sp>
          <p:nvSpPr>
            <p:cNvPr id="11188" name="Google Shape;11188;p81"/>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9" name="Google Shape;11189;p81"/>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193" name="Shape 11193"/>
        <p:cNvGrpSpPr/>
        <p:nvPr/>
      </p:nvGrpSpPr>
      <p:grpSpPr>
        <a:xfrm>
          <a:off x="0" y="0"/>
          <a:ext cx="0" cy="0"/>
          <a:chOff x="0" y="0"/>
          <a:chExt cx="0" cy="0"/>
        </a:xfrm>
      </p:grpSpPr>
      <p:pic>
        <p:nvPicPr>
          <p:cNvPr id="11194" name="Google Shape;11194;p82">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4" name="Shape 2354"/>
        <p:cNvGrpSpPr/>
        <p:nvPr/>
      </p:nvGrpSpPr>
      <p:grpSpPr>
        <a:xfrm>
          <a:off x="0" y="0"/>
          <a:ext cx="0" cy="0"/>
          <a:chOff x="0" y="0"/>
          <a:chExt cx="0" cy="0"/>
        </a:xfrm>
      </p:grpSpPr>
      <p:sp>
        <p:nvSpPr>
          <p:cNvPr id="2355" name="Google Shape;2355;p49"/>
          <p:cNvSpPr/>
          <p:nvPr/>
        </p:nvSpPr>
        <p:spPr>
          <a:xfrm>
            <a:off x="400512" y="173674"/>
            <a:ext cx="8342997" cy="5222114"/>
          </a:xfrm>
          <a:custGeom>
            <a:rect b="b" l="l" r="r" t="t"/>
            <a:pathLst>
              <a:path extrusionOk="0" h="12277" w="18756">
                <a:moveTo>
                  <a:pt x="10452" y="0"/>
                </a:moveTo>
                <a:cubicBezTo>
                  <a:pt x="8309" y="0"/>
                  <a:pt x="7598" y="2260"/>
                  <a:pt x="7598" y="2260"/>
                </a:cubicBezTo>
                <a:cubicBezTo>
                  <a:pt x="7302" y="1340"/>
                  <a:pt x="6272" y="505"/>
                  <a:pt x="5103" y="505"/>
                </a:cubicBezTo>
                <a:cubicBezTo>
                  <a:pt x="4629" y="505"/>
                  <a:pt x="4132" y="642"/>
                  <a:pt x="3652" y="967"/>
                </a:cubicBezTo>
                <a:cubicBezTo>
                  <a:pt x="1977" y="2091"/>
                  <a:pt x="3225" y="4508"/>
                  <a:pt x="3225" y="4508"/>
                </a:cubicBezTo>
                <a:cubicBezTo>
                  <a:pt x="2873" y="4382"/>
                  <a:pt x="2437" y="4297"/>
                  <a:pt x="2001" y="4297"/>
                </a:cubicBezTo>
                <a:cubicBezTo>
                  <a:pt x="1000" y="4297"/>
                  <a:pt x="1" y="4744"/>
                  <a:pt x="32" y="6161"/>
                </a:cubicBezTo>
                <a:cubicBezTo>
                  <a:pt x="58" y="7741"/>
                  <a:pt x="1373" y="7918"/>
                  <a:pt x="1959" y="7918"/>
                </a:cubicBezTo>
                <a:cubicBezTo>
                  <a:pt x="2127" y="7918"/>
                  <a:pt x="2235" y="7903"/>
                  <a:pt x="2236" y="7903"/>
                </a:cubicBezTo>
                <a:lnTo>
                  <a:pt x="2236" y="7903"/>
                </a:lnTo>
                <a:cubicBezTo>
                  <a:pt x="2235" y="7903"/>
                  <a:pt x="268" y="9826"/>
                  <a:pt x="2191" y="10950"/>
                </a:cubicBezTo>
                <a:cubicBezTo>
                  <a:pt x="2543" y="11156"/>
                  <a:pt x="2854" y="11240"/>
                  <a:pt x="3127" y="11240"/>
                </a:cubicBezTo>
                <a:cubicBezTo>
                  <a:pt x="4345" y="11240"/>
                  <a:pt x="4810" y="9567"/>
                  <a:pt x="4810" y="9567"/>
                </a:cubicBezTo>
                <a:lnTo>
                  <a:pt x="4810" y="9567"/>
                </a:lnTo>
                <a:cubicBezTo>
                  <a:pt x="4810" y="9567"/>
                  <a:pt x="4394" y="11906"/>
                  <a:pt x="6890" y="12243"/>
                </a:cubicBezTo>
                <a:cubicBezTo>
                  <a:pt x="7062" y="12266"/>
                  <a:pt x="7223" y="12277"/>
                  <a:pt x="7375" y="12277"/>
                </a:cubicBezTo>
                <a:cubicBezTo>
                  <a:pt x="9440" y="12277"/>
                  <a:pt x="9723" y="10287"/>
                  <a:pt x="9723" y="10287"/>
                </a:cubicBezTo>
                <a:cubicBezTo>
                  <a:pt x="9723" y="10287"/>
                  <a:pt x="10125" y="12102"/>
                  <a:pt x="11875" y="12102"/>
                </a:cubicBezTo>
                <a:cubicBezTo>
                  <a:pt x="11998" y="12102"/>
                  <a:pt x="12127" y="12093"/>
                  <a:pt x="12264" y="12074"/>
                </a:cubicBezTo>
                <a:cubicBezTo>
                  <a:pt x="14344" y="11782"/>
                  <a:pt x="13973" y="9579"/>
                  <a:pt x="13973" y="9578"/>
                </a:cubicBezTo>
                <a:lnTo>
                  <a:pt x="13973" y="9578"/>
                </a:lnTo>
                <a:cubicBezTo>
                  <a:pt x="14662" y="10528"/>
                  <a:pt x="15551" y="10939"/>
                  <a:pt x="16363" y="10939"/>
                </a:cubicBezTo>
                <a:cubicBezTo>
                  <a:pt x="17656" y="10939"/>
                  <a:pt x="18755" y="9898"/>
                  <a:pt x="18548" y="8331"/>
                </a:cubicBezTo>
                <a:cubicBezTo>
                  <a:pt x="18294" y="6416"/>
                  <a:pt x="16911" y="6180"/>
                  <a:pt x="16244" y="6180"/>
                </a:cubicBezTo>
                <a:cubicBezTo>
                  <a:pt x="16025" y="6180"/>
                  <a:pt x="15884" y="6206"/>
                  <a:pt x="15884" y="6206"/>
                </a:cubicBezTo>
                <a:cubicBezTo>
                  <a:pt x="15884" y="6206"/>
                  <a:pt x="17424" y="4508"/>
                  <a:pt x="16210" y="3294"/>
                </a:cubicBezTo>
                <a:cubicBezTo>
                  <a:pt x="15721" y="2805"/>
                  <a:pt x="15203" y="2659"/>
                  <a:pt x="14762" y="2659"/>
                </a:cubicBezTo>
                <a:cubicBezTo>
                  <a:pt x="14118" y="2659"/>
                  <a:pt x="13635" y="2968"/>
                  <a:pt x="13635" y="2968"/>
                </a:cubicBezTo>
                <a:cubicBezTo>
                  <a:pt x="13635" y="2968"/>
                  <a:pt x="13961" y="719"/>
                  <a:pt x="11218" y="90"/>
                </a:cubicBezTo>
                <a:cubicBezTo>
                  <a:pt x="10944" y="28"/>
                  <a:pt x="10689" y="0"/>
                  <a:pt x="10452" y="0"/>
                </a:cubicBezTo>
                <a:close/>
              </a:path>
            </a:pathLst>
          </a:custGeom>
          <a:solidFill>
            <a:srgbClr val="CCEBEF">
              <a:alpha val="30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49"/>
          <p:cNvSpPr txBox="1"/>
          <p:nvPr>
            <p:ph type="title"/>
          </p:nvPr>
        </p:nvSpPr>
        <p:spPr>
          <a:xfrm>
            <a:off x="2115050" y="903525"/>
            <a:ext cx="4668000" cy="91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Times New Roman"/>
                <a:ea typeface="Times New Roman"/>
                <a:cs typeface="Times New Roman"/>
                <a:sym typeface="Times New Roman"/>
              </a:rPr>
              <a:t>Objectives &amp; Goals</a:t>
            </a:r>
            <a:endParaRPr sz="2800">
              <a:latin typeface="Times New Roman"/>
              <a:ea typeface="Times New Roman"/>
              <a:cs typeface="Times New Roman"/>
              <a:sym typeface="Times New Roman"/>
            </a:endParaRPr>
          </a:p>
        </p:txBody>
      </p:sp>
      <p:sp>
        <p:nvSpPr>
          <p:cNvPr id="2357" name="Google Shape;2357;p49"/>
          <p:cNvSpPr txBox="1"/>
          <p:nvPr>
            <p:ph idx="1" type="subTitle"/>
          </p:nvPr>
        </p:nvSpPr>
        <p:spPr>
          <a:xfrm>
            <a:off x="2115050" y="1566976"/>
            <a:ext cx="4668000" cy="33165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Arial"/>
              <a:buChar char="●"/>
            </a:pPr>
            <a:r>
              <a:rPr lang="en" sz="2000">
                <a:latin typeface="Arial"/>
                <a:ea typeface="Arial"/>
                <a:cs typeface="Arial"/>
                <a:sym typeface="Arial"/>
              </a:rPr>
              <a:t>Develop a data integration pipeline combining data from APIs, sensors, and historical datasets.</a:t>
            </a:r>
            <a:endParaRPr sz="2000">
              <a:latin typeface="Arial"/>
              <a:ea typeface="Arial"/>
              <a:cs typeface="Arial"/>
              <a:sym typeface="Arial"/>
            </a:endParaRPr>
          </a:p>
          <a:p>
            <a:pPr indent="-355600" lvl="0" marL="457200" rtl="0" algn="l">
              <a:spcBef>
                <a:spcPts val="0"/>
              </a:spcBef>
              <a:spcAft>
                <a:spcPts val="0"/>
              </a:spcAft>
              <a:buSzPts val="2000"/>
              <a:buFont typeface="Arial"/>
              <a:buChar char="●"/>
            </a:pPr>
            <a:r>
              <a:rPr lang="en" sz="2000">
                <a:latin typeface="Arial"/>
                <a:ea typeface="Arial"/>
                <a:cs typeface="Arial"/>
                <a:sym typeface="Arial"/>
              </a:rPr>
              <a:t>Create a dashboard offering a comprehensive view of environmental trends.</a:t>
            </a:r>
            <a:endParaRPr sz="2000">
              <a:latin typeface="Arial"/>
              <a:ea typeface="Arial"/>
              <a:cs typeface="Arial"/>
              <a:sym typeface="Arial"/>
            </a:endParaRPr>
          </a:p>
          <a:p>
            <a:pPr indent="-355600" lvl="0" marL="457200" rtl="0" algn="l">
              <a:spcBef>
                <a:spcPts val="0"/>
              </a:spcBef>
              <a:spcAft>
                <a:spcPts val="0"/>
              </a:spcAft>
              <a:buSzPts val="2000"/>
              <a:buFont typeface="Arial"/>
              <a:buChar char="●"/>
            </a:pPr>
            <a:r>
              <a:rPr lang="en" sz="2000">
                <a:latin typeface="Arial"/>
                <a:ea typeface="Arial"/>
                <a:cs typeface="Arial"/>
                <a:sym typeface="Arial"/>
              </a:rPr>
              <a:t>Ensure data is clean, accurate, and analysis-ready.</a:t>
            </a:r>
            <a:endParaRPr sz="2000">
              <a:latin typeface="Arial"/>
              <a:ea typeface="Arial"/>
              <a:cs typeface="Arial"/>
              <a:sym typeface="Arial"/>
            </a:endParaRPr>
          </a:p>
          <a:p>
            <a:pPr indent="-355600" lvl="0" marL="457200" rtl="0" algn="l">
              <a:spcBef>
                <a:spcPts val="0"/>
              </a:spcBef>
              <a:spcAft>
                <a:spcPts val="0"/>
              </a:spcAft>
              <a:buSzPts val="2000"/>
              <a:buFont typeface="Arial"/>
              <a:buChar char="●"/>
            </a:pPr>
            <a:r>
              <a:rPr lang="en" sz="2000">
                <a:latin typeface="Arial"/>
                <a:ea typeface="Arial"/>
                <a:cs typeface="Arial"/>
                <a:sym typeface="Arial"/>
              </a:rPr>
              <a:t>Deliver user-friendly visualizations for interpreting weather data.</a:t>
            </a:r>
            <a:endParaRPr sz="2000">
              <a:latin typeface="Arial"/>
              <a:ea typeface="Arial"/>
              <a:cs typeface="Arial"/>
              <a:sym typeface="Arial"/>
            </a:endParaRPr>
          </a:p>
        </p:txBody>
      </p:sp>
      <p:sp>
        <p:nvSpPr>
          <p:cNvPr id="2358" name="Google Shape;2358;p49"/>
          <p:cNvSpPr/>
          <p:nvPr/>
        </p:nvSpPr>
        <p:spPr>
          <a:xfrm flipH="1">
            <a:off x="3786725" y="903536"/>
            <a:ext cx="109663" cy="114482"/>
          </a:xfrm>
          <a:custGeom>
            <a:rect b="b" l="l" r="r" t="t"/>
            <a:pathLst>
              <a:path extrusionOk="0" h="1069" w="1024">
                <a:moveTo>
                  <a:pt x="630" y="1"/>
                </a:moveTo>
                <a:lnTo>
                  <a:pt x="371" y="270"/>
                </a:lnTo>
                <a:lnTo>
                  <a:pt x="0" y="203"/>
                </a:lnTo>
                <a:lnTo>
                  <a:pt x="180" y="540"/>
                </a:lnTo>
                <a:lnTo>
                  <a:pt x="0" y="866"/>
                </a:lnTo>
                <a:lnTo>
                  <a:pt x="0" y="866"/>
                </a:lnTo>
                <a:lnTo>
                  <a:pt x="371" y="810"/>
                </a:lnTo>
                <a:lnTo>
                  <a:pt x="630" y="1069"/>
                </a:lnTo>
                <a:lnTo>
                  <a:pt x="686" y="698"/>
                </a:lnTo>
                <a:lnTo>
                  <a:pt x="1023" y="540"/>
                </a:lnTo>
                <a:lnTo>
                  <a:pt x="686" y="372"/>
                </a:lnTo>
                <a:lnTo>
                  <a:pt x="6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49"/>
          <p:cNvSpPr/>
          <p:nvPr/>
        </p:nvSpPr>
        <p:spPr>
          <a:xfrm flipH="1">
            <a:off x="1328009" y="2343659"/>
            <a:ext cx="84389" cy="88030"/>
          </a:xfrm>
          <a:custGeom>
            <a:rect b="b" l="l" r="r" t="t"/>
            <a:pathLst>
              <a:path extrusionOk="0" h="822" w="788">
                <a:moveTo>
                  <a:pt x="281" y="1"/>
                </a:moveTo>
                <a:lnTo>
                  <a:pt x="247" y="282"/>
                </a:lnTo>
                <a:lnTo>
                  <a:pt x="0" y="428"/>
                </a:lnTo>
                <a:lnTo>
                  <a:pt x="259" y="540"/>
                </a:lnTo>
                <a:lnTo>
                  <a:pt x="304" y="821"/>
                </a:lnTo>
                <a:lnTo>
                  <a:pt x="506" y="608"/>
                </a:lnTo>
                <a:lnTo>
                  <a:pt x="787" y="653"/>
                </a:lnTo>
                <a:lnTo>
                  <a:pt x="641" y="405"/>
                </a:lnTo>
                <a:lnTo>
                  <a:pt x="765" y="147"/>
                </a:lnTo>
                <a:lnTo>
                  <a:pt x="483" y="203"/>
                </a:lnTo>
                <a:lnTo>
                  <a:pt x="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49"/>
          <p:cNvSpPr/>
          <p:nvPr/>
        </p:nvSpPr>
        <p:spPr>
          <a:xfrm flipH="1">
            <a:off x="7010342" y="1432038"/>
            <a:ext cx="132473" cy="134937"/>
          </a:xfrm>
          <a:custGeom>
            <a:rect b="b" l="l" r="r" t="t"/>
            <a:pathLst>
              <a:path extrusionOk="0" h="1260" w="1237">
                <a:moveTo>
                  <a:pt x="540" y="0"/>
                </a:moveTo>
                <a:lnTo>
                  <a:pt x="416" y="428"/>
                </a:lnTo>
                <a:lnTo>
                  <a:pt x="0" y="574"/>
                </a:lnTo>
                <a:lnTo>
                  <a:pt x="371" y="810"/>
                </a:lnTo>
                <a:lnTo>
                  <a:pt x="371" y="1260"/>
                </a:lnTo>
                <a:lnTo>
                  <a:pt x="720" y="978"/>
                </a:lnTo>
                <a:lnTo>
                  <a:pt x="1147" y="1113"/>
                </a:lnTo>
                <a:lnTo>
                  <a:pt x="1147" y="1113"/>
                </a:lnTo>
                <a:lnTo>
                  <a:pt x="990" y="697"/>
                </a:lnTo>
                <a:lnTo>
                  <a:pt x="1237" y="338"/>
                </a:lnTo>
                <a:lnTo>
                  <a:pt x="1237" y="338"/>
                </a:lnTo>
                <a:lnTo>
                  <a:pt x="799" y="360"/>
                </a:lnTo>
                <a:lnTo>
                  <a:pt x="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4" name="Shape 2364"/>
        <p:cNvGrpSpPr/>
        <p:nvPr/>
      </p:nvGrpSpPr>
      <p:grpSpPr>
        <a:xfrm>
          <a:off x="0" y="0"/>
          <a:ext cx="0" cy="0"/>
          <a:chOff x="0" y="0"/>
          <a:chExt cx="0" cy="0"/>
        </a:xfrm>
      </p:grpSpPr>
      <p:grpSp>
        <p:nvGrpSpPr>
          <p:cNvPr id="2365" name="Google Shape;2365;p50"/>
          <p:cNvGrpSpPr/>
          <p:nvPr/>
        </p:nvGrpSpPr>
        <p:grpSpPr>
          <a:xfrm>
            <a:off x="6893775" y="3600256"/>
            <a:ext cx="1944170" cy="1085852"/>
            <a:chOff x="-167550" y="-6"/>
            <a:chExt cx="1944170" cy="1085852"/>
          </a:xfrm>
        </p:grpSpPr>
        <p:sp>
          <p:nvSpPr>
            <p:cNvPr id="2366" name="Google Shape;2366;p50"/>
            <p:cNvSpPr/>
            <p:nvPr/>
          </p:nvSpPr>
          <p:spPr>
            <a:xfrm>
              <a:off x="-167550" y="-6"/>
              <a:ext cx="1944170" cy="1085852"/>
            </a:xfrm>
            <a:custGeom>
              <a:rect b="b" l="l" r="r" t="t"/>
              <a:pathLst>
                <a:path extrusionOk="0" h="11673" w="20900">
                  <a:moveTo>
                    <a:pt x="11993" y="0"/>
                  </a:moveTo>
                  <a:cubicBezTo>
                    <a:pt x="9503" y="0"/>
                    <a:pt x="7724" y="2512"/>
                    <a:pt x="7724" y="2512"/>
                  </a:cubicBezTo>
                  <a:cubicBezTo>
                    <a:pt x="7267" y="1937"/>
                    <a:pt x="6152" y="1212"/>
                    <a:pt x="4885" y="1212"/>
                  </a:cubicBezTo>
                  <a:cubicBezTo>
                    <a:pt x="4219" y="1212"/>
                    <a:pt x="3511" y="1412"/>
                    <a:pt x="2833" y="1938"/>
                  </a:cubicBezTo>
                  <a:cubicBezTo>
                    <a:pt x="877" y="3467"/>
                    <a:pt x="1923" y="6604"/>
                    <a:pt x="1923" y="6604"/>
                  </a:cubicBezTo>
                  <a:cubicBezTo>
                    <a:pt x="1923" y="6604"/>
                    <a:pt x="0" y="8313"/>
                    <a:pt x="1574" y="9966"/>
                  </a:cubicBezTo>
                  <a:cubicBezTo>
                    <a:pt x="1962" y="10374"/>
                    <a:pt x="2446" y="10515"/>
                    <a:pt x="2927" y="10515"/>
                  </a:cubicBezTo>
                  <a:cubicBezTo>
                    <a:pt x="3982" y="10515"/>
                    <a:pt x="5025" y="9842"/>
                    <a:pt x="5025" y="9842"/>
                  </a:cubicBezTo>
                  <a:cubicBezTo>
                    <a:pt x="5025" y="9842"/>
                    <a:pt x="6856" y="11673"/>
                    <a:pt x="9356" y="11673"/>
                  </a:cubicBezTo>
                  <a:cubicBezTo>
                    <a:pt x="9661" y="11673"/>
                    <a:pt x="9976" y="11646"/>
                    <a:pt x="10298" y="11584"/>
                  </a:cubicBezTo>
                  <a:cubicBezTo>
                    <a:pt x="13277" y="11011"/>
                    <a:pt x="13840" y="9887"/>
                    <a:pt x="13840" y="9887"/>
                  </a:cubicBezTo>
                  <a:cubicBezTo>
                    <a:pt x="14391" y="10830"/>
                    <a:pt x="15933" y="11503"/>
                    <a:pt x="17424" y="11503"/>
                  </a:cubicBezTo>
                  <a:cubicBezTo>
                    <a:pt x="19097" y="11503"/>
                    <a:pt x="20705" y="10656"/>
                    <a:pt x="20776" y="8392"/>
                  </a:cubicBezTo>
                  <a:cubicBezTo>
                    <a:pt x="20900" y="4119"/>
                    <a:pt x="16369" y="4074"/>
                    <a:pt x="16369" y="4074"/>
                  </a:cubicBezTo>
                  <a:cubicBezTo>
                    <a:pt x="16144" y="3029"/>
                    <a:pt x="15492" y="589"/>
                    <a:pt x="12659" y="61"/>
                  </a:cubicBezTo>
                  <a:cubicBezTo>
                    <a:pt x="12432" y="20"/>
                    <a:pt x="12210" y="0"/>
                    <a:pt x="119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0"/>
            <p:cNvSpPr/>
            <p:nvPr/>
          </p:nvSpPr>
          <p:spPr>
            <a:xfrm>
              <a:off x="21656" y="354684"/>
              <a:ext cx="33581" cy="170882"/>
            </a:xfrm>
            <a:custGeom>
              <a:rect b="b" l="l" r="r" t="t"/>
              <a:pathLst>
                <a:path extrusionOk="0" h="1837" w="361">
                  <a:moveTo>
                    <a:pt x="280" y="0"/>
                  </a:moveTo>
                  <a:cubicBezTo>
                    <a:pt x="256" y="0"/>
                    <a:pt x="231" y="12"/>
                    <a:pt x="215" y="37"/>
                  </a:cubicBezTo>
                  <a:cubicBezTo>
                    <a:pt x="46" y="599"/>
                    <a:pt x="1" y="1195"/>
                    <a:pt x="80" y="1779"/>
                  </a:cubicBezTo>
                  <a:cubicBezTo>
                    <a:pt x="84" y="1819"/>
                    <a:pt x="109" y="1836"/>
                    <a:pt x="137" y="1836"/>
                  </a:cubicBezTo>
                  <a:cubicBezTo>
                    <a:pt x="180" y="1836"/>
                    <a:pt x="228" y="1796"/>
                    <a:pt x="215" y="1734"/>
                  </a:cubicBezTo>
                  <a:cubicBezTo>
                    <a:pt x="147" y="1183"/>
                    <a:pt x="192" y="610"/>
                    <a:pt x="361" y="82"/>
                  </a:cubicBezTo>
                  <a:cubicBezTo>
                    <a:pt x="361" y="32"/>
                    <a:pt x="321" y="0"/>
                    <a:pt x="28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0"/>
            <p:cNvSpPr/>
            <p:nvPr/>
          </p:nvSpPr>
          <p:spPr>
            <a:xfrm>
              <a:off x="71794" y="218036"/>
              <a:ext cx="68092" cy="66976"/>
            </a:xfrm>
            <a:custGeom>
              <a:rect b="b" l="l" r="r" t="t"/>
              <a:pathLst>
                <a:path extrusionOk="0" h="720" w="732">
                  <a:moveTo>
                    <a:pt x="624" y="1"/>
                  </a:moveTo>
                  <a:cubicBezTo>
                    <a:pt x="612" y="1"/>
                    <a:pt x="600" y="4"/>
                    <a:pt x="586" y="10"/>
                  </a:cubicBezTo>
                  <a:cubicBezTo>
                    <a:pt x="350" y="157"/>
                    <a:pt x="159" y="359"/>
                    <a:pt x="24" y="606"/>
                  </a:cubicBezTo>
                  <a:cubicBezTo>
                    <a:pt x="1" y="668"/>
                    <a:pt x="47" y="720"/>
                    <a:pt x="97" y="720"/>
                  </a:cubicBezTo>
                  <a:cubicBezTo>
                    <a:pt x="119" y="720"/>
                    <a:pt x="142" y="709"/>
                    <a:pt x="159" y="685"/>
                  </a:cubicBezTo>
                  <a:cubicBezTo>
                    <a:pt x="283" y="460"/>
                    <a:pt x="451" y="269"/>
                    <a:pt x="665" y="145"/>
                  </a:cubicBezTo>
                  <a:cubicBezTo>
                    <a:pt x="732" y="97"/>
                    <a:pt x="693" y="1"/>
                    <a:pt x="624"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0"/>
            <p:cNvSpPr/>
            <p:nvPr/>
          </p:nvSpPr>
          <p:spPr>
            <a:xfrm>
              <a:off x="211326" y="169200"/>
              <a:ext cx="183626" cy="35069"/>
            </a:xfrm>
            <a:custGeom>
              <a:rect b="b" l="l" r="r" t="t"/>
              <a:pathLst>
                <a:path extrusionOk="0" h="377" w="1974">
                  <a:moveTo>
                    <a:pt x="817" y="0"/>
                  </a:moveTo>
                  <a:cubicBezTo>
                    <a:pt x="568" y="0"/>
                    <a:pt x="318" y="36"/>
                    <a:pt x="76" y="108"/>
                  </a:cubicBezTo>
                  <a:cubicBezTo>
                    <a:pt x="1" y="140"/>
                    <a:pt x="28" y="244"/>
                    <a:pt x="98" y="244"/>
                  </a:cubicBezTo>
                  <a:cubicBezTo>
                    <a:pt x="102" y="244"/>
                    <a:pt x="106" y="244"/>
                    <a:pt x="109" y="243"/>
                  </a:cubicBezTo>
                  <a:cubicBezTo>
                    <a:pt x="338" y="176"/>
                    <a:pt x="572" y="143"/>
                    <a:pt x="804" y="143"/>
                  </a:cubicBezTo>
                  <a:cubicBezTo>
                    <a:pt x="1154" y="143"/>
                    <a:pt x="1501" y="218"/>
                    <a:pt x="1818" y="367"/>
                  </a:cubicBezTo>
                  <a:cubicBezTo>
                    <a:pt x="1832" y="374"/>
                    <a:pt x="1845" y="376"/>
                    <a:pt x="1857" y="376"/>
                  </a:cubicBezTo>
                  <a:cubicBezTo>
                    <a:pt x="1928" y="376"/>
                    <a:pt x="1973" y="281"/>
                    <a:pt x="1897" y="243"/>
                  </a:cubicBezTo>
                  <a:cubicBezTo>
                    <a:pt x="1560" y="81"/>
                    <a:pt x="1190" y="0"/>
                    <a:pt x="81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0"/>
            <p:cNvSpPr/>
            <p:nvPr/>
          </p:nvSpPr>
          <p:spPr>
            <a:xfrm>
              <a:off x="444159" y="226315"/>
              <a:ext cx="36372" cy="26139"/>
            </a:xfrm>
            <a:custGeom>
              <a:rect b="b" l="l" r="r" t="t"/>
              <a:pathLst>
                <a:path extrusionOk="0" h="281" w="391">
                  <a:moveTo>
                    <a:pt x="102" y="0"/>
                  </a:moveTo>
                  <a:cubicBezTo>
                    <a:pt x="80" y="0"/>
                    <a:pt x="57" y="0"/>
                    <a:pt x="46" y="11"/>
                  </a:cubicBezTo>
                  <a:cubicBezTo>
                    <a:pt x="23" y="23"/>
                    <a:pt x="12" y="34"/>
                    <a:pt x="12" y="56"/>
                  </a:cubicBezTo>
                  <a:cubicBezTo>
                    <a:pt x="1" y="101"/>
                    <a:pt x="23" y="135"/>
                    <a:pt x="57" y="146"/>
                  </a:cubicBezTo>
                  <a:lnTo>
                    <a:pt x="80" y="157"/>
                  </a:lnTo>
                  <a:cubicBezTo>
                    <a:pt x="113" y="180"/>
                    <a:pt x="158" y="191"/>
                    <a:pt x="192" y="225"/>
                  </a:cubicBezTo>
                  <a:lnTo>
                    <a:pt x="226" y="259"/>
                  </a:lnTo>
                  <a:cubicBezTo>
                    <a:pt x="241" y="274"/>
                    <a:pt x="259" y="281"/>
                    <a:pt x="277" y="281"/>
                  </a:cubicBezTo>
                  <a:cubicBezTo>
                    <a:pt x="335" y="281"/>
                    <a:pt x="390" y="207"/>
                    <a:pt x="338" y="146"/>
                  </a:cubicBezTo>
                  <a:cubicBezTo>
                    <a:pt x="271" y="79"/>
                    <a:pt x="192" y="34"/>
                    <a:pt x="102"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0"/>
            <p:cNvSpPr/>
            <p:nvPr/>
          </p:nvSpPr>
          <p:spPr>
            <a:xfrm>
              <a:off x="617086" y="168269"/>
              <a:ext cx="74883" cy="73674"/>
            </a:xfrm>
            <a:custGeom>
              <a:rect b="b" l="l" r="r" t="t"/>
              <a:pathLst>
                <a:path extrusionOk="0" h="792" w="805">
                  <a:moveTo>
                    <a:pt x="682" y="1"/>
                  </a:moveTo>
                  <a:cubicBezTo>
                    <a:pt x="667" y="1"/>
                    <a:pt x="651" y="6"/>
                    <a:pt x="638" y="17"/>
                  </a:cubicBezTo>
                  <a:lnTo>
                    <a:pt x="53" y="658"/>
                  </a:lnTo>
                  <a:cubicBezTo>
                    <a:pt x="0" y="711"/>
                    <a:pt x="51" y="791"/>
                    <a:pt x="108" y="791"/>
                  </a:cubicBezTo>
                  <a:cubicBezTo>
                    <a:pt x="123" y="791"/>
                    <a:pt x="140" y="785"/>
                    <a:pt x="154" y="770"/>
                  </a:cubicBezTo>
                  <a:lnTo>
                    <a:pt x="750" y="141"/>
                  </a:lnTo>
                  <a:cubicBezTo>
                    <a:pt x="804" y="78"/>
                    <a:pt x="743" y="1"/>
                    <a:pt x="682"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0"/>
            <p:cNvSpPr/>
            <p:nvPr/>
          </p:nvSpPr>
          <p:spPr>
            <a:xfrm>
              <a:off x="731037" y="47248"/>
              <a:ext cx="167534" cy="92185"/>
            </a:xfrm>
            <a:custGeom>
              <a:rect b="b" l="l" r="r" t="t"/>
              <a:pathLst>
                <a:path extrusionOk="0" h="991" w="1801">
                  <a:moveTo>
                    <a:pt x="1691" y="0"/>
                  </a:moveTo>
                  <a:cubicBezTo>
                    <a:pt x="1685" y="0"/>
                    <a:pt x="1679" y="1"/>
                    <a:pt x="1672" y="3"/>
                  </a:cubicBezTo>
                  <a:cubicBezTo>
                    <a:pt x="1077" y="183"/>
                    <a:pt x="537" y="475"/>
                    <a:pt x="54" y="868"/>
                  </a:cubicBezTo>
                  <a:cubicBezTo>
                    <a:pt x="1" y="912"/>
                    <a:pt x="51" y="990"/>
                    <a:pt x="113" y="990"/>
                  </a:cubicBezTo>
                  <a:cubicBezTo>
                    <a:pt x="130" y="990"/>
                    <a:pt x="149" y="984"/>
                    <a:pt x="166" y="969"/>
                  </a:cubicBezTo>
                  <a:cubicBezTo>
                    <a:pt x="616" y="598"/>
                    <a:pt x="1144" y="317"/>
                    <a:pt x="1706" y="149"/>
                  </a:cubicBezTo>
                  <a:cubicBezTo>
                    <a:pt x="1800" y="128"/>
                    <a:pt x="1768" y="0"/>
                    <a:pt x="1691"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0"/>
            <p:cNvSpPr/>
            <p:nvPr/>
          </p:nvSpPr>
          <p:spPr>
            <a:xfrm>
              <a:off x="970196" y="44551"/>
              <a:ext cx="160557" cy="63906"/>
            </a:xfrm>
            <a:custGeom>
              <a:rect b="b" l="l" r="r" t="t"/>
              <a:pathLst>
                <a:path extrusionOk="0" h="687" w="1726">
                  <a:moveTo>
                    <a:pt x="368" y="1"/>
                  </a:moveTo>
                  <a:cubicBezTo>
                    <a:pt x="267" y="1"/>
                    <a:pt x="166" y="14"/>
                    <a:pt x="68" y="43"/>
                  </a:cubicBezTo>
                  <a:cubicBezTo>
                    <a:pt x="1" y="77"/>
                    <a:pt x="23" y="178"/>
                    <a:pt x="102" y="178"/>
                  </a:cubicBezTo>
                  <a:cubicBezTo>
                    <a:pt x="192" y="155"/>
                    <a:pt x="283" y="144"/>
                    <a:pt x="374" y="144"/>
                  </a:cubicBezTo>
                  <a:cubicBezTo>
                    <a:pt x="556" y="144"/>
                    <a:pt x="735" y="189"/>
                    <a:pt x="900" y="279"/>
                  </a:cubicBezTo>
                  <a:cubicBezTo>
                    <a:pt x="1024" y="346"/>
                    <a:pt x="1136" y="425"/>
                    <a:pt x="1249" y="504"/>
                  </a:cubicBezTo>
                  <a:cubicBezTo>
                    <a:pt x="1350" y="594"/>
                    <a:pt x="1462" y="650"/>
                    <a:pt x="1597" y="684"/>
                  </a:cubicBezTo>
                  <a:cubicBezTo>
                    <a:pt x="1605" y="685"/>
                    <a:pt x="1611" y="686"/>
                    <a:pt x="1618" y="686"/>
                  </a:cubicBezTo>
                  <a:cubicBezTo>
                    <a:pt x="1703" y="686"/>
                    <a:pt x="1726" y="558"/>
                    <a:pt x="1642" y="538"/>
                  </a:cubicBezTo>
                  <a:cubicBezTo>
                    <a:pt x="1496" y="493"/>
                    <a:pt x="1372" y="425"/>
                    <a:pt x="1260" y="335"/>
                  </a:cubicBezTo>
                  <a:cubicBezTo>
                    <a:pt x="1148" y="245"/>
                    <a:pt x="1013" y="178"/>
                    <a:pt x="878" y="122"/>
                  </a:cubicBezTo>
                  <a:cubicBezTo>
                    <a:pt x="720" y="43"/>
                    <a:pt x="545" y="1"/>
                    <a:pt x="36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0"/>
            <p:cNvSpPr/>
            <p:nvPr/>
          </p:nvSpPr>
          <p:spPr>
            <a:xfrm>
              <a:off x="1183029" y="163153"/>
              <a:ext cx="88278" cy="168464"/>
            </a:xfrm>
            <a:custGeom>
              <a:rect b="b" l="l" r="r" t="t"/>
              <a:pathLst>
                <a:path extrusionOk="0" h="1811" w="949">
                  <a:moveTo>
                    <a:pt x="110" y="0"/>
                  </a:moveTo>
                  <a:cubicBezTo>
                    <a:pt x="52" y="0"/>
                    <a:pt x="0" y="77"/>
                    <a:pt x="51" y="128"/>
                  </a:cubicBezTo>
                  <a:cubicBezTo>
                    <a:pt x="265" y="353"/>
                    <a:pt x="434" y="600"/>
                    <a:pt x="557" y="881"/>
                  </a:cubicBezTo>
                  <a:cubicBezTo>
                    <a:pt x="613" y="1016"/>
                    <a:pt x="658" y="1151"/>
                    <a:pt x="692" y="1297"/>
                  </a:cubicBezTo>
                  <a:cubicBezTo>
                    <a:pt x="737" y="1455"/>
                    <a:pt x="737" y="1612"/>
                    <a:pt x="782" y="1758"/>
                  </a:cubicBezTo>
                  <a:cubicBezTo>
                    <a:pt x="796" y="1794"/>
                    <a:pt x="827" y="1811"/>
                    <a:pt x="858" y="1811"/>
                  </a:cubicBezTo>
                  <a:cubicBezTo>
                    <a:pt x="904" y="1811"/>
                    <a:pt x="948" y="1774"/>
                    <a:pt x="928" y="1713"/>
                  </a:cubicBezTo>
                  <a:cubicBezTo>
                    <a:pt x="883" y="1567"/>
                    <a:pt x="883" y="1399"/>
                    <a:pt x="838" y="1241"/>
                  </a:cubicBezTo>
                  <a:cubicBezTo>
                    <a:pt x="805" y="1095"/>
                    <a:pt x="748" y="949"/>
                    <a:pt x="681" y="803"/>
                  </a:cubicBezTo>
                  <a:cubicBezTo>
                    <a:pt x="557" y="510"/>
                    <a:pt x="377" y="252"/>
                    <a:pt x="164" y="27"/>
                  </a:cubicBezTo>
                  <a:cubicBezTo>
                    <a:pt x="147" y="8"/>
                    <a:pt x="128" y="0"/>
                    <a:pt x="11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0"/>
            <p:cNvSpPr/>
            <p:nvPr/>
          </p:nvSpPr>
          <p:spPr>
            <a:xfrm>
              <a:off x="-21134" y="685097"/>
              <a:ext cx="60744" cy="129859"/>
            </a:xfrm>
            <a:custGeom>
              <a:rect b="b" l="l" r="r" t="t"/>
              <a:pathLst>
                <a:path extrusionOk="0" h="1396" w="653">
                  <a:moveTo>
                    <a:pt x="570" y="1"/>
                  </a:moveTo>
                  <a:cubicBezTo>
                    <a:pt x="563" y="1"/>
                    <a:pt x="557" y="2"/>
                    <a:pt x="551" y="4"/>
                  </a:cubicBezTo>
                  <a:cubicBezTo>
                    <a:pt x="292" y="127"/>
                    <a:pt x="112" y="375"/>
                    <a:pt x="67" y="667"/>
                  </a:cubicBezTo>
                  <a:cubicBezTo>
                    <a:pt x="34" y="802"/>
                    <a:pt x="11" y="948"/>
                    <a:pt x="11" y="1094"/>
                  </a:cubicBezTo>
                  <a:cubicBezTo>
                    <a:pt x="0" y="1206"/>
                    <a:pt x="56" y="1319"/>
                    <a:pt x="169" y="1386"/>
                  </a:cubicBezTo>
                  <a:cubicBezTo>
                    <a:pt x="180" y="1393"/>
                    <a:pt x="191" y="1395"/>
                    <a:pt x="201" y="1395"/>
                  </a:cubicBezTo>
                  <a:cubicBezTo>
                    <a:pt x="266" y="1395"/>
                    <a:pt x="313" y="1290"/>
                    <a:pt x="236" y="1251"/>
                  </a:cubicBezTo>
                  <a:cubicBezTo>
                    <a:pt x="157" y="1206"/>
                    <a:pt x="157" y="1117"/>
                    <a:pt x="157" y="1038"/>
                  </a:cubicBezTo>
                  <a:cubicBezTo>
                    <a:pt x="169" y="914"/>
                    <a:pt x="191" y="802"/>
                    <a:pt x="214" y="678"/>
                  </a:cubicBezTo>
                  <a:cubicBezTo>
                    <a:pt x="270" y="464"/>
                    <a:pt x="371" y="240"/>
                    <a:pt x="596" y="138"/>
                  </a:cubicBezTo>
                  <a:cubicBezTo>
                    <a:pt x="630" y="127"/>
                    <a:pt x="652" y="93"/>
                    <a:pt x="641" y="49"/>
                  </a:cubicBezTo>
                  <a:cubicBezTo>
                    <a:pt x="632" y="21"/>
                    <a:pt x="600" y="1"/>
                    <a:pt x="570"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0"/>
            <p:cNvSpPr/>
            <p:nvPr/>
          </p:nvSpPr>
          <p:spPr>
            <a:xfrm>
              <a:off x="18586" y="874395"/>
              <a:ext cx="59441" cy="44465"/>
            </a:xfrm>
            <a:custGeom>
              <a:rect b="b" l="l" r="r" t="t"/>
              <a:pathLst>
                <a:path extrusionOk="0" h="478" w="639">
                  <a:moveTo>
                    <a:pt x="79" y="1"/>
                  </a:moveTo>
                  <a:cubicBezTo>
                    <a:pt x="72" y="1"/>
                    <a:pt x="64" y="1"/>
                    <a:pt x="56" y="3"/>
                  </a:cubicBezTo>
                  <a:cubicBezTo>
                    <a:pt x="23" y="15"/>
                    <a:pt x="0" y="60"/>
                    <a:pt x="0" y="105"/>
                  </a:cubicBezTo>
                  <a:cubicBezTo>
                    <a:pt x="63" y="326"/>
                    <a:pt x="274" y="478"/>
                    <a:pt x="504" y="478"/>
                  </a:cubicBezTo>
                  <a:cubicBezTo>
                    <a:pt x="520" y="478"/>
                    <a:pt x="535" y="477"/>
                    <a:pt x="551" y="476"/>
                  </a:cubicBezTo>
                  <a:cubicBezTo>
                    <a:pt x="554" y="476"/>
                    <a:pt x="557" y="476"/>
                    <a:pt x="560" y="476"/>
                  </a:cubicBezTo>
                  <a:cubicBezTo>
                    <a:pt x="638" y="476"/>
                    <a:pt x="638" y="329"/>
                    <a:pt x="560" y="329"/>
                  </a:cubicBezTo>
                  <a:cubicBezTo>
                    <a:pt x="557" y="329"/>
                    <a:pt x="554" y="329"/>
                    <a:pt x="551" y="329"/>
                  </a:cubicBezTo>
                  <a:lnTo>
                    <a:pt x="529" y="307"/>
                  </a:lnTo>
                  <a:lnTo>
                    <a:pt x="405" y="307"/>
                  </a:lnTo>
                  <a:cubicBezTo>
                    <a:pt x="382" y="307"/>
                    <a:pt x="371" y="307"/>
                    <a:pt x="360" y="296"/>
                  </a:cubicBezTo>
                  <a:lnTo>
                    <a:pt x="349" y="296"/>
                  </a:lnTo>
                  <a:cubicBezTo>
                    <a:pt x="326" y="284"/>
                    <a:pt x="304" y="273"/>
                    <a:pt x="281" y="262"/>
                  </a:cubicBezTo>
                  <a:lnTo>
                    <a:pt x="270" y="251"/>
                  </a:lnTo>
                  <a:lnTo>
                    <a:pt x="236" y="217"/>
                  </a:lnTo>
                  <a:lnTo>
                    <a:pt x="214" y="195"/>
                  </a:lnTo>
                  <a:lnTo>
                    <a:pt x="203" y="183"/>
                  </a:lnTo>
                  <a:cubicBezTo>
                    <a:pt x="180" y="161"/>
                    <a:pt x="169" y="138"/>
                    <a:pt x="158" y="116"/>
                  </a:cubicBezTo>
                  <a:cubicBezTo>
                    <a:pt x="158" y="116"/>
                    <a:pt x="158" y="116"/>
                    <a:pt x="158" y="105"/>
                  </a:cubicBezTo>
                  <a:cubicBezTo>
                    <a:pt x="158" y="105"/>
                    <a:pt x="158" y="105"/>
                    <a:pt x="158" y="93"/>
                  </a:cubicBezTo>
                  <a:lnTo>
                    <a:pt x="146" y="60"/>
                  </a:lnTo>
                  <a:cubicBezTo>
                    <a:pt x="137" y="22"/>
                    <a:pt x="112" y="1"/>
                    <a:pt x="79"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0"/>
            <p:cNvSpPr/>
            <p:nvPr/>
          </p:nvSpPr>
          <p:spPr>
            <a:xfrm>
              <a:off x="587691" y="1014951"/>
              <a:ext cx="217394" cy="34511"/>
            </a:xfrm>
            <a:custGeom>
              <a:rect b="b" l="l" r="r" t="t"/>
              <a:pathLst>
                <a:path extrusionOk="0" h="371" w="2337">
                  <a:moveTo>
                    <a:pt x="116" y="0"/>
                  </a:moveTo>
                  <a:cubicBezTo>
                    <a:pt x="46" y="0"/>
                    <a:pt x="0" y="96"/>
                    <a:pt x="77" y="134"/>
                  </a:cubicBezTo>
                  <a:cubicBezTo>
                    <a:pt x="372" y="260"/>
                    <a:pt x="676" y="337"/>
                    <a:pt x="1000" y="337"/>
                  </a:cubicBezTo>
                  <a:cubicBezTo>
                    <a:pt x="1022" y="337"/>
                    <a:pt x="1044" y="337"/>
                    <a:pt x="1066" y="336"/>
                  </a:cubicBezTo>
                  <a:cubicBezTo>
                    <a:pt x="1460" y="347"/>
                    <a:pt x="1853" y="359"/>
                    <a:pt x="2247" y="370"/>
                  </a:cubicBezTo>
                  <a:cubicBezTo>
                    <a:pt x="2250" y="370"/>
                    <a:pt x="2253" y="370"/>
                    <a:pt x="2256" y="370"/>
                  </a:cubicBezTo>
                  <a:cubicBezTo>
                    <a:pt x="2336" y="370"/>
                    <a:pt x="2333" y="224"/>
                    <a:pt x="2235" y="224"/>
                  </a:cubicBezTo>
                  <a:lnTo>
                    <a:pt x="1122" y="190"/>
                  </a:lnTo>
                  <a:cubicBezTo>
                    <a:pt x="1098" y="191"/>
                    <a:pt x="1074" y="191"/>
                    <a:pt x="1050" y="191"/>
                  </a:cubicBezTo>
                  <a:cubicBezTo>
                    <a:pt x="738" y="191"/>
                    <a:pt x="437" y="125"/>
                    <a:pt x="156" y="10"/>
                  </a:cubicBezTo>
                  <a:cubicBezTo>
                    <a:pt x="142" y="3"/>
                    <a:pt x="129" y="0"/>
                    <a:pt x="116"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0"/>
            <p:cNvSpPr/>
            <p:nvPr/>
          </p:nvSpPr>
          <p:spPr>
            <a:xfrm>
              <a:off x="892802" y="919139"/>
              <a:ext cx="198417" cy="104092"/>
            </a:xfrm>
            <a:custGeom>
              <a:rect b="b" l="l" r="r" t="t"/>
              <a:pathLst>
                <a:path extrusionOk="0" h="1119" w="2133">
                  <a:moveTo>
                    <a:pt x="2018" y="1"/>
                  </a:moveTo>
                  <a:cubicBezTo>
                    <a:pt x="2002" y="1"/>
                    <a:pt x="1985" y="6"/>
                    <a:pt x="1968" y="17"/>
                  </a:cubicBezTo>
                  <a:cubicBezTo>
                    <a:pt x="1417" y="467"/>
                    <a:pt x="765" y="804"/>
                    <a:pt x="68" y="973"/>
                  </a:cubicBezTo>
                  <a:cubicBezTo>
                    <a:pt x="1" y="1018"/>
                    <a:pt x="23" y="1119"/>
                    <a:pt x="102" y="1119"/>
                  </a:cubicBezTo>
                  <a:cubicBezTo>
                    <a:pt x="822" y="928"/>
                    <a:pt x="1496" y="590"/>
                    <a:pt x="2070" y="118"/>
                  </a:cubicBezTo>
                  <a:cubicBezTo>
                    <a:pt x="2132" y="74"/>
                    <a:pt x="2081" y="1"/>
                    <a:pt x="201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0"/>
            <p:cNvSpPr/>
            <p:nvPr/>
          </p:nvSpPr>
          <p:spPr>
            <a:xfrm>
              <a:off x="1388885" y="418590"/>
              <a:ext cx="148185" cy="50232"/>
            </a:xfrm>
            <a:custGeom>
              <a:rect b="b" l="l" r="r" t="t"/>
              <a:pathLst>
                <a:path extrusionOk="0" h="540" w="1593">
                  <a:moveTo>
                    <a:pt x="283" y="1"/>
                  </a:moveTo>
                  <a:cubicBezTo>
                    <a:pt x="222" y="1"/>
                    <a:pt x="160" y="5"/>
                    <a:pt x="98" y="13"/>
                  </a:cubicBezTo>
                  <a:cubicBezTo>
                    <a:pt x="1" y="35"/>
                    <a:pt x="38" y="160"/>
                    <a:pt x="121" y="160"/>
                  </a:cubicBezTo>
                  <a:cubicBezTo>
                    <a:pt x="125" y="160"/>
                    <a:pt x="128" y="160"/>
                    <a:pt x="132" y="159"/>
                  </a:cubicBezTo>
                  <a:cubicBezTo>
                    <a:pt x="188" y="151"/>
                    <a:pt x="244" y="147"/>
                    <a:pt x="299" y="147"/>
                  </a:cubicBezTo>
                  <a:cubicBezTo>
                    <a:pt x="708" y="147"/>
                    <a:pt x="1091" y="352"/>
                    <a:pt x="1447" y="530"/>
                  </a:cubicBezTo>
                  <a:cubicBezTo>
                    <a:pt x="1459" y="537"/>
                    <a:pt x="1471" y="540"/>
                    <a:pt x="1482" y="540"/>
                  </a:cubicBezTo>
                  <a:cubicBezTo>
                    <a:pt x="1546" y="540"/>
                    <a:pt x="1593" y="445"/>
                    <a:pt x="1526" y="406"/>
                  </a:cubicBezTo>
                  <a:cubicBezTo>
                    <a:pt x="1131" y="199"/>
                    <a:pt x="719" y="1"/>
                    <a:pt x="283"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0"/>
            <p:cNvSpPr/>
            <p:nvPr/>
          </p:nvSpPr>
          <p:spPr>
            <a:xfrm>
              <a:off x="1587207" y="500263"/>
              <a:ext cx="59720" cy="37209"/>
            </a:xfrm>
            <a:custGeom>
              <a:rect b="b" l="l" r="r" t="t"/>
              <a:pathLst>
                <a:path extrusionOk="0" h="400" w="642">
                  <a:moveTo>
                    <a:pt x="68" y="1"/>
                  </a:moveTo>
                  <a:cubicBezTo>
                    <a:pt x="35" y="1"/>
                    <a:pt x="1" y="34"/>
                    <a:pt x="1" y="79"/>
                  </a:cubicBezTo>
                  <a:cubicBezTo>
                    <a:pt x="1" y="124"/>
                    <a:pt x="35" y="158"/>
                    <a:pt x="68" y="158"/>
                  </a:cubicBezTo>
                  <a:lnTo>
                    <a:pt x="125" y="158"/>
                  </a:lnTo>
                  <a:lnTo>
                    <a:pt x="192" y="169"/>
                  </a:lnTo>
                  <a:cubicBezTo>
                    <a:pt x="237" y="180"/>
                    <a:pt x="271" y="192"/>
                    <a:pt x="316" y="214"/>
                  </a:cubicBezTo>
                  <a:cubicBezTo>
                    <a:pt x="394" y="248"/>
                    <a:pt x="462" y="304"/>
                    <a:pt x="518" y="383"/>
                  </a:cubicBezTo>
                  <a:cubicBezTo>
                    <a:pt x="529" y="394"/>
                    <a:pt x="546" y="400"/>
                    <a:pt x="564" y="400"/>
                  </a:cubicBezTo>
                  <a:cubicBezTo>
                    <a:pt x="583" y="400"/>
                    <a:pt x="602" y="394"/>
                    <a:pt x="619" y="383"/>
                  </a:cubicBezTo>
                  <a:cubicBezTo>
                    <a:pt x="642" y="349"/>
                    <a:pt x="642" y="304"/>
                    <a:pt x="619" y="270"/>
                  </a:cubicBezTo>
                  <a:cubicBezTo>
                    <a:pt x="484" y="113"/>
                    <a:pt x="282" y="12"/>
                    <a:pt x="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0"/>
            <p:cNvSpPr/>
            <p:nvPr/>
          </p:nvSpPr>
          <p:spPr>
            <a:xfrm>
              <a:off x="1251306" y="951510"/>
              <a:ext cx="224184" cy="71720"/>
            </a:xfrm>
            <a:custGeom>
              <a:rect b="b" l="l" r="r" t="t"/>
              <a:pathLst>
                <a:path extrusionOk="0" h="771" w="2410">
                  <a:moveTo>
                    <a:pt x="109" y="0"/>
                  </a:moveTo>
                  <a:cubicBezTo>
                    <a:pt x="44" y="0"/>
                    <a:pt x="0" y="92"/>
                    <a:pt x="59" y="141"/>
                  </a:cubicBezTo>
                  <a:cubicBezTo>
                    <a:pt x="745" y="546"/>
                    <a:pt x="1532" y="760"/>
                    <a:pt x="2330" y="771"/>
                  </a:cubicBezTo>
                  <a:cubicBezTo>
                    <a:pt x="2409" y="760"/>
                    <a:pt x="2409" y="625"/>
                    <a:pt x="2330" y="613"/>
                  </a:cubicBezTo>
                  <a:cubicBezTo>
                    <a:pt x="1555" y="602"/>
                    <a:pt x="801" y="400"/>
                    <a:pt x="138" y="6"/>
                  </a:cubicBezTo>
                  <a:cubicBezTo>
                    <a:pt x="128" y="2"/>
                    <a:pt x="118" y="0"/>
                    <a:pt x="10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0"/>
            <p:cNvSpPr/>
            <p:nvPr/>
          </p:nvSpPr>
          <p:spPr>
            <a:xfrm>
              <a:off x="717177" y="443241"/>
              <a:ext cx="36651" cy="50604"/>
            </a:xfrm>
            <a:custGeom>
              <a:rect b="b" l="l" r="r" t="t"/>
              <a:pathLst>
                <a:path extrusionOk="0" h="544" w="394">
                  <a:moveTo>
                    <a:pt x="242" y="1"/>
                  </a:moveTo>
                  <a:cubicBezTo>
                    <a:pt x="217" y="1"/>
                    <a:pt x="191" y="7"/>
                    <a:pt x="169" y="18"/>
                  </a:cubicBezTo>
                  <a:lnTo>
                    <a:pt x="146" y="29"/>
                  </a:lnTo>
                  <a:lnTo>
                    <a:pt x="113" y="29"/>
                  </a:lnTo>
                  <a:cubicBezTo>
                    <a:pt x="68" y="29"/>
                    <a:pt x="34" y="63"/>
                    <a:pt x="34" y="96"/>
                  </a:cubicBezTo>
                  <a:cubicBezTo>
                    <a:pt x="23" y="153"/>
                    <a:pt x="23" y="220"/>
                    <a:pt x="11" y="276"/>
                  </a:cubicBezTo>
                  <a:cubicBezTo>
                    <a:pt x="0" y="321"/>
                    <a:pt x="0" y="366"/>
                    <a:pt x="11" y="411"/>
                  </a:cubicBezTo>
                  <a:cubicBezTo>
                    <a:pt x="23" y="467"/>
                    <a:pt x="56" y="524"/>
                    <a:pt x="113" y="535"/>
                  </a:cubicBezTo>
                  <a:cubicBezTo>
                    <a:pt x="128" y="541"/>
                    <a:pt x="145" y="544"/>
                    <a:pt x="162" y="544"/>
                  </a:cubicBezTo>
                  <a:cubicBezTo>
                    <a:pt x="205" y="544"/>
                    <a:pt x="249" y="526"/>
                    <a:pt x="281" y="501"/>
                  </a:cubicBezTo>
                  <a:cubicBezTo>
                    <a:pt x="326" y="456"/>
                    <a:pt x="349" y="411"/>
                    <a:pt x="360" y="355"/>
                  </a:cubicBezTo>
                  <a:cubicBezTo>
                    <a:pt x="360" y="299"/>
                    <a:pt x="371" y="243"/>
                    <a:pt x="371" y="186"/>
                  </a:cubicBezTo>
                  <a:cubicBezTo>
                    <a:pt x="394" y="119"/>
                    <a:pt x="360" y="63"/>
                    <a:pt x="315" y="18"/>
                  </a:cubicBezTo>
                  <a:cubicBezTo>
                    <a:pt x="293" y="7"/>
                    <a:pt x="267" y="1"/>
                    <a:pt x="242" y="1"/>
                  </a:cubicBezTo>
                  <a:close/>
                </a:path>
              </a:pathLst>
            </a:custGeom>
            <a:solidFill>
              <a:schemeClr val="accent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0"/>
            <p:cNvSpPr/>
            <p:nvPr/>
          </p:nvSpPr>
          <p:spPr>
            <a:xfrm>
              <a:off x="799780" y="446962"/>
              <a:ext cx="29395" cy="46790"/>
            </a:xfrm>
            <a:custGeom>
              <a:rect b="b" l="l" r="r" t="t"/>
              <a:pathLst>
                <a:path extrusionOk="0" h="503" w="316">
                  <a:moveTo>
                    <a:pt x="135" y="0"/>
                  </a:moveTo>
                  <a:cubicBezTo>
                    <a:pt x="102" y="0"/>
                    <a:pt x="79" y="23"/>
                    <a:pt x="68" y="45"/>
                  </a:cubicBezTo>
                  <a:cubicBezTo>
                    <a:pt x="34" y="101"/>
                    <a:pt x="23" y="158"/>
                    <a:pt x="12" y="225"/>
                  </a:cubicBezTo>
                  <a:cubicBezTo>
                    <a:pt x="0" y="281"/>
                    <a:pt x="0" y="349"/>
                    <a:pt x="12" y="416"/>
                  </a:cubicBezTo>
                  <a:cubicBezTo>
                    <a:pt x="23" y="427"/>
                    <a:pt x="34" y="450"/>
                    <a:pt x="45" y="461"/>
                  </a:cubicBezTo>
                  <a:lnTo>
                    <a:pt x="57" y="461"/>
                  </a:lnTo>
                  <a:cubicBezTo>
                    <a:pt x="68" y="472"/>
                    <a:pt x="68" y="484"/>
                    <a:pt x="79" y="484"/>
                  </a:cubicBezTo>
                  <a:cubicBezTo>
                    <a:pt x="99" y="497"/>
                    <a:pt x="122" y="502"/>
                    <a:pt x="145" y="502"/>
                  </a:cubicBezTo>
                  <a:cubicBezTo>
                    <a:pt x="162" y="502"/>
                    <a:pt x="178" y="500"/>
                    <a:pt x="191" y="495"/>
                  </a:cubicBezTo>
                  <a:cubicBezTo>
                    <a:pt x="259" y="472"/>
                    <a:pt x="304" y="405"/>
                    <a:pt x="304" y="326"/>
                  </a:cubicBezTo>
                  <a:cubicBezTo>
                    <a:pt x="304" y="315"/>
                    <a:pt x="304" y="304"/>
                    <a:pt x="304" y="293"/>
                  </a:cubicBezTo>
                  <a:cubicBezTo>
                    <a:pt x="304" y="259"/>
                    <a:pt x="304" y="214"/>
                    <a:pt x="304" y="180"/>
                  </a:cubicBezTo>
                  <a:cubicBezTo>
                    <a:pt x="315" y="135"/>
                    <a:pt x="293" y="90"/>
                    <a:pt x="259" y="79"/>
                  </a:cubicBezTo>
                  <a:lnTo>
                    <a:pt x="225" y="79"/>
                  </a:lnTo>
                  <a:lnTo>
                    <a:pt x="214" y="68"/>
                  </a:lnTo>
                  <a:lnTo>
                    <a:pt x="191" y="56"/>
                  </a:lnTo>
                  <a:cubicBezTo>
                    <a:pt x="191" y="45"/>
                    <a:pt x="191" y="45"/>
                    <a:pt x="191" y="45"/>
                  </a:cubicBezTo>
                  <a:cubicBezTo>
                    <a:pt x="180" y="23"/>
                    <a:pt x="158" y="11"/>
                    <a:pt x="135" y="0"/>
                  </a:cubicBezTo>
                  <a:close/>
                </a:path>
              </a:pathLst>
            </a:custGeom>
            <a:solidFill>
              <a:schemeClr val="accent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0"/>
            <p:cNvSpPr/>
            <p:nvPr/>
          </p:nvSpPr>
          <p:spPr>
            <a:xfrm>
              <a:off x="714014" y="560913"/>
              <a:ext cx="117208" cy="75627"/>
            </a:xfrm>
            <a:custGeom>
              <a:rect b="b" l="l" r="r" t="t"/>
              <a:pathLst>
                <a:path extrusionOk="0" h="813" w="1260">
                  <a:moveTo>
                    <a:pt x="1181" y="1"/>
                  </a:moveTo>
                  <a:cubicBezTo>
                    <a:pt x="1136" y="1"/>
                    <a:pt x="1102" y="34"/>
                    <a:pt x="1102" y="68"/>
                  </a:cubicBezTo>
                  <a:cubicBezTo>
                    <a:pt x="1102" y="237"/>
                    <a:pt x="1057" y="383"/>
                    <a:pt x="967" y="518"/>
                  </a:cubicBezTo>
                  <a:cubicBezTo>
                    <a:pt x="877" y="619"/>
                    <a:pt x="754" y="664"/>
                    <a:pt x="619" y="664"/>
                  </a:cubicBezTo>
                  <a:cubicBezTo>
                    <a:pt x="327" y="641"/>
                    <a:pt x="158" y="349"/>
                    <a:pt x="169" y="79"/>
                  </a:cubicBezTo>
                  <a:cubicBezTo>
                    <a:pt x="175" y="29"/>
                    <a:pt x="141" y="3"/>
                    <a:pt x="104" y="3"/>
                  </a:cubicBezTo>
                  <a:cubicBezTo>
                    <a:pt x="68" y="3"/>
                    <a:pt x="29" y="29"/>
                    <a:pt x="23" y="79"/>
                  </a:cubicBezTo>
                  <a:cubicBezTo>
                    <a:pt x="0" y="360"/>
                    <a:pt x="147" y="619"/>
                    <a:pt x="394" y="754"/>
                  </a:cubicBezTo>
                  <a:cubicBezTo>
                    <a:pt x="473" y="793"/>
                    <a:pt x="558" y="812"/>
                    <a:pt x="642" y="812"/>
                  </a:cubicBezTo>
                  <a:cubicBezTo>
                    <a:pt x="822" y="812"/>
                    <a:pt x="999" y="727"/>
                    <a:pt x="1113" y="574"/>
                  </a:cubicBezTo>
                  <a:cubicBezTo>
                    <a:pt x="1203" y="417"/>
                    <a:pt x="1248" y="248"/>
                    <a:pt x="1260" y="79"/>
                  </a:cubicBezTo>
                  <a:cubicBezTo>
                    <a:pt x="1260" y="34"/>
                    <a:pt x="1226" y="1"/>
                    <a:pt x="1181" y="1"/>
                  </a:cubicBezTo>
                  <a:close/>
                </a:path>
              </a:pathLst>
            </a:custGeom>
            <a:solidFill>
              <a:schemeClr val="accent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5" name="Google Shape;2385;p50"/>
          <p:cNvSpPr/>
          <p:nvPr/>
        </p:nvSpPr>
        <p:spPr>
          <a:xfrm flipH="1">
            <a:off x="4517138" y="1166011"/>
            <a:ext cx="109663" cy="114482"/>
          </a:xfrm>
          <a:custGeom>
            <a:rect b="b" l="l" r="r" t="t"/>
            <a:pathLst>
              <a:path extrusionOk="0" h="1069" w="1024">
                <a:moveTo>
                  <a:pt x="630" y="1"/>
                </a:moveTo>
                <a:lnTo>
                  <a:pt x="371" y="270"/>
                </a:lnTo>
                <a:lnTo>
                  <a:pt x="0" y="203"/>
                </a:lnTo>
                <a:lnTo>
                  <a:pt x="180" y="540"/>
                </a:lnTo>
                <a:lnTo>
                  <a:pt x="0" y="866"/>
                </a:lnTo>
                <a:lnTo>
                  <a:pt x="0" y="866"/>
                </a:lnTo>
                <a:lnTo>
                  <a:pt x="371" y="810"/>
                </a:lnTo>
                <a:lnTo>
                  <a:pt x="630" y="1069"/>
                </a:lnTo>
                <a:lnTo>
                  <a:pt x="686" y="698"/>
                </a:lnTo>
                <a:lnTo>
                  <a:pt x="1023" y="540"/>
                </a:lnTo>
                <a:lnTo>
                  <a:pt x="686" y="372"/>
                </a:lnTo>
                <a:lnTo>
                  <a:pt x="6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0"/>
          <p:cNvSpPr/>
          <p:nvPr/>
        </p:nvSpPr>
        <p:spPr>
          <a:xfrm flipH="1">
            <a:off x="7685830" y="3331091"/>
            <a:ext cx="113197" cy="108485"/>
          </a:xfrm>
          <a:custGeom>
            <a:rect b="b" l="l" r="r" t="t"/>
            <a:pathLst>
              <a:path extrusionOk="0" h="1013" w="1057">
                <a:moveTo>
                  <a:pt x="203" y="1"/>
                </a:moveTo>
                <a:lnTo>
                  <a:pt x="259" y="372"/>
                </a:lnTo>
                <a:lnTo>
                  <a:pt x="0" y="630"/>
                </a:lnTo>
                <a:lnTo>
                  <a:pt x="360" y="687"/>
                </a:lnTo>
                <a:lnTo>
                  <a:pt x="529" y="1013"/>
                </a:lnTo>
                <a:lnTo>
                  <a:pt x="697" y="687"/>
                </a:lnTo>
                <a:lnTo>
                  <a:pt x="1057" y="630"/>
                </a:lnTo>
                <a:lnTo>
                  <a:pt x="798" y="372"/>
                </a:lnTo>
                <a:lnTo>
                  <a:pt x="855" y="1"/>
                </a:lnTo>
                <a:lnTo>
                  <a:pt x="529" y="181"/>
                </a:lnTo>
                <a:lnTo>
                  <a:pt x="2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0"/>
          <p:cNvSpPr/>
          <p:nvPr/>
        </p:nvSpPr>
        <p:spPr>
          <a:xfrm flipH="1">
            <a:off x="887559" y="2527734"/>
            <a:ext cx="84389" cy="88030"/>
          </a:xfrm>
          <a:custGeom>
            <a:rect b="b" l="l" r="r" t="t"/>
            <a:pathLst>
              <a:path extrusionOk="0" h="822" w="788">
                <a:moveTo>
                  <a:pt x="281" y="1"/>
                </a:moveTo>
                <a:lnTo>
                  <a:pt x="247" y="282"/>
                </a:lnTo>
                <a:lnTo>
                  <a:pt x="0" y="428"/>
                </a:lnTo>
                <a:lnTo>
                  <a:pt x="259" y="540"/>
                </a:lnTo>
                <a:lnTo>
                  <a:pt x="304" y="821"/>
                </a:lnTo>
                <a:lnTo>
                  <a:pt x="506" y="608"/>
                </a:lnTo>
                <a:lnTo>
                  <a:pt x="787" y="653"/>
                </a:lnTo>
                <a:lnTo>
                  <a:pt x="641" y="405"/>
                </a:lnTo>
                <a:lnTo>
                  <a:pt x="765" y="147"/>
                </a:lnTo>
                <a:lnTo>
                  <a:pt x="483" y="203"/>
                </a:lnTo>
                <a:lnTo>
                  <a:pt x="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0"/>
          <p:cNvSpPr/>
          <p:nvPr/>
        </p:nvSpPr>
        <p:spPr>
          <a:xfrm flipH="1">
            <a:off x="5526130" y="4473576"/>
            <a:ext cx="132473" cy="134937"/>
          </a:xfrm>
          <a:custGeom>
            <a:rect b="b" l="l" r="r" t="t"/>
            <a:pathLst>
              <a:path extrusionOk="0" h="1260" w="1237">
                <a:moveTo>
                  <a:pt x="540" y="0"/>
                </a:moveTo>
                <a:lnTo>
                  <a:pt x="416" y="428"/>
                </a:lnTo>
                <a:lnTo>
                  <a:pt x="0" y="574"/>
                </a:lnTo>
                <a:lnTo>
                  <a:pt x="371" y="810"/>
                </a:lnTo>
                <a:lnTo>
                  <a:pt x="371" y="1260"/>
                </a:lnTo>
                <a:lnTo>
                  <a:pt x="720" y="978"/>
                </a:lnTo>
                <a:lnTo>
                  <a:pt x="1147" y="1113"/>
                </a:lnTo>
                <a:lnTo>
                  <a:pt x="1147" y="1113"/>
                </a:lnTo>
                <a:lnTo>
                  <a:pt x="990" y="697"/>
                </a:lnTo>
                <a:lnTo>
                  <a:pt x="1237" y="338"/>
                </a:lnTo>
                <a:lnTo>
                  <a:pt x="1237" y="338"/>
                </a:lnTo>
                <a:lnTo>
                  <a:pt x="799" y="360"/>
                </a:lnTo>
                <a:lnTo>
                  <a:pt x="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0"/>
          <p:cNvSpPr/>
          <p:nvPr/>
        </p:nvSpPr>
        <p:spPr>
          <a:xfrm flipH="1">
            <a:off x="8394577" y="2148669"/>
            <a:ext cx="68646" cy="71109"/>
          </a:xfrm>
          <a:custGeom>
            <a:rect b="b" l="l" r="r" t="t"/>
            <a:pathLst>
              <a:path extrusionOk="0" h="664" w="641">
                <a:moveTo>
                  <a:pt x="225" y="1"/>
                </a:moveTo>
                <a:lnTo>
                  <a:pt x="202" y="225"/>
                </a:lnTo>
                <a:lnTo>
                  <a:pt x="0" y="338"/>
                </a:lnTo>
                <a:lnTo>
                  <a:pt x="214" y="439"/>
                </a:lnTo>
                <a:lnTo>
                  <a:pt x="259" y="664"/>
                </a:lnTo>
                <a:lnTo>
                  <a:pt x="416" y="484"/>
                </a:lnTo>
                <a:lnTo>
                  <a:pt x="641" y="518"/>
                </a:lnTo>
                <a:lnTo>
                  <a:pt x="529" y="315"/>
                </a:lnTo>
                <a:lnTo>
                  <a:pt x="630" y="102"/>
                </a:lnTo>
                <a:lnTo>
                  <a:pt x="394" y="158"/>
                </a:lnTo>
                <a:lnTo>
                  <a:pt x="2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0"/>
          <p:cNvSpPr txBox="1"/>
          <p:nvPr>
            <p:ph type="title"/>
          </p:nvPr>
        </p:nvSpPr>
        <p:spPr>
          <a:xfrm>
            <a:off x="2115050" y="1412375"/>
            <a:ext cx="4668000" cy="91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Times New Roman"/>
                <a:ea typeface="Times New Roman"/>
                <a:cs typeface="Times New Roman"/>
                <a:sym typeface="Times New Roman"/>
              </a:rPr>
              <a:t>Project Scope</a:t>
            </a:r>
            <a:endParaRPr sz="2800">
              <a:latin typeface="Times New Roman"/>
              <a:ea typeface="Times New Roman"/>
              <a:cs typeface="Times New Roman"/>
              <a:sym typeface="Times New Roman"/>
            </a:endParaRPr>
          </a:p>
        </p:txBody>
      </p:sp>
      <p:sp>
        <p:nvSpPr>
          <p:cNvPr id="2391" name="Google Shape;2391;p50"/>
          <p:cNvSpPr txBox="1"/>
          <p:nvPr>
            <p:ph idx="1" type="subTitle"/>
          </p:nvPr>
        </p:nvSpPr>
        <p:spPr>
          <a:xfrm>
            <a:off x="1219850" y="1950188"/>
            <a:ext cx="6458400" cy="1853700"/>
          </a:xfrm>
          <a:prstGeom prst="rect">
            <a:avLst/>
          </a:prstGeom>
        </p:spPr>
        <p:txBody>
          <a:bodyPr anchorCtr="0" anchor="ctr" bIns="91425" lIns="91425" spcFirstLastPara="1" rIns="91425" wrap="square" tIns="91425">
            <a:noAutofit/>
          </a:bodyPr>
          <a:lstStyle/>
          <a:p>
            <a:pPr indent="-355600" lvl="0" marL="457200" rtl="0" algn="l">
              <a:spcBef>
                <a:spcPts val="0"/>
              </a:spcBef>
              <a:spcAft>
                <a:spcPts val="0"/>
              </a:spcAft>
              <a:buSzPts val="2000"/>
              <a:buFont typeface="Arial"/>
              <a:buNone/>
            </a:pPr>
            <a:r>
              <a:rPr b="1" lang="en" sz="2000">
                <a:latin typeface="Arial"/>
                <a:ea typeface="Arial"/>
                <a:cs typeface="Arial"/>
                <a:sym typeface="Arial"/>
              </a:rPr>
              <a:t>Geographical focus</a:t>
            </a:r>
            <a:r>
              <a:rPr lang="en" sz="2000">
                <a:latin typeface="Arial"/>
                <a:ea typeface="Arial"/>
                <a:cs typeface="Arial"/>
                <a:sym typeface="Arial"/>
              </a:rPr>
              <a:t>: Massachusetts counties</a:t>
            </a:r>
            <a:endParaRPr sz="2000">
              <a:latin typeface="Arial"/>
              <a:ea typeface="Arial"/>
              <a:cs typeface="Arial"/>
              <a:sym typeface="Arial"/>
            </a:endParaRPr>
          </a:p>
          <a:p>
            <a:pPr indent="-355600" lvl="0" marL="457200" rtl="0" algn="l">
              <a:spcBef>
                <a:spcPts val="0"/>
              </a:spcBef>
              <a:spcAft>
                <a:spcPts val="0"/>
              </a:spcAft>
              <a:buSzPts val="2000"/>
              <a:buFont typeface="Arial"/>
              <a:buNone/>
            </a:pPr>
            <a:r>
              <a:rPr b="1" lang="en" sz="2000">
                <a:latin typeface="Arial"/>
                <a:ea typeface="Arial"/>
                <a:cs typeface="Arial"/>
                <a:sym typeface="Arial"/>
              </a:rPr>
              <a:t>Data range</a:t>
            </a:r>
            <a:r>
              <a:rPr lang="en" sz="2000">
                <a:latin typeface="Arial"/>
                <a:ea typeface="Arial"/>
                <a:cs typeface="Arial"/>
                <a:sym typeface="Arial"/>
              </a:rPr>
              <a:t>: Historical (2022–2024), real-time, and 7-day forecast data</a:t>
            </a:r>
            <a:endParaRPr sz="2000">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5" name="Shape 2395"/>
        <p:cNvGrpSpPr/>
        <p:nvPr/>
      </p:nvGrpSpPr>
      <p:grpSpPr>
        <a:xfrm>
          <a:off x="0" y="0"/>
          <a:ext cx="0" cy="0"/>
          <a:chOff x="0" y="0"/>
          <a:chExt cx="0" cy="0"/>
        </a:xfrm>
      </p:grpSpPr>
      <p:sp>
        <p:nvSpPr>
          <p:cNvPr id="2396" name="Google Shape;2396;p51"/>
          <p:cNvSpPr/>
          <p:nvPr/>
        </p:nvSpPr>
        <p:spPr>
          <a:xfrm>
            <a:off x="3813500" y="1070047"/>
            <a:ext cx="1254900" cy="1254900"/>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397" name="Google Shape;2397;p51"/>
          <p:cNvSpPr txBox="1"/>
          <p:nvPr>
            <p:ph type="title"/>
          </p:nvPr>
        </p:nvSpPr>
        <p:spPr>
          <a:xfrm>
            <a:off x="708200" y="2471326"/>
            <a:ext cx="4360200" cy="882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4000">
                <a:latin typeface="Times New Roman"/>
                <a:ea typeface="Times New Roman"/>
                <a:cs typeface="Times New Roman"/>
                <a:sym typeface="Times New Roman"/>
              </a:rPr>
              <a:t>LITERATURE REVIEW</a:t>
            </a:r>
            <a:endParaRPr sz="4000">
              <a:latin typeface="Times New Roman"/>
              <a:ea typeface="Times New Roman"/>
              <a:cs typeface="Times New Roman"/>
              <a:sym typeface="Times New Roman"/>
            </a:endParaRPr>
          </a:p>
        </p:txBody>
      </p:sp>
      <p:sp>
        <p:nvSpPr>
          <p:cNvPr id="2398" name="Google Shape;2398;p51"/>
          <p:cNvSpPr txBox="1"/>
          <p:nvPr>
            <p:ph idx="2" type="title"/>
          </p:nvPr>
        </p:nvSpPr>
        <p:spPr>
          <a:xfrm>
            <a:off x="3825800" y="1293697"/>
            <a:ext cx="1242600" cy="80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02</a:t>
            </a:r>
            <a:endParaRPr>
              <a:latin typeface="Times New Roman"/>
              <a:ea typeface="Times New Roman"/>
              <a:cs typeface="Times New Roman"/>
              <a:sym typeface="Times New Roman"/>
            </a:endParaRPr>
          </a:p>
        </p:txBody>
      </p:sp>
      <p:sp>
        <p:nvSpPr>
          <p:cNvPr id="2399" name="Google Shape;2399;p51"/>
          <p:cNvSpPr txBox="1"/>
          <p:nvPr>
            <p:ph idx="1" type="subTitle"/>
          </p:nvPr>
        </p:nvSpPr>
        <p:spPr>
          <a:xfrm>
            <a:off x="1465700" y="3500600"/>
            <a:ext cx="3567300" cy="555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000">
                <a:latin typeface="Arial"/>
                <a:ea typeface="Arial"/>
                <a:cs typeface="Arial"/>
                <a:sym typeface="Arial"/>
              </a:rPr>
              <a:t>Summary and Relation to Relevant Work </a:t>
            </a:r>
            <a:endParaRPr sz="2000">
              <a:latin typeface="Arial"/>
              <a:ea typeface="Arial"/>
              <a:cs typeface="Arial"/>
              <a:sym typeface="Arial"/>
            </a:endParaRPr>
          </a:p>
        </p:txBody>
      </p:sp>
      <p:grpSp>
        <p:nvGrpSpPr>
          <p:cNvPr id="2400" name="Google Shape;2400;p51"/>
          <p:cNvGrpSpPr/>
          <p:nvPr/>
        </p:nvGrpSpPr>
        <p:grpSpPr>
          <a:xfrm>
            <a:off x="5643736" y="1600064"/>
            <a:ext cx="2382435" cy="1477716"/>
            <a:chOff x="3764424" y="69889"/>
            <a:chExt cx="2382435" cy="1477716"/>
          </a:xfrm>
        </p:grpSpPr>
        <p:sp>
          <p:nvSpPr>
            <p:cNvPr id="2401" name="Google Shape;2401;p51"/>
            <p:cNvSpPr/>
            <p:nvPr/>
          </p:nvSpPr>
          <p:spPr>
            <a:xfrm rot="-516949">
              <a:off x="5477959" y="1093607"/>
              <a:ext cx="236511" cy="291133"/>
            </a:xfrm>
            <a:custGeom>
              <a:rect b="b" l="l" r="r" t="t"/>
              <a:pathLst>
                <a:path extrusionOk="0" h="3715" w="3018">
                  <a:moveTo>
                    <a:pt x="781" y="1"/>
                  </a:moveTo>
                  <a:cubicBezTo>
                    <a:pt x="750" y="1"/>
                    <a:pt x="719" y="16"/>
                    <a:pt x="698" y="53"/>
                  </a:cubicBezTo>
                  <a:cubicBezTo>
                    <a:pt x="382" y="584"/>
                    <a:pt x="166" y="1182"/>
                    <a:pt x="67" y="1797"/>
                  </a:cubicBezTo>
                  <a:cubicBezTo>
                    <a:pt x="0" y="2378"/>
                    <a:pt x="183" y="2960"/>
                    <a:pt x="598" y="3359"/>
                  </a:cubicBezTo>
                  <a:cubicBezTo>
                    <a:pt x="843" y="3592"/>
                    <a:pt x="1155" y="3714"/>
                    <a:pt x="1474" y="3714"/>
                  </a:cubicBezTo>
                  <a:cubicBezTo>
                    <a:pt x="1632" y="3714"/>
                    <a:pt x="1791" y="3685"/>
                    <a:pt x="1944" y="3624"/>
                  </a:cubicBezTo>
                  <a:cubicBezTo>
                    <a:pt x="3018" y="3183"/>
                    <a:pt x="2568" y="1700"/>
                    <a:pt x="1609" y="1700"/>
                  </a:cubicBezTo>
                  <a:cubicBezTo>
                    <a:pt x="1485" y="1700"/>
                    <a:pt x="1352" y="1725"/>
                    <a:pt x="1213" y="1780"/>
                  </a:cubicBezTo>
                  <a:cubicBezTo>
                    <a:pt x="1106" y="1826"/>
                    <a:pt x="1140" y="2000"/>
                    <a:pt x="1237" y="2000"/>
                  </a:cubicBezTo>
                  <a:cubicBezTo>
                    <a:pt x="1246" y="2000"/>
                    <a:pt x="1254" y="1999"/>
                    <a:pt x="1263" y="1996"/>
                  </a:cubicBezTo>
                  <a:cubicBezTo>
                    <a:pt x="1390" y="1939"/>
                    <a:pt x="1511" y="1913"/>
                    <a:pt x="1622" y="1913"/>
                  </a:cubicBezTo>
                  <a:cubicBezTo>
                    <a:pt x="2411" y="1913"/>
                    <a:pt x="2741" y="3196"/>
                    <a:pt x="1795" y="3458"/>
                  </a:cubicBezTo>
                  <a:cubicBezTo>
                    <a:pt x="1685" y="3495"/>
                    <a:pt x="1573" y="3512"/>
                    <a:pt x="1463" y="3512"/>
                  </a:cubicBezTo>
                  <a:cubicBezTo>
                    <a:pt x="1170" y="3512"/>
                    <a:pt x="886" y="3388"/>
                    <a:pt x="681" y="3159"/>
                  </a:cubicBezTo>
                  <a:cubicBezTo>
                    <a:pt x="349" y="2794"/>
                    <a:pt x="200" y="2295"/>
                    <a:pt x="266" y="1814"/>
                  </a:cubicBezTo>
                  <a:cubicBezTo>
                    <a:pt x="316" y="1215"/>
                    <a:pt x="598" y="684"/>
                    <a:pt x="881" y="152"/>
                  </a:cubicBezTo>
                  <a:cubicBezTo>
                    <a:pt x="915" y="73"/>
                    <a:pt x="848" y="1"/>
                    <a:pt x="781"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402" name="Google Shape;2402;p51"/>
            <p:cNvSpPr/>
            <p:nvPr/>
          </p:nvSpPr>
          <p:spPr>
            <a:xfrm>
              <a:off x="3839892" y="696308"/>
              <a:ext cx="302342" cy="170057"/>
            </a:xfrm>
            <a:custGeom>
              <a:rect b="b" l="l" r="r" t="t"/>
              <a:pathLst>
                <a:path extrusionOk="0" h="2170" w="3858">
                  <a:moveTo>
                    <a:pt x="1140" y="1"/>
                  </a:moveTo>
                  <a:cubicBezTo>
                    <a:pt x="705" y="1"/>
                    <a:pt x="324" y="275"/>
                    <a:pt x="167" y="684"/>
                  </a:cubicBezTo>
                  <a:cubicBezTo>
                    <a:pt x="1" y="1100"/>
                    <a:pt x="117" y="1598"/>
                    <a:pt x="466" y="1897"/>
                  </a:cubicBezTo>
                  <a:cubicBezTo>
                    <a:pt x="695" y="2099"/>
                    <a:pt x="965" y="2169"/>
                    <a:pt x="1245" y="2169"/>
                  </a:cubicBezTo>
                  <a:cubicBezTo>
                    <a:pt x="1472" y="2169"/>
                    <a:pt x="1705" y="2123"/>
                    <a:pt x="1928" y="2063"/>
                  </a:cubicBezTo>
                  <a:cubicBezTo>
                    <a:pt x="2559" y="1914"/>
                    <a:pt x="3174" y="1665"/>
                    <a:pt x="3756" y="1366"/>
                  </a:cubicBezTo>
                  <a:cubicBezTo>
                    <a:pt x="3857" y="1308"/>
                    <a:pt x="3781" y="1174"/>
                    <a:pt x="3683" y="1174"/>
                  </a:cubicBezTo>
                  <a:cubicBezTo>
                    <a:pt x="3669" y="1174"/>
                    <a:pt x="3654" y="1176"/>
                    <a:pt x="3639" y="1183"/>
                  </a:cubicBezTo>
                  <a:lnTo>
                    <a:pt x="3656" y="1183"/>
                  </a:lnTo>
                  <a:cubicBezTo>
                    <a:pt x="3257" y="1399"/>
                    <a:pt x="2842" y="1565"/>
                    <a:pt x="2410" y="1714"/>
                  </a:cubicBezTo>
                  <a:cubicBezTo>
                    <a:pt x="2046" y="1831"/>
                    <a:pt x="1644" y="1973"/>
                    <a:pt x="1260" y="1973"/>
                  </a:cubicBezTo>
                  <a:cubicBezTo>
                    <a:pt x="1205" y="1973"/>
                    <a:pt x="1151" y="1970"/>
                    <a:pt x="1097" y="1964"/>
                  </a:cubicBezTo>
                  <a:cubicBezTo>
                    <a:pt x="715" y="1914"/>
                    <a:pt x="400" y="1631"/>
                    <a:pt x="317" y="1266"/>
                  </a:cubicBezTo>
                  <a:cubicBezTo>
                    <a:pt x="234" y="884"/>
                    <a:pt x="400" y="502"/>
                    <a:pt x="732" y="302"/>
                  </a:cubicBezTo>
                  <a:cubicBezTo>
                    <a:pt x="834" y="237"/>
                    <a:pt x="951" y="204"/>
                    <a:pt x="1070" y="204"/>
                  </a:cubicBezTo>
                  <a:cubicBezTo>
                    <a:pt x="1164" y="204"/>
                    <a:pt x="1258" y="225"/>
                    <a:pt x="1347" y="269"/>
                  </a:cubicBezTo>
                  <a:cubicBezTo>
                    <a:pt x="1513" y="369"/>
                    <a:pt x="1546" y="601"/>
                    <a:pt x="1396" y="751"/>
                  </a:cubicBezTo>
                  <a:cubicBezTo>
                    <a:pt x="1319" y="815"/>
                    <a:pt x="1392" y="910"/>
                    <a:pt x="1475" y="910"/>
                  </a:cubicBezTo>
                  <a:cubicBezTo>
                    <a:pt x="1499" y="910"/>
                    <a:pt x="1524" y="902"/>
                    <a:pt x="1546" y="884"/>
                  </a:cubicBezTo>
                  <a:cubicBezTo>
                    <a:pt x="1696" y="751"/>
                    <a:pt x="1745" y="551"/>
                    <a:pt x="1662" y="369"/>
                  </a:cubicBezTo>
                  <a:cubicBezTo>
                    <a:pt x="1596" y="169"/>
                    <a:pt x="1413" y="36"/>
                    <a:pt x="1214" y="3"/>
                  </a:cubicBezTo>
                  <a:cubicBezTo>
                    <a:pt x="1189" y="1"/>
                    <a:pt x="1164" y="1"/>
                    <a:pt x="1140"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403" name="Google Shape;2403;p51"/>
            <p:cNvSpPr/>
            <p:nvPr/>
          </p:nvSpPr>
          <p:spPr>
            <a:xfrm>
              <a:off x="3764424" y="877494"/>
              <a:ext cx="287295" cy="111752"/>
            </a:xfrm>
            <a:custGeom>
              <a:rect b="b" l="l" r="r" t="t"/>
              <a:pathLst>
                <a:path extrusionOk="0" h="1426" w="3666">
                  <a:moveTo>
                    <a:pt x="3513" y="1"/>
                  </a:moveTo>
                  <a:cubicBezTo>
                    <a:pt x="3488" y="1"/>
                    <a:pt x="3463" y="11"/>
                    <a:pt x="3439" y="34"/>
                  </a:cubicBezTo>
                  <a:lnTo>
                    <a:pt x="3456" y="34"/>
                  </a:lnTo>
                  <a:cubicBezTo>
                    <a:pt x="2991" y="499"/>
                    <a:pt x="2426" y="848"/>
                    <a:pt x="1795" y="1047"/>
                  </a:cubicBezTo>
                  <a:cubicBezTo>
                    <a:pt x="1533" y="1149"/>
                    <a:pt x="1246" y="1200"/>
                    <a:pt x="956" y="1200"/>
                  </a:cubicBezTo>
                  <a:cubicBezTo>
                    <a:pt x="914" y="1200"/>
                    <a:pt x="873" y="1199"/>
                    <a:pt x="831" y="1197"/>
                  </a:cubicBezTo>
                  <a:cubicBezTo>
                    <a:pt x="532" y="1163"/>
                    <a:pt x="183" y="914"/>
                    <a:pt x="299" y="582"/>
                  </a:cubicBezTo>
                  <a:cubicBezTo>
                    <a:pt x="319" y="504"/>
                    <a:pt x="257" y="454"/>
                    <a:pt x="194" y="454"/>
                  </a:cubicBezTo>
                  <a:cubicBezTo>
                    <a:pt x="149" y="454"/>
                    <a:pt x="104" y="478"/>
                    <a:pt x="83" y="532"/>
                  </a:cubicBezTo>
                  <a:cubicBezTo>
                    <a:pt x="0" y="848"/>
                    <a:pt x="166" y="1180"/>
                    <a:pt x="482" y="1330"/>
                  </a:cubicBezTo>
                  <a:cubicBezTo>
                    <a:pt x="630" y="1400"/>
                    <a:pt x="789" y="1426"/>
                    <a:pt x="950" y="1426"/>
                  </a:cubicBezTo>
                  <a:cubicBezTo>
                    <a:pt x="1170" y="1426"/>
                    <a:pt x="1394" y="1378"/>
                    <a:pt x="1595" y="1330"/>
                  </a:cubicBezTo>
                  <a:cubicBezTo>
                    <a:pt x="2359" y="1130"/>
                    <a:pt x="3041" y="732"/>
                    <a:pt x="3589" y="183"/>
                  </a:cubicBezTo>
                  <a:cubicBezTo>
                    <a:pt x="3665" y="107"/>
                    <a:pt x="3595" y="1"/>
                    <a:pt x="3513"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404" name="Google Shape;2404;p51"/>
            <p:cNvSpPr/>
            <p:nvPr/>
          </p:nvSpPr>
          <p:spPr>
            <a:xfrm rot="-516949">
              <a:off x="5424874" y="1271574"/>
              <a:ext cx="81423" cy="271463"/>
            </a:xfrm>
            <a:custGeom>
              <a:rect b="b" l="l" r="r" t="t"/>
              <a:pathLst>
                <a:path extrusionOk="0" h="3464" w="1039">
                  <a:moveTo>
                    <a:pt x="497" y="1"/>
                  </a:moveTo>
                  <a:cubicBezTo>
                    <a:pt x="454" y="1"/>
                    <a:pt x="408" y="21"/>
                    <a:pt x="382" y="66"/>
                  </a:cubicBezTo>
                  <a:lnTo>
                    <a:pt x="399" y="82"/>
                  </a:lnTo>
                  <a:cubicBezTo>
                    <a:pt x="0" y="1196"/>
                    <a:pt x="150" y="2425"/>
                    <a:pt x="814" y="3422"/>
                  </a:cubicBezTo>
                  <a:cubicBezTo>
                    <a:pt x="834" y="3451"/>
                    <a:pt x="863" y="3463"/>
                    <a:pt x="893" y="3463"/>
                  </a:cubicBezTo>
                  <a:cubicBezTo>
                    <a:pt x="965" y="3463"/>
                    <a:pt x="1039" y="3393"/>
                    <a:pt x="980" y="3322"/>
                  </a:cubicBezTo>
                  <a:cubicBezTo>
                    <a:pt x="366" y="2375"/>
                    <a:pt x="216" y="1196"/>
                    <a:pt x="598" y="132"/>
                  </a:cubicBezTo>
                  <a:cubicBezTo>
                    <a:pt x="629" y="51"/>
                    <a:pt x="566" y="1"/>
                    <a:pt x="49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405" name="Google Shape;2405;p51"/>
            <p:cNvSpPr/>
            <p:nvPr/>
          </p:nvSpPr>
          <p:spPr>
            <a:xfrm rot="-1858220">
              <a:off x="5873184" y="368532"/>
              <a:ext cx="230871" cy="230322"/>
            </a:xfrm>
            <a:custGeom>
              <a:rect b="b" l="l" r="r" t="t"/>
              <a:pathLst>
                <a:path extrusionOk="0" h="2939" w="2946">
                  <a:moveTo>
                    <a:pt x="306" y="0"/>
                  </a:moveTo>
                  <a:cubicBezTo>
                    <a:pt x="263" y="0"/>
                    <a:pt x="220" y="20"/>
                    <a:pt x="200" y="67"/>
                  </a:cubicBezTo>
                  <a:lnTo>
                    <a:pt x="217" y="83"/>
                  </a:lnTo>
                  <a:cubicBezTo>
                    <a:pt x="34" y="565"/>
                    <a:pt x="1" y="1097"/>
                    <a:pt x="134" y="1595"/>
                  </a:cubicBezTo>
                  <a:cubicBezTo>
                    <a:pt x="233" y="2077"/>
                    <a:pt x="516" y="2509"/>
                    <a:pt x="914" y="2791"/>
                  </a:cubicBezTo>
                  <a:cubicBezTo>
                    <a:pt x="1076" y="2893"/>
                    <a:pt x="1254" y="2938"/>
                    <a:pt x="1432" y="2938"/>
                  </a:cubicBezTo>
                  <a:cubicBezTo>
                    <a:pt x="2186" y="2938"/>
                    <a:pt x="2946" y="2129"/>
                    <a:pt x="2543" y="1363"/>
                  </a:cubicBezTo>
                  <a:cubicBezTo>
                    <a:pt x="2407" y="1101"/>
                    <a:pt x="2147" y="964"/>
                    <a:pt x="1885" y="964"/>
                  </a:cubicBezTo>
                  <a:cubicBezTo>
                    <a:pt x="1697" y="964"/>
                    <a:pt x="1509" y="1034"/>
                    <a:pt x="1363" y="1180"/>
                  </a:cubicBezTo>
                  <a:cubicBezTo>
                    <a:pt x="1286" y="1256"/>
                    <a:pt x="1357" y="1362"/>
                    <a:pt x="1439" y="1362"/>
                  </a:cubicBezTo>
                  <a:cubicBezTo>
                    <a:pt x="1463" y="1362"/>
                    <a:pt x="1489" y="1352"/>
                    <a:pt x="1512" y="1329"/>
                  </a:cubicBezTo>
                  <a:cubicBezTo>
                    <a:pt x="1612" y="1223"/>
                    <a:pt x="1746" y="1172"/>
                    <a:pt x="1881" y="1172"/>
                  </a:cubicBezTo>
                  <a:cubicBezTo>
                    <a:pt x="2083" y="1172"/>
                    <a:pt x="2287" y="1286"/>
                    <a:pt x="2376" y="1495"/>
                  </a:cubicBezTo>
                  <a:cubicBezTo>
                    <a:pt x="2526" y="1861"/>
                    <a:pt x="2410" y="2276"/>
                    <a:pt x="2077" y="2509"/>
                  </a:cubicBezTo>
                  <a:cubicBezTo>
                    <a:pt x="1898" y="2654"/>
                    <a:pt x="1683" y="2729"/>
                    <a:pt x="1469" y="2729"/>
                  </a:cubicBezTo>
                  <a:cubicBezTo>
                    <a:pt x="1268" y="2729"/>
                    <a:pt x="1067" y="2663"/>
                    <a:pt x="898" y="2525"/>
                  </a:cubicBezTo>
                  <a:cubicBezTo>
                    <a:pt x="599" y="2243"/>
                    <a:pt x="399" y="1878"/>
                    <a:pt x="333" y="1495"/>
                  </a:cubicBezTo>
                  <a:cubicBezTo>
                    <a:pt x="217" y="1030"/>
                    <a:pt x="250" y="565"/>
                    <a:pt x="416" y="116"/>
                  </a:cubicBezTo>
                  <a:cubicBezTo>
                    <a:pt x="436" y="46"/>
                    <a:pt x="372" y="0"/>
                    <a:pt x="306"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grpSp>
          <p:nvGrpSpPr>
            <p:cNvPr id="2406" name="Google Shape;2406;p51"/>
            <p:cNvGrpSpPr/>
            <p:nvPr/>
          </p:nvGrpSpPr>
          <p:grpSpPr>
            <a:xfrm>
              <a:off x="4142229" y="69889"/>
              <a:ext cx="1713102" cy="1156456"/>
              <a:chOff x="4142229" y="69889"/>
              <a:chExt cx="1713102" cy="1156456"/>
            </a:xfrm>
          </p:grpSpPr>
          <p:grpSp>
            <p:nvGrpSpPr>
              <p:cNvPr id="2407" name="Google Shape;2407;p51"/>
              <p:cNvGrpSpPr/>
              <p:nvPr/>
            </p:nvGrpSpPr>
            <p:grpSpPr>
              <a:xfrm>
                <a:off x="4142229" y="69889"/>
                <a:ext cx="1713102" cy="1156456"/>
                <a:chOff x="2251342" y="373064"/>
                <a:chExt cx="1713102" cy="1156456"/>
              </a:xfrm>
            </p:grpSpPr>
            <p:sp>
              <p:nvSpPr>
                <p:cNvPr id="2408" name="Google Shape;2408;p51"/>
                <p:cNvSpPr/>
                <p:nvPr/>
              </p:nvSpPr>
              <p:spPr>
                <a:xfrm>
                  <a:off x="2251342" y="373064"/>
                  <a:ext cx="1713102" cy="1156456"/>
                </a:xfrm>
                <a:custGeom>
                  <a:rect b="b" l="l" r="r" t="t"/>
                  <a:pathLst>
                    <a:path extrusionOk="0" h="12432" w="18416">
                      <a:moveTo>
                        <a:pt x="6845" y="0"/>
                      </a:moveTo>
                      <a:cubicBezTo>
                        <a:pt x="6533" y="0"/>
                        <a:pt x="6188" y="87"/>
                        <a:pt x="5813" y="290"/>
                      </a:cubicBezTo>
                      <a:cubicBezTo>
                        <a:pt x="4812" y="819"/>
                        <a:pt x="4205" y="1864"/>
                        <a:pt x="4239" y="2988"/>
                      </a:cubicBezTo>
                      <a:cubicBezTo>
                        <a:pt x="4239" y="2988"/>
                        <a:pt x="3653" y="2669"/>
                        <a:pt x="2949" y="2669"/>
                      </a:cubicBezTo>
                      <a:cubicBezTo>
                        <a:pt x="2230" y="2669"/>
                        <a:pt x="1388" y="3002"/>
                        <a:pt x="922" y="4349"/>
                      </a:cubicBezTo>
                      <a:cubicBezTo>
                        <a:pt x="0" y="7013"/>
                        <a:pt x="2271" y="7485"/>
                        <a:pt x="2271" y="7485"/>
                      </a:cubicBezTo>
                      <a:cubicBezTo>
                        <a:pt x="2271" y="7485"/>
                        <a:pt x="1046" y="11195"/>
                        <a:pt x="4059" y="12196"/>
                      </a:cubicBezTo>
                      <a:cubicBezTo>
                        <a:pt x="4554" y="12362"/>
                        <a:pt x="5013" y="12432"/>
                        <a:pt x="5436" y="12432"/>
                      </a:cubicBezTo>
                      <a:cubicBezTo>
                        <a:pt x="7587" y="12432"/>
                        <a:pt x="8781" y="10633"/>
                        <a:pt x="8781" y="10633"/>
                      </a:cubicBezTo>
                      <a:cubicBezTo>
                        <a:pt x="8781" y="10633"/>
                        <a:pt x="9436" y="11953"/>
                        <a:pt x="11076" y="11953"/>
                      </a:cubicBezTo>
                      <a:cubicBezTo>
                        <a:pt x="11271" y="11953"/>
                        <a:pt x="11480" y="11934"/>
                        <a:pt x="11704" y="11892"/>
                      </a:cubicBezTo>
                      <a:cubicBezTo>
                        <a:pt x="13795" y="11499"/>
                        <a:pt x="13615" y="9284"/>
                        <a:pt x="13615" y="9284"/>
                      </a:cubicBezTo>
                      <a:lnTo>
                        <a:pt x="13615" y="9284"/>
                      </a:lnTo>
                      <a:cubicBezTo>
                        <a:pt x="13615" y="9284"/>
                        <a:pt x="14680" y="9900"/>
                        <a:pt x="15733" y="9900"/>
                      </a:cubicBezTo>
                      <a:cubicBezTo>
                        <a:pt x="16490" y="9900"/>
                        <a:pt x="17240" y="9582"/>
                        <a:pt x="17584" y="8486"/>
                      </a:cubicBezTo>
                      <a:cubicBezTo>
                        <a:pt x="18416" y="5866"/>
                        <a:pt x="16324" y="4956"/>
                        <a:pt x="16324" y="4956"/>
                      </a:cubicBezTo>
                      <a:cubicBezTo>
                        <a:pt x="16324" y="4956"/>
                        <a:pt x="18112" y="2685"/>
                        <a:pt x="15672" y="897"/>
                      </a:cubicBezTo>
                      <a:cubicBezTo>
                        <a:pt x="15135" y="505"/>
                        <a:pt x="14640" y="352"/>
                        <a:pt x="14195" y="352"/>
                      </a:cubicBezTo>
                      <a:cubicBezTo>
                        <a:pt x="12611" y="352"/>
                        <a:pt x="11659" y="2291"/>
                        <a:pt x="11659" y="2291"/>
                      </a:cubicBezTo>
                      <a:cubicBezTo>
                        <a:pt x="11603" y="1538"/>
                        <a:pt x="11018" y="920"/>
                        <a:pt x="10254" y="852"/>
                      </a:cubicBezTo>
                      <a:cubicBezTo>
                        <a:pt x="10163" y="841"/>
                        <a:pt x="10077" y="836"/>
                        <a:pt x="9996" y="836"/>
                      </a:cubicBezTo>
                      <a:cubicBezTo>
                        <a:pt x="8877" y="836"/>
                        <a:pt x="8691" y="1853"/>
                        <a:pt x="8691" y="1853"/>
                      </a:cubicBezTo>
                      <a:cubicBezTo>
                        <a:pt x="8621" y="1073"/>
                        <a:pt x="7943" y="0"/>
                        <a:pt x="68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409" name="Google Shape;2409;p51"/>
                <p:cNvSpPr/>
                <p:nvPr/>
              </p:nvSpPr>
              <p:spPr>
                <a:xfrm>
                  <a:off x="2394502" y="663011"/>
                  <a:ext cx="169580" cy="101115"/>
                </a:xfrm>
                <a:custGeom>
                  <a:rect b="b" l="l" r="r" t="t"/>
                  <a:pathLst>
                    <a:path extrusionOk="0" h="1087" w="1823">
                      <a:moveTo>
                        <a:pt x="1593" y="1"/>
                      </a:moveTo>
                      <a:cubicBezTo>
                        <a:pt x="927" y="1"/>
                        <a:pt x="318" y="374"/>
                        <a:pt x="24" y="973"/>
                      </a:cubicBezTo>
                      <a:cubicBezTo>
                        <a:pt x="1" y="1035"/>
                        <a:pt x="53" y="1087"/>
                        <a:pt x="102" y="1087"/>
                      </a:cubicBezTo>
                      <a:cubicBezTo>
                        <a:pt x="124" y="1087"/>
                        <a:pt x="145" y="1076"/>
                        <a:pt x="159" y="1052"/>
                      </a:cubicBezTo>
                      <a:cubicBezTo>
                        <a:pt x="417" y="504"/>
                        <a:pt x="971" y="156"/>
                        <a:pt x="1574" y="156"/>
                      </a:cubicBezTo>
                      <a:cubicBezTo>
                        <a:pt x="1627" y="156"/>
                        <a:pt x="1680" y="158"/>
                        <a:pt x="1733" y="164"/>
                      </a:cubicBezTo>
                      <a:cubicBezTo>
                        <a:pt x="1736" y="164"/>
                        <a:pt x="1739" y="164"/>
                        <a:pt x="1742" y="164"/>
                      </a:cubicBezTo>
                      <a:cubicBezTo>
                        <a:pt x="1823" y="164"/>
                        <a:pt x="1820" y="17"/>
                        <a:pt x="1733" y="6"/>
                      </a:cubicBezTo>
                      <a:cubicBezTo>
                        <a:pt x="1686" y="3"/>
                        <a:pt x="1640" y="1"/>
                        <a:pt x="1593"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410" name="Google Shape;2410;p51"/>
                <p:cNvSpPr/>
                <p:nvPr/>
              </p:nvSpPr>
              <p:spPr>
                <a:xfrm>
                  <a:off x="2599614" y="670918"/>
                  <a:ext cx="53395" cy="27535"/>
                </a:xfrm>
                <a:custGeom>
                  <a:rect b="b" l="l" r="r" t="t"/>
                  <a:pathLst>
                    <a:path extrusionOk="0" h="296" w="574">
                      <a:moveTo>
                        <a:pt x="79" y="0"/>
                      </a:moveTo>
                      <a:cubicBezTo>
                        <a:pt x="34" y="0"/>
                        <a:pt x="0" y="34"/>
                        <a:pt x="0" y="79"/>
                      </a:cubicBezTo>
                      <a:cubicBezTo>
                        <a:pt x="0" y="124"/>
                        <a:pt x="34" y="157"/>
                        <a:pt x="79" y="157"/>
                      </a:cubicBezTo>
                      <a:lnTo>
                        <a:pt x="169" y="157"/>
                      </a:lnTo>
                      <a:cubicBezTo>
                        <a:pt x="203" y="157"/>
                        <a:pt x="236" y="169"/>
                        <a:pt x="281" y="180"/>
                      </a:cubicBezTo>
                      <a:lnTo>
                        <a:pt x="304" y="191"/>
                      </a:lnTo>
                      <a:lnTo>
                        <a:pt x="315" y="202"/>
                      </a:lnTo>
                      <a:cubicBezTo>
                        <a:pt x="326" y="202"/>
                        <a:pt x="349" y="214"/>
                        <a:pt x="360" y="225"/>
                      </a:cubicBezTo>
                      <a:cubicBezTo>
                        <a:pt x="382" y="225"/>
                        <a:pt x="394" y="236"/>
                        <a:pt x="405" y="247"/>
                      </a:cubicBezTo>
                      <a:lnTo>
                        <a:pt x="427" y="270"/>
                      </a:lnTo>
                      <a:cubicBezTo>
                        <a:pt x="427" y="270"/>
                        <a:pt x="442" y="275"/>
                        <a:pt x="449" y="275"/>
                      </a:cubicBezTo>
                      <a:cubicBezTo>
                        <a:pt x="451" y="275"/>
                        <a:pt x="452" y="274"/>
                        <a:pt x="452" y="273"/>
                      </a:cubicBezTo>
                      <a:lnTo>
                        <a:pt x="452" y="273"/>
                      </a:lnTo>
                      <a:cubicBezTo>
                        <a:pt x="463" y="288"/>
                        <a:pt x="479" y="295"/>
                        <a:pt x="496" y="295"/>
                      </a:cubicBezTo>
                      <a:cubicBezTo>
                        <a:pt x="514" y="295"/>
                        <a:pt x="534" y="287"/>
                        <a:pt x="551" y="270"/>
                      </a:cubicBezTo>
                      <a:cubicBezTo>
                        <a:pt x="574" y="247"/>
                        <a:pt x="574" y="202"/>
                        <a:pt x="551" y="180"/>
                      </a:cubicBezTo>
                      <a:cubicBezTo>
                        <a:pt x="416" y="67"/>
                        <a:pt x="247" y="11"/>
                        <a:pt x="7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411" name="Google Shape;2411;p51"/>
                <p:cNvSpPr/>
                <p:nvPr/>
              </p:nvSpPr>
              <p:spPr>
                <a:xfrm>
                  <a:off x="2342317" y="815846"/>
                  <a:ext cx="40372" cy="99813"/>
                </a:xfrm>
                <a:custGeom>
                  <a:rect b="b" l="l" r="r" t="t"/>
                  <a:pathLst>
                    <a:path extrusionOk="0" h="1073" w="434">
                      <a:moveTo>
                        <a:pt x="329" y="0"/>
                      </a:moveTo>
                      <a:cubicBezTo>
                        <a:pt x="310" y="0"/>
                        <a:pt x="289" y="8"/>
                        <a:pt x="270" y="27"/>
                      </a:cubicBezTo>
                      <a:cubicBezTo>
                        <a:pt x="0" y="275"/>
                        <a:pt x="34" y="668"/>
                        <a:pt x="68" y="1005"/>
                      </a:cubicBezTo>
                      <a:cubicBezTo>
                        <a:pt x="62" y="1050"/>
                        <a:pt x="102" y="1073"/>
                        <a:pt x="141" y="1073"/>
                      </a:cubicBezTo>
                      <a:cubicBezTo>
                        <a:pt x="180" y="1073"/>
                        <a:pt x="220" y="1050"/>
                        <a:pt x="214" y="1005"/>
                      </a:cubicBezTo>
                      <a:cubicBezTo>
                        <a:pt x="180" y="713"/>
                        <a:pt x="147" y="353"/>
                        <a:pt x="383" y="128"/>
                      </a:cubicBezTo>
                      <a:cubicBezTo>
                        <a:pt x="434" y="77"/>
                        <a:pt x="388" y="0"/>
                        <a:pt x="32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412" name="Google Shape;2412;p51"/>
                <p:cNvSpPr/>
                <p:nvPr/>
              </p:nvSpPr>
              <p:spPr>
                <a:xfrm>
                  <a:off x="2690031" y="455202"/>
                  <a:ext cx="143255" cy="169487"/>
                </a:xfrm>
                <a:custGeom>
                  <a:rect b="b" l="l" r="r" t="t"/>
                  <a:pathLst>
                    <a:path extrusionOk="0" h="1822" w="1540">
                      <a:moveTo>
                        <a:pt x="1430" y="1"/>
                      </a:moveTo>
                      <a:cubicBezTo>
                        <a:pt x="1424" y="1"/>
                        <a:pt x="1418" y="1"/>
                        <a:pt x="1412" y="3"/>
                      </a:cubicBezTo>
                      <a:cubicBezTo>
                        <a:pt x="658" y="284"/>
                        <a:pt x="107" y="947"/>
                        <a:pt x="6" y="1746"/>
                      </a:cubicBezTo>
                      <a:cubicBezTo>
                        <a:pt x="1" y="1796"/>
                        <a:pt x="34" y="1822"/>
                        <a:pt x="71" y="1822"/>
                      </a:cubicBezTo>
                      <a:cubicBezTo>
                        <a:pt x="107" y="1822"/>
                        <a:pt x="147" y="1796"/>
                        <a:pt x="152" y="1746"/>
                      </a:cubicBezTo>
                      <a:cubicBezTo>
                        <a:pt x="254" y="1015"/>
                        <a:pt x="759" y="408"/>
                        <a:pt x="1445" y="149"/>
                      </a:cubicBezTo>
                      <a:cubicBezTo>
                        <a:pt x="1539" y="128"/>
                        <a:pt x="1507" y="1"/>
                        <a:pt x="1430"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413" name="Google Shape;2413;p51"/>
                <p:cNvSpPr/>
                <p:nvPr/>
              </p:nvSpPr>
              <p:spPr>
                <a:xfrm>
                  <a:off x="2895794" y="434272"/>
                  <a:ext cx="68837" cy="29395"/>
                </a:xfrm>
                <a:custGeom>
                  <a:rect b="b" l="l" r="r" t="t"/>
                  <a:pathLst>
                    <a:path extrusionOk="0" h="316" w="740">
                      <a:moveTo>
                        <a:pt x="159" y="0"/>
                      </a:moveTo>
                      <a:cubicBezTo>
                        <a:pt x="135" y="0"/>
                        <a:pt x="112" y="1"/>
                        <a:pt x="88" y="3"/>
                      </a:cubicBezTo>
                      <a:cubicBezTo>
                        <a:pt x="82" y="2"/>
                        <a:pt x="77" y="1"/>
                        <a:pt x="73" y="1"/>
                      </a:cubicBezTo>
                      <a:cubicBezTo>
                        <a:pt x="0" y="1"/>
                        <a:pt x="3" y="150"/>
                        <a:pt x="80" y="150"/>
                      </a:cubicBezTo>
                      <a:cubicBezTo>
                        <a:pt x="82" y="150"/>
                        <a:pt x="85" y="150"/>
                        <a:pt x="88" y="149"/>
                      </a:cubicBezTo>
                      <a:cubicBezTo>
                        <a:pt x="116" y="147"/>
                        <a:pt x="143" y="145"/>
                        <a:pt x="170" y="145"/>
                      </a:cubicBezTo>
                      <a:cubicBezTo>
                        <a:pt x="251" y="145"/>
                        <a:pt x="327" y="158"/>
                        <a:pt x="402" y="183"/>
                      </a:cubicBezTo>
                      <a:cubicBezTo>
                        <a:pt x="447" y="194"/>
                        <a:pt x="504" y="206"/>
                        <a:pt x="549" y="217"/>
                      </a:cubicBezTo>
                      <a:cubicBezTo>
                        <a:pt x="560" y="228"/>
                        <a:pt x="571" y="228"/>
                        <a:pt x="582" y="239"/>
                      </a:cubicBezTo>
                      <a:cubicBezTo>
                        <a:pt x="580" y="237"/>
                        <a:pt x="580" y="236"/>
                        <a:pt x="580" y="236"/>
                      </a:cubicBezTo>
                      <a:cubicBezTo>
                        <a:pt x="582" y="236"/>
                        <a:pt x="592" y="243"/>
                        <a:pt x="590" y="243"/>
                      </a:cubicBezTo>
                      <a:cubicBezTo>
                        <a:pt x="589" y="243"/>
                        <a:pt x="587" y="242"/>
                        <a:pt x="582" y="239"/>
                      </a:cubicBezTo>
                      <a:lnTo>
                        <a:pt x="582" y="239"/>
                      </a:lnTo>
                      <a:cubicBezTo>
                        <a:pt x="582" y="290"/>
                        <a:pt x="619" y="315"/>
                        <a:pt x="655" y="315"/>
                      </a:cubicBezTo>
                      <a:cubicBezTo>
                        <a:pt x="692" y="315"/>
                        <a:pt x="729" y="290"/>
                        <a:pt x="729" y="239"/>
                      </a:cubicBezTo>
                      <a:cubicBezTo>
                        <a:pt x="740" y="116"/>
                        <a:pt x="594" y="82"/>
                        <a:pt x="492" y="48"/>
                      </a:cubicBezTo>
                      <a:cubicBezTo>
                        <a:pt x="381" y="20"/>
                        <a:pt x="270" y="0"/>
                        <a:pt x="15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414" name="Google Shape;2414;p51"/>
                <p:cNvSpPr/>
                <p:nvPr/>
              </p:nvSpPr>
              <p:spPr>
                <a:xfrm>
                  <a:off x="3094023" y="491015"/>
                  <a:ext cx="107348" cy="66790"/>
                </a:xfrm>
                <a:custGeom>
                  <a:rect b="b" l="l" r="r" t="t"/>
                  <a:pathLst>
                    <a:path extrusionOk="0" h="718" w="1154">
                      <a:moveTo>
                        <a:pt x="930" y="1"/>
                      </a:moveTo>
                      <a:cubicBezTo>
                        <a:pt x="773" y="1"/>
                        <a:pt x="621" y="49"/>
                        <a:pt x="498" y="146"/>
                      </a:cubicBezTo>
                      <a:cubicBezTo>
                        <a:pt x="329" y="259"/>
                        <a:pt x="183" y="416"/>
                        <a:pt x="59" y="585"/>
                      </a:cubicBezTo>
                      <a:cubicBezTo>
                        <a:pt x="0" y="636"/>
                        <a:pt x="55" y="718"/>
                        <a:pt x="114" y="718"/>
                      </a:cubicBezTo>
                      <a:cubicBezTo>
                        <a:pt x="134" y="718"/>
                        <a:pt x="155" y="709"/>
                        <a:pt x="171" y="686"/>
                      </a:cubicBezTo>
                      <a:cubicBezTo>
                        <a:pt x="354" y="453"/>
                        <a:pt x="601" y="146"/>
                        <a:pt x="920" y="146"/>
                      </a:cubicBezTo>
                      <a:cubicBezTo>
                        <a:pt x="954" y="146"/>
                        <a:pt x="990" y="150"/>
                        <a:pt x="1026" y="158"/>
                      </a:cubicBezTo>
                      <a:cubicBezTo>
                        <a:pt x="1032" y="159"/>
                        <a:pt x="1038" y="160"/>
                        <a:pt x="1044" y="160"/>
                      </a:cubicBezTo>
                      <a:cubicBezTo>
                        <a:pt x="1121" y="160"/>
                        <a:pt x="1154" y="32"/>
                        <a:pt x="1060" y="12"/>
                      </a:cubicBezTo>
                      <a:cubicBezTo>
                        <a:pt x="1016" y="4"/>
                        <a:pt x="973" y="1"/>
                        <a:pt x="930"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415" name="Google Shape;2415;p51"/>
                <p:cNvSpPr/>
                <p:nvPr/>
              </p:nvSpPr>
              <p:spPr>
                <a:xfrm>
                  <a:off x="3246950" y="506270"/>
                  <a:ext cx="41860" cy="36093"/>
                </a:xfrm>
                <a:custGeom>
                  <a:rect b="b" l="l" r="r" t="t"/>
                  <a:pathLst>
                    <a:path extrusionOk="0" h="388" w="450">
                      <a:moveTo>
                        <a:pt x="76" y="0"/>
                      </a:moveTo>
                      <a:cubicBezTo>
                        <a:pt x="70" y="0"/>
                        <a:pt x="63" y="2"/>
                        <a:pt x="56" y="5"/>
                      </a:cubicBezTo>
                      <a:cubicBezTo>
                        <a:pt x="45" y="5"/>
                        <a:pt x="23" y="27"/>
                        <a:pt x="11" y="39"/>
                      </a:cubicBezTo>
                      <a:cubicBezTo>
                        <a:pt x="0" y="72"/>
                        <a:pt x="11" y="117"/>
                        <a:pt x="45" y="140"/>
                      </a:cubicBezTo>
                      <a:cubicBezTo>
                        <a:pt x="68" y="151"/>
                        <a:pt x="101" y="162"/>
                        <a:pt x="124" y="185"/>
                      </a:cubicBezTo>
                      <a:lnTo>
                        <a:pt x="169" y="207"/>
                      </a:lnTo>
                      <a:lnTo>
                        <a:pt x="191" y="219"/>
                      </a:lnTo>
                      <a:cubicBezTo>
                        <a:pt x="214" y="241"/>
                        <a:pt x="236" y="264"/>
                        <a:pt x="259" y="286"/>
                      </a:cubicBezTo>
                      <a:lnTo>
                        <a:pt x="270" y="308"/>
                      </a:lnTo>
                      <a:cubicBezTo>
                        <a:pt x="281" y="320"/>
                        <a:pt x="293" y="342"/>
                        <a:pt x="293" y="353"/>
                      </a:cubicBezTo>
                      <a:cubicBezTo>
                        <a:pt x="307" y="375"/>
                        <a:pt x="331" y="388"/>
                        <a:pt x="358" y="388"/>
                      </a:cubicBezTo>
                      <a:cubicBezTo>
                        <a:pt x="373" y="388"/>
                        <a:pt x="389" y="384"/>
                        <a:pt x="405" y="376"/>
                      </a:cubicBezTo>
                      <a:cubicBezTo>
                        <a:pt x="439" y="365"/>
                        <a:pt x="450" y="320"/>
                        <a:pt x="439" y="286"/>
                      </a:cubicBezTo>
                      <a:cubicBezTo>
                        <a:pt x="360" y="162"/>
                        <a:pt x="248" y="72"/>
                        <a:pt x="124" y="16"/>
                      </a:cubicBezTo>
                      <a:cubicBezTo>
                        <a:pt x="108" y="8"/>
                        <a:pt x="92" y="0"/>
                        <a:pt x="76"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416" name="Google Shape;2416;p51"/>
                <p:cNvSpPr/>
                <p:nvPr/>
              </p:nvSpPr>
              <p:spPr>
                <a:xfrm>
                  <a:off x="3374762" y="505619"/>
                  <a:ext cx="69953" cy="86604"/>
                </a:xfrm>
                <a:custGeom>
                  <a:rect b="b" l="l" r="r" t="t"/>
                  <a:pathLst>
                    <a:path extrusionOk="0" h="931" w="752">
                      <a:moveTo>
                        <a:pt x="666" y="0"/>
                      </a:moveTo>
                      <a:cubicBezTo>
                        <a:pt x="653" y="0"/>
                        <a:pt x="639" y="4"/>
                        <a:pt x="627" y="12"/>
                      </a:cubicBezTo>
                      <a:cubicBezTo>
                        <a:pt x="335" y="214"/>
                        <a:pt x="121" y="507"/>
                        <a:pt x="20" y="844"/>
                      </a:cubicBezTo>
                      <a:cubicBezTo>
                        <a:pt x="0" y="897"/>
                        <a:pt x="43" y="931"/>
                        <a:pt x="86" y="931"/>
                      </a:cubicBezTo>
                      <a:cubicBezTo>
                        <a:pt x="116" y="931"/>
                        <a:pt x="146" y="914"/>
                        <a:pt x="155" y="878"/>
                      </a:cubicBezTo>
                      <a:cubicBezTo>
                        <a:pt x="256" y="585"/>
                        <a:pt x="448" y="327"/>
                        <a:pt x="695" y="147"/>
                      </a:cubicBezTo>
                      <a:cubicBezTo>
                        <a:pt x="740" y="124"/>
                        <a:pt x="751" y="79"/>
                        <a:pt x="729" y="34"/>
                      </a:cubicBezTo>
                      <a:cubicBezTo>
                        <a:pt x="714" y="13"/>
                        <a:pt x="690" y="0"/>
                        <a:pt x="666"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417" name="Google Shape;2417;p51"/>
                <p:cNvSpPr/>
                <p:nvPr/>
              </p:nvSpPr>
              <p:spPr>
                <a:xfrm>
                  <a:off x="3502108" y="449806"/>
                  <a:ext cx="246882" cy="106883"/>
                </a:xfrm>
                <a:custGeom>
                  <a:rect b="b" l="l" r="r" t="t"/>
                  <a:pathLst>
                    <a:path extrusionOk="0" h="1149" w="2654">
                      <a:moveTo>
                        <a:pt x="939" y="0"/>
                      </a:moveTo>
                      <a:cubicBezTo>
                        <a:pt x="635" y="0"/>
                        <a:pt x="334" y="81"/>
                        <a:pt x="68" y="241"/>
                      </a:cubicBezTo>
                      <a:cubicBezTo>
                        <a:pt x="1" y="289"/>
                        <a:pt x="48" y="386"/>
                        <a:pt x="112" y="386"/>
                      </a:cubicBezTo>
                      <a:cubicBezTo>
                        <a:pt x="123" y="386"/>
                        <a:pt x="135" y="383"/>
                        <a:pt x="147" y="376"/>
                      </a:cubicBezTo>
                      <a:cubicBezTo>
                        <a:pt x="383" y="227"/>
                        <a:pt x="652" y="152"/>
                        <a:pt x="924" y="152"/>
                      </a:cubicBezTo>
                      <a:cubicBezTo>
                        <a:pt x="1105" y="152"/>
                        <a:pt x="1287" y="185"/>
                        <a:pt x="1462" y="252"/>
                      </a:cubicBezTo>
                      <a:cubicBezTo>
                        <a:pt x="1676" y="320"/>
                        <a:pt x="1867" y="421"/>
                        <a:pt x="2047" y="567"/>
                      </a:cubicBezTo>
                      <a:cubicBezTo>
                        <a:pt x="2136" y="634"/>
                        <a:pt x="2215" y="713"/>
                        <a:pt x="2294" y="792"/>
                      </a:cubicBezTo>
                      <a:cubicBezTo>
                        <a:pt x="2361" y="859"/>
                        <a:pt x="2485" y="960"/>
                        <a:pt x="2496" y="1073"/>
                      </a:cubicBezTo>
                      <a:cubicBezTo>
                        <a:pt x="2502" y="1123"/>
                        <a:pt x="2541" y="1149"/>
                        <a:pt x="2579" y="1149"/>
                      </a:cubicBezTo>
                      <a:cubicBezTo>
                        <a:pt x="2617" y="1149"/>
                        <a:pt x="2654" y="1123"/>
                        <a:pt x="2654" y="1073"/>
                      </a:cubicBezTo>
                      <a:cubicBezTo>
                        <a:pt x="2631" y="960"/>
                        <a:pt x="2575" y="848"/>
                        <a:pt x="2485" y="769"/>
                      </a:cubicBezTo>
                      <a:cubicBezTo>
                        <a:pt x="2395" y="679"/>
                        <a:pt x="2305" y="578"/>
                        <a:pt x="2204" y="500"/>
                      </a:cubicBezTo>
                      <a:cubicBezTo>
                        <a:pt x="2013" y="342"/>
                        <a:pt x="1799" y="207"/>
                        <a:pt x="1563" y="117"/>
                      </a:cubicBezTo>
                      <a:cubicBezTo>
                        <a:pt x="1361" y="39"/>
                        <a:pt x="1149" y="0"/>
                        <a:pt x="93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418" name="Google Shape;2418;p51"/>
                <p:cNvSpPr/>
                <p:nvPr/>
              </p:nvSpPr>
              <p:spPr>
                <a:xfrm>
                  <a:off x="3411319" y="1225512"/>
                  <a:ext cx="82511" cy="178417"/>
                </a:xfrm>
                <a:custGeom>
                  <a:rect b="b" l="l" r="r" t="t"/>
                  <a:pathLst>
                    <a:path extrusionOk="0" h="1918" w="887">
                      <a:moveTo>
                        <a:pt x="721" y="1"/>
                      </a:moveTo>
                      <a:cubicBezTo>
                        <a:pt x="675" y="1"/>
                        <a:pt x="630" y="37"/>
                        <a:pt x="650" y="98"/>
                      </a:cubicBezTo>
                      <a:cubicBezTo>
                        <a:pt x="729" y="412"/>
                        <a:pt x="684" y="750"/>
                        <a:pt x="538" y="1042"/>
                      </a:cubicBezTo>
                      <a:cubicBezTo>
                        <a:pt x="470" y="1188"/>
                        <a:pt x="414" y="1323"/>
                        <a:pt x="336" y="1469"/>
                      </a:cubicBezTo>
                      <a:cubicBezTo>
                        <a:pt x="279" y="1593"/>
                        <a:pt x="189" y="1694"/>
                        <a:pt x="77" y="1773"/>
                      </a:cubicBezTo>
                      <a:cubicBezTo>
                        <a:pt x="0" y="1821"/>
                        <a:pt x="46" y="1917"/>
                        <a:pt x="117" y="1917"/>
                      </a:cubicBezTo>
                      <a:cubicBezTo>
                        <a:pt x="129" y="1917"/>
                        <a:pt x="142" y="1914"/>
                        <a:pt x="156" y="1908"/>
                      </a:cubicBezTo>
                      <a:cubicBezTo>
                        <a:pt x="279" y="1829"/>
                        <a:pt x="381" y="1717"/>
                        <a:pt x="448" y="1582"/>
                      </a:cubicBezTo>
                      <a:cubicBezTo>
                        <a:pt x="538" y="1424"/>
                        <a:pt x="605" y="1267"/>
                        <a:pt x="684" y="1098"/>
                      </a:cubicBezTo>
                      <a:cubicBezTo>
                        <a:pt x="841" y="772"/>
                        <a:pt x="886" y="401"/>
                        <a:pt x="797" y="53"/>
                      </a:cubicBezTo>
                      <a:cubicBezTo>
                        <a:pt x="783" y="17"/>
                        <a:pt x="752" y="1"/>
                        <a:pt x="721"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419" name="Google Shape;2419;p51"/>
                <p:cNvSpPr/>
                <p:nvPr/>
              </p:nvSpPr>
              <p:spPr>
                <a:xfrm>
                  <a:off x="3220811" y="1436392"/>
                  <a:ext cx="123813" cy="20465"/>
                </a:xfrm>
                <a:custGeom>
                  <a:rect b="b" l="l" r="r" t="t"/>
                  <a:pathLst>
                    <a:path extrusionOk="0" h="220" w="1331">
                      <a:moveTo>
                        <a:pt x="113" y="0"/>
                      </a:moveTo>
                      <a:cubicBezTo>
                        <a:pt x="34" y="0"/>
                        <a:pt x="0" y="113"/>
                        <a:pt x="68" y="147"/>
                      </a:cubicBezTo>
                      <a:cubicBezTo>
                        <a:pt x="271" y="194"/>
                        <a:pt x="480" y="220"/>
                        <a:pt x="689" y="220"/>
                      </a:cubicBezTo>
                      <a:cubicBezTo>
                        <a:pt x="873" y="220"/>
                        <a:pt x="1058" y="200"/>
                        <a:pt x="1237" y="158"/>
                      </a:cubicBezTo>
                      <a:cubicBezTo>
                        <a:pt x="1331" y="147"/>
                        <a:pt x="1299" y="21"/>
                        <a:pt x="1222" y="21"/>
                      </a:cubicBezTo>
                      <a:cubicBezTo>
                        <a:pt x="1216" y="21"/>
                        <a:pt x="1210" y="21"/>
                        <a:pt x="1203" y="23"/>
                      </a:cubicBezTo>
                      <a:cubicBezTo>
                        <a:pt x="1041" y="58"/>
                        <a:pt x="877" y="76"/>
                        <a:pt x="712" y="76"/>
                      </a:cubicBezTo>
                      <a:cubicBezTo>
                        <a:pt x="512" y="76"/>
                        <a:pt x="310" y="50"/>
                        <a:pt x="113"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420" name="Google Shape;2420;p51"/>
                <p:cNvSpPr/>
                <p:nvPr/>
              </p:nvSpPr>
              <p:spPr>
                <a:xfrm>
                  <a:off x="2474128" y="1101794"/>
                  <a:ext cx="56093" cy="223812"/>
                </a:xfrm>
                <a:custGeom>
                  <a:rect b="b" l="l" r="r" t="t"/>
                  <a:pathLst>
                    <a:path extrusionOk="0" h="2406" w="603">
                      <a:moveTo>
                        <a:pt x="371" y="0"/>
                      </a:moveTo>
                      <a:cubicBezTo>
                        <a:pt x="353" y="0"/>
                        <a:pt x="333" y="7"/>
                        <a:pt x="315" y="22"/>
                      </a:cubicBezTo>
                      <a:cubicBezTo>
                        <a:pt x="180" y="157"/>
                        <a:pt x="101" y="326"/>
                        <a:pt x="79" y="517"/>
                      </a:cubicBezTo>
                      <a:cubicBezTo>
                        <a:pt x="34" y="753"/>
                        <a:pt x="11" y="989"/>
                        <a:pt x="11" y="1237"/>
                      </a:cubicBezTo>
                      <a:cubicBezTo>
                        <a:pt x="0" y="1653"/>
                        <a:pt x="157" y="2069"/>
                        <a:pt x="438" y="2383"/>
                      </a:cubicBezTo>
                      <a:cubicBezTo>
                        <a:pt x="454" y="2399"/>
                        <a:pt x="472" y="2405"/>
                        <a:pt x="489" y="2405"/>
                      </a:cubicBezTo>
                      <a:cubicBezTo>
                        <a:pt x="548" y="2405"/>
                        <a:pt x="603" y="2331"/>
                        <a:pt x="551" y="2271"/>
                      </a:cubicBezTo>
                      <a:cubicBezTo>
                        <a:pt x="292" y="1990"/>
                        <a:pt x="157" y="1619"/>
                        <a:pt x="157" y="1237"/>
                      </a:cubicBezTo>
                      <a:cubicBezTo>
                        <a:pt x="157" y="1023"/>
                        <a:pt x="180" y="809"/>
                        <a:pt x="214" y="607"/>
                      </a:cubicBezTo>
                      <a:cubicBezTo>
                        <a:pt x="225" y="427"/>
                        <a:pt x="304" y="258"/>
                        <a:pt x="427" y="124"/>
                      </a:cubicBezTo>
                      <a:cubicBezTo>
                        <a:pt x="479" y="72"/>
                        <a:pt x="431" y="0"/>
                        <a:pt x="371"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421" name="Google Shape;2421;p51"/>
                <p:cNvSpPr/>
                <p:nvPr/>
              </p:nvSpPr>
              <p:spPr>
                <a:xfrm>
                  <a:off x="2585940" y="1413137"/>
                  <a:ext cx="89767" cy="53209"/>
                </a:xfrm>
                <a:custGeom>
                  <a:rect b="b" l="l" r="r" t="t"/>
                  <a:pathLst>
                    <a:path extrusionOk="0" h="572" w="965">
                      <a:moveTo>
                        <a:pt x="79" y="0"/>
                      </a:moveTo>
                      <a:cubicBezTo>
                        <a:pt x="72" y="0"/>
                        <a:pt x="65" y="1"/>
                        <a:pt x="57" y="3"/>
                      </a:cubicBezTo>
                      <a:cubicBezTo>
                        <a:pt x="23" y="14"/>
                        <a:pt x="1" y="59"/>
                        <a:pt x="12" y="104"/>
                      </a:cubicBezTo>
                      <a:cubicBezTo>
                        <a:pt x="127" y="391"/>
                        <a:pt x="411" y="572"/>
                        <a:pt x="722" y="572"/>
                      </a:cubicBezTo>
                      <a:cubicBezTo>
                        <a:pt x="777" y="572"/>
                        <a:pt x="833" y="566"/>
                        <a:pt x="889" y="554"/>
                      </a:cubicBezTo>
                      <a:cubicBezTo>
                        <a:pt x="964" y="522"/>
                        <a:pt x="937" y="407"/>
                        <a:pt x="856" y="407"/>
                      </a:cubicBezTo>
                      <a:cubicBezTo>
                        <a:pt x="852" y="407"/>
                        <a:pt x="848" y="407"/>
                        <a:pt x="844" y="408"/>
                      </a:cubicBezTo>
                      <a:cubicBezTo>
                        <a:pt x="798" y="419"/>
                        <a:pt x="752" y="424"/>
                        <a:pt x="706" y="424"/>
                      </a:cubicBezTo>
                      <a:cubicBezTo>
                        <a:pt x="472" y="424"/>
                        <a:pt x="251" y="285"/>
                        <a:pt x="147" y="59"/>
                      </a:cubicBezTo>
                      <a:cubicBezTo>
                        <a:pt x="138" y="22"/>
                        <a:pt x="113" y="0"/>
                        <a:pt x="7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422" name="Google Shape;2422;p51"/>
                <p:cNvSpPr/>
                <p:nvPr/>
              </p:nvSpPr>
              <p:spPr>
                <a:xfrm>
                  <a:off x="2782866" y="1466438"/>
                  <a:ext cx="68837" cy="25488"/>
                </a:xfrm>
                <a:custGeom>
                  <a:rect b="b" l="l" r="r" t="t"/>
                  <a:pathLst>
                    <a:path extrusionOk="0" h="274" w="740">
                      <a:moveTo>
                        <a:pt x="657" y="1"/>
                      </a:moveTo>
                      <a:cubicBezTo>
                        <a:pt x="650" y="1"/>
                        <a:pt x="644" y="2"/>
                        <a:pt x="638" y="4"/>
                      </a:cubicBezTo>
                      <a:cubicBezTo>
                        <a:pt x="459" y="60"/>
                        <a:pt x="267" y="93"/>
                        <a:pt x="88" y="116"/>
                      </a:cubicBezTo>
                      <a:cubicBezTo>
                        <a:pt x="85" y="116"/>
                        <a:pt x="82" y="115"/>
                        <a:pt x="80" y="115"/>
                      </a:cubicBezTo>
                      <a:cubicBezTo>
                        <a:pt x="0" y="115"/>
                        <a:pt x="0" y="274"/>
                        <a:pt x="80" y="274"/>
                      </a:cubicBezTo>
                      <a:cubicBezTo>
                        <a:pt x="82" y="274"/>
                        <a:pt x="85" y="274"/>
                        <a:pt x="88" y="273"/>
                      </a:cubicBezTo>
                      <a:cubicBezTo>
                        <a:pt x="290" y="251"/>
                        <a:pt x="481" y="206"/>
                        <a:pt x="672" y="150"/>
                      </a:cubicBezTo>
                      <a:cubicBezTo>
                        <a:pt x="717" y="138"/>
                        <a:pt x="740" y="93"/>
                        <a:pt x="728" y="60"/>
                      </a:cubicBezTo>
                      <a:cubicBezTo>
                        <a:pt x="719" y="22"/>
                        <a:pt x="687" y="1"/>
                        <a:pt x="657"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423" name="Google Shape;2423;p51"/>
                <p:cNvSpPr/>
                <p:nvPr/>
              </p:nvSpPr>
              <p:spPr>
                <a:xfrm>
                  <a:off x="3098395" y="848496"/>
                  <a:ext cx="30418" cy="38139"/>
                </a:xfrm>
                <a:custGeom>
                  <a:rect b="b" l="l" r="r" t="t"/>
                  <a:pathLst>
                    <a:path extrusionOk="0" h="410" w="327">
                      <a:moveTo>
                        <a:pt x="196" y="1"/>
                      </a:moveTo>
                      <a:cubicBezTo>
                        <a:pt x="171" y="1"/>
                        <a:pt x="145" y="9"/>
                        <a:pt x="124" y="25"/>
                      </a:cubicBezTo>
                      <a:cubicBezTo>
                        <a:pt x="117" y="23"/>
                        <a:pt x="109" y="22"/>
                        <a:pt x="102" y="22"/>
                      </a:cubicBezTo>
                      <a:cubicBezTo>
                        <a:pt x="69" y="22"/>
                        <a:pt x="44" y="44"/>
                        <a:pt x="35" y="81"/>
                      </a:cubicBezTo>
                      <a:lnTo>
                        <a:pt x="12" y="193"/>
                      </a:lnTo>
                      <a:cubicBezTo>
                        <a:pt x="1" y="216"/>
                        <a:pt x="1" y="250"/>
                        <a:pt x="1" y="283"/>
                      </a:cubicBezTo>
                      <a:cubicBezTo>
                        <a:pt x="1" y="317"/>
                        <a:pt x="12" y="351"/>
                        <a:pt x="35" y="384"/>
                      </a:cubicBezTo>
                      <a:cubicBezTo>
                        <a:pt x="57" y="401"/>
                        <a:pt x="85" y="410"/>
                        <a:pt x="113" y="410"/>
                      </a:cubicBezTo>
                      <a:cubicBezTo>
                        <a:pt x="141" y="410"/>
                        <a:pt x="169" y="401"/>
                        <a:pt x="192" y="384"/>
                      </a:cubicBezTo>
                      <a:cubicBezTo>
                        <a:pt x="214" y="351"/>
                        <a:pt x="237" y="317"/>
                        <a:pt x="248" y="283"/>
                      </a:cubicBezTo>
                      <a:cubicBezTo>
                        <a:pt x="271" y="250"/>
                        <a:pt x="293" y="216"/>
                        <a:pt x="304" y="182"/>
                      </a:cubicBezTo>
                      <a:cubicBezTo>
                        <a:pt x="327" y="126"/>
                        <a:pt x="304" y="70"/>
                        <a:pt x="271" y="36"/>
                      </a:cubicBezTo>
                      <a:cubicBezTo>
                        <a:pt x="253" y="12"/>
                        <a:pt x="225" y="1"/>
                        <a:pt x="196"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424" name="Google Shape;2424;p51"/>
                <p:cNvSpPr/>
                <p:nvPr/>
              </p:nvSpPr>
              <p:spPr>
                <a:xfrm>
                  <a:off x="3164347" y="854915"/>
                  <a:ext cx="24093" cy="46232"/>
                </a:xfrm>
                <a:custGeom>
                  <a:rect b="b" l="l" r="r" t="t"/>
                  <a:pathLst>
                    <a:path extrusionOk="0" h="497" w="259">
                      <a:moveTo>
                        <a:pt x="79" y="1"/>
                      </a:moveTo>
                      <a:cubicBezTo>
                        <a:pt x="34" y="1"/>
                        <a:pt x="0" y="34"/>
                        <a:pt x="0" y="79"/>
                      </a:cubicBezTo>
                      <a:lnTo>
                        <a:pt x="0" y="259"/>
                      </a:lnTo>
                      <a:cubicBezTo>
                        <a:pt x="0" y="315"/>
                        <a:pt x="0" y="372"/>
                        <a:pt x="23" y="428"/>
                      </a:cubicBezTo>
                      <a:cubicBezTo>
                        <a:pt x="44" y="471"/>
                        <a:pt x="85" y="496"/>
                        <a:pt x="126" y="496"/>
                      </a:cubicBezTo>
                      <a:cubicBezTo>
                        <a:pt x="149" y="496"/>
                        <a:pt x="171" y="489"/>
                        <a:pt x="191" y="473"/>
                      </a:cubicBezTo>
                      <a:cubicBezTo>
                        <a:pt x="236" y="428"/>
                        <a:pt x="259" y="360"/>
                        <a:pt x="247" y="293"/>
                      </a:cubicBezTo>
                      <a:cubicBezTo>
                        <a:pt x="247" y="226"/>
                        <a:pt x="236" y="147"/>
                        <a:pt x="225" y="79"/>
                      </a:cubicBezTo>
                      <a:cubicBezTo>
                        <a:pt x="216" y="52"/>
                        <a:pt x="191" y="31"/>
                        <a:pt x="158" y="31"/>
                      </a:cubicBezTo>
                      <a:cubicBezTo>
                        <a:pt x="151" y="31"/>
                        <a:pt x="143" y="32"/>
                        <a:pt x="135" y="34"/>
                      </a:cubicBezTo>
                      <a:cubicBezTo>
                        <a:pt x="124" y="12"/>
                        <a:pt x="101" y="1"/>
                        <a:pt x="79"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grpSp>
          <p:sp>
            <p:nvSpPr>
              <p:cNvPr id="2425" name="Google Shape;2425;p51"/>
              <p:cNvSpPr/>
              <p:nvPr/>
            </p:nvSpPr>
            <p:spPr>
              <a:xfrm>
                <a:off x="4982067" y="621065"/>
                <a:ext cx="81425" cy="102033"/>
              </a:xfrm>
              <a:custGeom>
                <a:rect b="b" l="l" r="r" t="t"/>
                <a:pathLst>
                  <a:path extrusionOk="0" h="410" w="327">
                    <a:moveTo>
                      <a:pt x="196" y="1"/>
                    </a:moveTo>
                    <a:cubicBezTo>
                      <a:pt x="171" y="1"/>
                      <a:pt x="145" y="9"/>
                      <a:pt x="124" y="25"/>
                    </a:cubicBezTo>
                    <a:cubicBezTo>
                      <a:pt x="117" y="23"/>
                      <a:pt x="109" y="22"/>
                      <a:pt x="102" y="22"/>
                    </a:cubicBezTo>
                    <a:cubicBezTo>
                      <a:pt x="69" y="22"/>
                      <a:pt x="44" y="44"/>
                      <a:pt x="35" y="81"/>
                    </a:cubicBezTo>
                    <a:lnTo>
                      <a:pt x="12" y="193"/>
                    </a:lnTo>
                    <a:cubicBezTo>
                      <a:pt x="1" y="216"/>
                      <a:pt x="1" y="250"/>
                      <a:pt x="1" y="283"/>
                    </a:cubicBezTo>
                    <a:cubicBezTo>
                      <a:pt x="1" y="317"/>
                      <a:pt x="12" y="351"/>
                      <a:pt x="35" y="384"/>
                    </a:cubicBezTo>
                    <a:cubicBezTo>
                      <a:pt x="57" y="401"/>
                      <a:pt x="85" y="410"/>
                      <a:pt x="113" y="410"/>
                    </a:cubicBezTo>
                    <a:cubicBezTo>
                      <a:pt x="141" y="410"/>
                      <a:pt x="169" y="401"/>
                      <a:pt x="192" y="384"/>
                    </a:cubicBezTo>
                    <a:cubicBezTo>
                      <a:pt x="214" y="351"/>
                      <a:pt x="237" y="317"/>
                      <a:pt x="248" y="283"/>
                    </a:cubicBezTo>
                    <a:cubicBezTo>
                      <a:pt x="271" y="250"/>
                      <a:pt x="293" y="216"/>
                      <a:pt x="304" y="182"/>
                    </a:cubicBezTo>
                    <a:cubicBezTo>
                      <a:pt x="327" y="126"/>
                      <a:pt x="304" y="70"/>
                      <a:pt x="271" y="36"/>
                    </a:cubicBezTo>
                    <a:cubicBezTo>
                      <a:pt x="253" y="12"/>
                      <a:pt x="225" y="1"/>
                      <a:pt x="196"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grpSp>
      </p:grpSp>
      <p:grpSp>
        <p:nvGrpSpPr>
          <p:cNvPr id="2426" name="Google Shape;2426;p51"/>
          <p:cNvGrpSpPr/>
          <p:nvPr/>
        </p:nvGrpSpPr>
        <p:grpSpPr>
          <a:xfrm>
            <a:off x="453963" y="48306"/>
            <a:ext cx="2230118" cy="1149482"/>
            <a:chOff x="-52625" y="696244"/>
            <a:chExt cx="2230118" cy="1149482"/>
          </a:xfrm>
        </p:grpSpPr>
        <p:grpSp>
          <p:nvGrpSpPr>
            <p:cNvPr id="2427" name="Google Shape;2427;p51"/>
            <p:cNvGrpSpPr/>
            <p:nvPr/>
          </p:nvGrpSpPr>
          <p:grpSpPr>
            <a:xfrm>
              <a:off x="-52625" y="696244"/>
              <a:ext cx="1944170" cy="1085852"/>
              <a:chOff x="-167550" y="-6"/>
              <a:chExt cx="1944170" cy="1085852"/>
            </a:xfrm>
          </p:grpSpPr>
          <p:sp>
            <p:nvSpPr>
              <p:cNvPr id="2428" name="Google Shape;2428;p51"/>
              <p:cNvSpPr/>
              <p:nvPr/>
            </p:nvSpPr>
            <p:spPr>
              <a:xfrm>
                <a:off x="-167550" y="-6"/>
                <a:ext cx="1944170" cy="1085852"/>
              </a:xfrm>
              <a:custGeom>
                <a:rect b="b" l="l" r="r" t="t"/>
                <a:pathLst>
                  <a:path extrusionOk="0" h="11673" w="20900">
                    <a:moveTo>
                      <a:pt x="11993" y="0"/>
                    </a:moveTo>
                    <a:cubicBezTo>
                      <a:pt x="9503" y="0"/>
                      <a:pt x="7724" y="2512"/>
                      <a:pt x="7724" y="2512"/>
                    </a:cubicBezTo>
                    <a:cubicBezTo>
                      <a:pt x="7267" y="1937"/>
                      <a:pt x="6152" y="1212"/>
                      <a:pt x="4885" y="1212"/>
                    </a:cubicBezTo>
                    <a:cubicBezTo>
                      <a:pt x="4219" y="1212"/>
                      <a:pt x="3511" y="1412"/>
                      <a:pt x="2833" y="1938"/>
                    </a:cubicBezTo>
                    <a:cubicBezTo>
                      <a:pt x="877" y="3467"/>
                      <a:pt x="1923" y="6604"/>
                      <a:pt x="1923" y="6604"/>
                    </a:cubicBezTo>
                    <a:cubicBezTo>
                      <a:pt x="1923" y="6604"/>
                      <a:pt x="0" y="8313"/>
                      <a:pt x="1574" y="9966"/>
                    </a:cubicBezTo>
                    <a:cubicBezTo>
                      <a:pt x="1962" y="10374"/>
                      <a:pt x="2446" y="10515"/>
                      <a:pt x="2927" y="10515"/>
                    </a:cubicBezTo>
                    <a:cubicBezTo>
                      <a:pt x="3982" y="10515"/>
                      <a:pt x="5025" y="9842"/>
                      <a:pt x="5025" y="9842"/>
                    </a:cubicBezTo>
                    <a:cubicBezTo>
                      <a:pt x="5025" y="9842"/>
                      <a:pt x="6856" y="11673"/>
                      <a:pt x="9356" y="11673"/>
                    </a:cubicBezTo>
                    <a:cubicBezTo>
                      <a:pt x="9661" y="11673"/>
                      <a:pt x="9976" y="11646"/>
                      <a:pt x="10298" y="11584"/>
                    </a:cubicBezTo>
                    <a:cubicBezTo>
                      <a:pt x="13277" y="11011"/>
                      <a:pt x="13840" y="9887"/>
                      <a:pt x="13840" y="9887"/>
                    </a:cubicBezTo>
                    <a:cubicBezTo>
                      <a:pt x="14391" y="10830"/>
                      <a:pt x="15933" y="11503"/>
                      <a:pt x="17424" y="11503"/>
                    </a:cubicBezTo>
                    <a:cubicBezTo>
                      <a:pt x="19097" y="11503"/>
                      <a:pt x="20705" y="10656"/>
                      <a:pt x="20776" y="8392"/>
                    </a:cubicBezTo>
                    <a:cubicBezTo>
                      <a:pt x="20900" y="4119"/>
                      <a:pt x="16369" y="4074"/>
                      <a:pt x="16369" y="4074"/>
                    </a:cubicBezTo>
                    <a:cubicBezTo>
                      <a:pt x="16144" y="3029"/>
                      <a:pt x="15492" y="589"/>
                      <a:pt x="12659" y="61"/>
                    </a:cubicBezTo>
                    <a:cubicBezTo>
                      <a:pt x="12432" y="20"/>
                      <a:pt x="12210" y="0"/>
                      <a:pt x="119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429" name="Google Shape;2429;p51"/>
              <p:cNvSpPr/>
              <p:nvPr/>
            </p:nvSpPr>
            <p:spPr>
              <a:xfrm>
                <a:off x="21656" y="354684"/>
                <a:ext cx="33581" cy="170882"/>
              </a:xfrm>
              <a:custGeom>
                <a:rect b="b" l="l" r="r" t="t"/>
                <a:pathLst>
                  <a:path extrusionOk="0" h="1837" w="361">
                    <a:moveTo>
                      <a:pt x="280" y="0"/>
                    </a:moveTo>
                    <a:cubicBezTo>
                      <a:pt x="256" y="0"/>
                      <a:pt x="231" y="12"/>
                      <a:pt x="215" y="37"/>
                    </a:cubicBezTo>
                    <a:cubicBezTo>
                      <a:pt x="46" y="599"/>
                      <a:pt x="1" y="1195"/>
                      <a:pt x="80" y="1779"/>
                    </a:cubicBezTo>
                    <a:cubicBezTo>
                      <a:pt x="84" y="1819"/>
                      <a:pt x="109" y="1836"/>
                      <a:pt x="137" y="1836"/>
                    </a:cubicBezTo>
                    <a:cubicBezTo>
                      <a:pt x="180" y="1836"/>
                      <a:pt x="228" y="1796"/>
                      <a:pt x="215" y="1734"/>
                    </a:cubicBezTo>
                    <a:cubicBezTo>
                      <a:pt x="147" y="1183"/>
                      <a:pt x="192" y="610"/>
                      <a:pt x="361" y="82"/>
                    </a:cubicBezTo>
                    <a:cubicBezTo>
                      <a:pt x="361" y="32"/>
                      <a:pt x="321" y="0"/>
                      <a:pt x="28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430" name="Google Shape;2430;p51"/>
              <p:cNvSpPr/>
              <p:nvPr/>
            </p:nvSpPr>
            <p:spPr>
              <a:xfrm>
                <a:off x="71794" y="218036"/>
                <a:ext cx="68092" cy="66976"/>
              </a:xfrm>
              <a:custGeom>
                <a:rect b="b" l="l" r="r" t="t"/>
                <a:pathLst>
                  <a:path extrusionOk="0" h="720" w="732">
                    <a:moveTo>
                      <a:pt x="624" y="1"/>
                    </a:moveTo>
                    <a:cubicBezTo>
                      <a:pt x="612" y="1"/>
                      <a:pt x="600" y="4"/>
                      <a:pt x="586" y="10"/>
                    </a:cubicBezTo>
                    <a:cubicBezTo>
                      <a:pt x="350" y="157"/>
                      <a:pt x="159" y="359"/>
                      <a:pt x="24" y="606"/>
                    </a:cubicBezTo>
                    <a:cubicBezTo>
                      <a:pt x="1" y="668"/>
                      <a:pt x="47" y="720"/>
                      <a:pt x="97" y="720"/>
                    </a:cubicBezTo>
                    <a:cubicBezTo>
                      <a:pt x="119" y="720"/>
                      <a:pt x="142" y="709"/>
                      <a:pt x="159" y="685"/>
                    </a:cubicBezTo>
                    <a:cubicBezTo>
                      <a:pt x="283" y="460"/>
                      <a:pt x="451" y="269"/>
                      <a:pt x="665" y="145"/>
                    </a:cubicBezTo>
                    <a:cubicBezTo>
                      <a:pt x="732" y="97"/>
                      <a:pt x="693" y="1"/>
                      <a:pt x="624"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431" name="Google Shape;2431;p51"/>
              <p:cNvSpPr/>
              <p:nvPr/>
            </p:nvSpPr>
            <p:spPr>
              <a:xfrm>
                <a:off x="211326" y="169200"/>
                <a:ext cx="183626" cy="35069"/>
              </a:xfrm>
              <a:custGeom>
                <a:rect b="b" l="l" r="r" t="t"/>
                <a:pathLst>
                  <a:path extrusionOk="0" h="377" w="1974">
                    <a:moveTo>
                      <a:pt x="817" y="0"/>
                    </a:moveTo>
                    <a:cubicBezTo>
                      <a:pt x="568" y="0"/>
                      <a:pt x="318" y="36"/>
                      <a:pt x="76" y="108"/>
                    </a:cubicBezTo>
                    <a:cubicBezTo>
                      <a:pt x="1" y="140"/>
                      <a:pt x="28" y="244"/>
                      <a:pt x="98" y="244"/>
                    </a:cubicBezTo>
                    <a:cubicBezTo>
                      <a:pt x="102" y="244"/>
                      <a:pt x="106" y="244"/>
                      <a:pt x="109" y="243"/>
                    </a:cubicBezTo>
                    <a:cubicBezTo>
                      <a:pt x="338" y="176"/>
                      <a:pt x="572" y="143"/>
                      <a:pt x="804" y="143"/>
                    </a:cubicBezTo>
                    <a:cubicBezTo>
                      <a:pt x="1154" y="143"/>
                      <a:pt x="1501" y="218"/>
                      <a:pt x="1818" y="367"/>
                    </a:cubicBezTo>
                    <a:cubicBezTo>
                      <a:pt x="1832" y="374"/>
                      <a:pt x="1845" y="376"/>
                      <a:pt x="1857" y="376"/>
                    </a:cubicBezTo>
                    <a:cubicBezTo>
                      <a:pt x="1928" y="376"/>
                      <a:pt x="1973" y="281"/>
                      <a:pt x="1897" y="243"/>
                    </a:cubicBezTo>
                    <a:cubicBezTo>
                      <a:pt x="1560" y="81"/>
                      <a:pt x="1190" y="0"/>
                      <a:pt x="81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432" name="Google Shape;2432;p51"/>
              <p:cNvSpPr/>
              <p:nvPr/>
            </p:nvSpPr>
            <p:spPr>
              <a:xfrm>
                <a:off x="444159" y="226315"/>
                <a:ext cx="36372" cy="26139"/>
              </a:xfrm>
              <a:custGeom>
                <a:rect b="b" l="l" r="r" t="t"/>
                <a:pathLst>
                  <a:path extrusionOk="0" h="281" w="391">
                    <a:moveTo>
                      <a:pt x="102" y="0"/>
                    </a:moveTo>
                    <a:cubicBezTo>
                      <a:pt x="80" y="0"/>
                      <a:pt x="57" y="0"/>
                      <a:pt x="46" y="11"/>
                    </a:cubicBezTo>
                    <a:cubicBezTo>
                      <a:pt x="23" y="23"/>
                      <a:pt x="12" y="34"/>
                      <a:pt x="12" y="56"/>
                    </a:cubicBezTo>
                    <a:cubicBezTo>
                      <a:pt x="1" y="101"/>
                      <a:pt x="23" y="135"/>
                      <a:pt x="57" y="146"/>
                    </a:cubicBezTo>
                    <a:lnTo>
                      <a:pt x="80" y="157"/>
                    </a:lnTo>
                    <a:cubicBezTo>
                      <a:pt x="113" y="180"/>
                      <a:pt x="158" y="191"/>
                      <a:pt x="192" y="225"/>
                    </a:cubicBezTo>
                    <a:lnTo>
                      <a:pt x="226" y="259"/>
                    </a:lnTo>
                    <a:cubicBezTo>
                      <a:pt x="241" y="274"/>
                      <a:pt x="259" y="281"/>
                      <a:pt x="277" y="281"/>
                    </a:cubicBezTo>
                    <a:cubicBezTo>
                      <a:pt x="335" y="281"/>
                      <a:pt x="390" y="207"/>
                      <a:pt x="338" y="146"/>
                    </a:cubicBezTo>
                    <a:cubicBezTo>
                      <a:pt x="271" y="79"/>
                      <a:pt x="192" y="34"/>
                      <a:pt x="102"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433" name="Google Shape;2433;p51"/>
              <p:cNvSpPr/>
              <p:nvPr/>
            </p:nvSpPr>
            <p:spPr>
              <a:xfrm>
                <a:off x="617086" y="168269"/>
                <a:ext cx="74883" cy="73674"/>
              </a:xfrm>
              <a:custGeom>
                <a:rect b="b" l="l" r="r" t="t"/>
                <a:pathLst>
                  <a:path extrusionOk="0" h="792" w="805">
                    <a:moveTo>
                      <a:pt x="682" y="1"/>
                    </a:moveTo>
                    <a:cubicBezTo>
                      <a:pt x="667" y="1"/>
                      <a:pt x="651" y="6"/>
                      <a:pt x="638" y="17"/>
                    </a:cubicBezTo>
                    <a:lnTo>
                      <a:pt x="53" y="658"/>
                    </a:lnTo>
                    <a:cubicBezTo>
                      <a:pt x="0" y="711"/>
                      <a:pt x="51" y="791"/>
                      <a:pt x="108" y="791"/>
                    </a:cubicBezTo>
                    <a:cubicBezTo>
                      <a:pt x="123" y="791"/>
                      <a:pt x="140" y="785"/>
                      <a:pt x="154" y="770"/>
                    </a:cubicBezTo>
                    <a:lnTo>
                      <a:pt x="750" y="141"/>
                    </a:lnTo>
                    <a:cubicBezTo>
                      <a:pt x="804" y="78"/>
                      <a:pt x="743" y="1"/>
                      <a:pt x="682"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434" name="Google Shape;2434;p51"/>
              <p:cNvSpPr/>
              <p:nvPr/>
            </p:nvSpPr>
            <p:spPr>
              <a:xfrm>
                <a:off x="731037" y="47248"/>
                <a:ext cx="167534" cy="92185"/>
              </a:xfrm>
              <a:custGeom>
                <a:rect b="b" l="l" r="r" t="t"/>
                <a:pathLst>
                  <a:path extrusionOk="0" h="991" w="1801">
                    <a:moveTo>
                      <a:pt x="1691" y="0"/>
                    </a:moveTo>
                    <a:cubicBezTo>
                      <a:pt x="1685" y="0"/>
                      <a:pt x="1679" y="1"/>
                      <a:pt x="1672" y="3"/>
                    </a:cubicBezTo>
                    <a:cubicBezTo>
                      <a:pt x="1077" y="183"/>
                      <a:pt x="537" y="475"/>
                      <a:pt x="54" y="868"/>
                    </a:cubicBezTo>
                    <a:cubicBezTo>
                      <a:pt x="1" y="912"/>
                      <a:pt x="51" y="990"/>
                      <a:pt x="113" y="990"/>
                    </a:cubicBezTo>
                    <a:cubicBezTo>
                      <a:pt x="130" y="990"/>
                      <a:pt x="149" y="984"/>
                      <a:pt x="166" y="969"/>
                    </a:cubicBezTo>
                    <a:cubicBezTo>
                      <a:pt x="616" y="598"/>
                      <a:pt x="1144" y="317"/>
                      <a:pt x="1706" y="149"/>
                    </a:cubicBezTo>
                    <a:cubicBezTo>
                      <a:pt x="1800" y="128"/>
                      <a:pt x="1768" y="0"/>
                      <a:pt x="1691"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435" name="Google Shape;2435;p51"/>
              <p:cNvSpPr/>
              <p:nvPr/>
            </p:nvSpPr>
            <p:spPr>
              <a:xfrm>
                <a:off x="970196" y="44551"/>
                <a:ext cx="160557" cy="63906"/>
              </a:xfrm>
              <a:custGeom>
                <a:rect b="b" l="l" r="r" t="t"/>
                <a:pathLst>
                  <a:path extrusionOk="0" h="687" w="1726">
                    <a:moveTo>
                      <a:pt x="368" y="1"/>
                    </a:moveTo>
                    <a:cubicBezTo>
                      <a:pt x="267" y="1"/>
                      <a:pt x="166" y="14"/>
                      <a:pt x="68" y="43"/>
                    </a:cubicBezTo>
                    <a:cubicBezTo>
                      <a:pt x="1" y="77"/>
                      <a:pt x="23" y="178"/>
                      <a:pt x="102" y="178"/>
                    </a:cubicBezTo>
                    <a:cubicBezTo>
                      <a:pt x="192" y="155"/>
                      <a:pt x="283" y="144"/>
                      <a:pt x="374" y="144"/>
                    </a:cubicBezTo>
                    <a:cubicBezTo>
                      <a:pt x="556" y="144"/>
                      <a:pt x="735" y="189"/>
                      <a:pt x="900" y="279"/>
                    </a:cubicBezTo>
                    <a:cubicBezTo>
                      <a:pt x="1024" y="346"/>
                      <a:pt x="1136" y="425"/>
                      <a:pt x="1249" y="504"/>
                    </a:cubicBezTo>
                    <a:cubicBezTo>
                      <a:pt x="1350" y="594"/>
                      <a:pt x="1462" y="650"/>
                      <a:pt x="1597" y="684"/>
                    </a:cubicBezTo>
                    <a:cubicBezTo>
                      <a:pt x="1605" y="685"/>
                      <a:pt x="1611" y="686"/>
                      <a:pt x="1618" y="686"/>
                    </a:cubicBezTo>
                    <a:cubicBezTo>
                      <a:pt x="1703" y="686"/>
                      <a:pt x="1726" y="558"/>
                      <a:pt x="1642" y="538"/>
                    </a:cubicBezTo>
                    <a:cubicBezTo>
                      <a:pt x="1496" y="493"/>
                      <a:pt x="1372" y="425"/>
                      <a:pt x="1260" y="335"/>
                    </a:cubicBezTo>
                    <a:cubicBezTo>
                      <a:pt x="1148" y="245"/>
                      <a:pt x="1013" y="178"/>
                      <a:pt x="878" y="122"/>
                    </a:cubicBezTo>
                    <a:cubicBezTo>
                      <a:pt x="720" y="43"/>
                      <a:pt x="545" y="1"/>
                      <a:pt x="36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436" name="Google Shape;2436;p51"/>
              <p:cNvSpPr/>
              <p:nvPr/>
            </p:nvSpPr>
            <p:spPr>
              <a:xfrm>
                <a:off x="1183029" y="163153"/>
                <a:ext cx="88278" cy="168464"/>
              </a:xfrm>
              <a:custGeom>
                <a:rect b="b" l="l" r="r" t="t"/>
                <a:pathLst>
                  <a:path extrusionOk="0" h="1811" w="949">
                    <a:moveTo>
                      <a:pt x="110" y="0"/>
                    </a:moveTo>
                    <a:cubicBezTo>
                      <a:pt x="52" y="0"/>
                      <a:pt x="0" y="77"/>
                      <a:pt x="51" y="128"/>
                    </a:cubicBezTo>
                    <a:cubicBezTo>
                      <a:pt x="265" y="353"/>
                      <a:pt x="434" y="600"/>
                      <a:pt x="557" y="881"/>
                    </a:cubicBezTo>
                    <a:cubicBezTo>
                      <a:pt x="613" y="1016"/>
                      <a:pt x="658" y="1151"/>
                      <a:pt x="692" y="1297"/>
                    </a:cubicBezTo>
                    <a:cubicBezTo>
                      <a:pt x="737" y="1455"/>
                      <a:pt x="737" y="1612"/>
                      <a:pt x="782" y="1758"/>
                    </a:cubicBezTo>
                    <a:cubicBezTo>
                      <a:pt x="796" y="1794"/>
                      <a:pt x="827" y="1811"/>
                      <a:pt x="858" y="1811"/>
                    </a:cubicBezTo>
                    <a:cubicBezTo>
                      <a:pt x="904" y="1811"/>
                      <a:pt x="948" y="1774"/>
                      <a:pt x="928" y="1713"/>
                    </a:cubicBezTo>
                    <a:cubicBezTo>
                      <a:pt x="883" y="1567"/>
                      <a:pt x="883" y="1399"/>
                      <a:pt x="838" y="1241"/>
                    </a:cubicBezTo>
                    <a:cubicBezTo>
                      <a:pt x="805" y="1095"/>
                      <a:pt x="748" y="949"/>
                      <a:pt x="681" y="803"/>
                    </a:cubicBezTo>
                    <a:cubicBezTo>
                      <a:pt x="557" y="510"/>
                      <a:pt x="377" y="252"/>
                      <a:pt x="164" y="27"/>
                    </a:cubicBezTo>
                    <a:cubicBezTo>
                      <a:pt x="147" y="8"/>
                      <a:pt x="128" y="0"/>
                      <a:pt x="11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437" name="Google Shape;2437;p51"/>
              <p:cNvSpPr/>
              <p:nvPr/>
            </p:nvSpPr>
            <p:spPr>
              <a:xfrm>
                <a:off x="-21134" y="685097"/>
                <a:ext cx="60744" cy="129859"/>
              </a:xfrm>
              <a:custGeom>
                <a:rect b="b" l="l" r="r" t="t"/>
                <a:pathLst>
                  <a:path extrusionOk="0" h="1396" w="653">
                    <a:moveTo>
                      <a:pt x="570" y="1"/>
                    </a:moveTo>
                    <a:cubicBezTo>
                      <a:pt x="563" y="1"/>
                      <a:pt x="557" y="2"/>
                      <a:pt x="551" y="4"/>
                    </a:cubicBezTo>
                    <a:cubicBezTo>
                      <a:pt x="292" y="127"/>
                      <a:pt x="112" y="375"/>
                      <a:pt x="67" y="667"/>
                    </a:cubicBezTo>
                    <a:cubicBezTo>
                      <a:pt x="34" y="802"/>
                      <a:pt x="11" y="948"/>
                      <a:pt x="11" y="1094"/>
                    </a:cubicBezTo>
                    <a:cubicBezTo>
                      <a:pt x="0" y="1206"/>
                      <a:pt x="56" y="1319"/>
                      <a:pt x="169" y="1386"/>
                    </a:cubicBezTo>
                    <a:cubicBezTo>
                      <a:pt x="180" y="1393"/>
                      <a:pt x="191" y="1395"/>
                      <a:pt x="201" y="1395"/>
                    </a:cubicBezTo>
                    <a:cubicBezTo>
                      <a:pt x="266" y="1395"/>
                      <a:pt x="313" y="1290"/>
                      <a:pt x="236" y="1251"/>
                    </a:cubicBezTo>
                    <a:cubicBezTo>
                      <a:pt x="157" y="1206"/>
                      <a:pt x="157" y="1117"/>
                      <a:pt x="157" y="1038"/>
                    </a:cubicBezTo>
                    <a:cubicBezTo>
                      <a:pt x="169" y="914"/>
                      <a:pt x="191" y="802"/>
                      <a:pt x="214" y="678"/>
                    </a:cubicBezTo>
                    <a:cubicBezTo>
                      <a:pt x="270" y="464"/>
                      <a:pt x="371" y="240"/>
                      <a:pt x="596" y="138"/>
                    </a:cubicBezTo>
                    <a:cubicBezTo>
                      <a:pt x="630" y="127"/>
                      <a:pt x="652" y="93"/>
                      <a:pt x="641" y="49"/>
                    </a:cubicBezTo>
                    <a:cubicBezTo>
                      <a:pt x="632" y="21"/>
                      <a:pt x="600" y="1"/>
                      <a:pt x="570"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438" name="Google Shape;2438;p51"/>
              <p:cNvSpPr/>
              <p:nvPr/>
            </p:nvSpPr>
            <p:spPr>
              <a:xfrm>
                <a:off x="18586" y="874395"/>
                <a:ext cx="59441" cy="44465"/>
              </a:xfrm>
              <a:custGeom>
                <a:rect b="b" l="l" r="r" t="t"/>
                <a:pathLst>
                  <a:path extrusionOk="0" h="478" w="639">
                    <a:moveTo>
                      <a:pt x="79" y="1"/>
                    </a:moveTo>
                    <a:cubicBezTo>
                      <a:pt x="72" y="1"/>
                      <a:pt x="64" y="1"/>
                      <a:pt x="56" y="3"/>
                    </a:cubicBezTo>
                    <a:cubicBezTo>
                      <a:pt x="23" y="15"/>
                      <a:pt x="0" y="60"/>
                      <a:pt x="0" y="105"/>
                    </a:cubicBezTo>
                    <a:cubicBezTo>
                      <a:pt x="63" y="326"/>
                      <a:pt x="274" y="478"/>
                      <a:pt x="504" y="478"/>
                    </a:cubicBezTo>
                    <a:cubicBezTo>
                      <a:pt x="520" y="478"/>
                      <a:pt x="535" y="477"/>
                      <a:pt x="551" y="476"/>
                    </a:cubicBezTo>
                    <a:cubicBezTo>
                      <a:pt x="554" y="476"/>
                      <a:pt x="557" y="476"/>
                      <a:pt x="560" y="476"/>
                    </a:cubicBezTo>
                    <a:cubicBezTo>
                      <a:pt x="638" y="476"/>
                      <a:pt x="638" y="329"/>
                      <a:pt x="560" y="329"/>
                    </a:cubicBezTo>
                    <a:cubicBezTo>
                      <a:pt x="557" y="329"/>
                      <a:pt x="554" y="329"/>
                      <a:pt x="551" y="329"/>
                    </a:cubicBezTo>
                    <a:lnTo>
                      <a:pt x="529" y="307"/>
                    </a:lnTo>
                    <a:lnTo>
                      <a:pt x="405" y="307"/>
                    </a:lnTo>
                    <a:cubicBezTo>
                      <a:pt x="382" y="307"/>
                      <a:pt x="371" y="307"/>
                      <a:pt x="360" y="296"/>
                    </a:cubicBezTo>
                    <a:lnTo>
                      <a:pt x="349" y="296"/>
                    </a:lnTo>
                    <a:cubicBezTo>
                      <a:pt x="326" y="284"/>
                      <a:pt x="304" y="273"/>
                      <a:pt x="281" y="262"/>
                    </a:cubicBezTo>
                    <a:lnTo>
                      <a:pt x="270" y="251"/>
                    </a:lnTo>
                    <a:lnTo>
                      <a:pt x="236" y="217"/>
                    </a:lnTo>
                    <a:lnTo>
                      <a:pt x="214" y="195"/>
                    </a:lnTo>
                    <a:lnTo>
                      <a:pt x="203" y="183"/>
                    </a:lnTo>
                    <a:cubicBezTo>
                      <a:pt x="180" y="161"/>
                      <a:pt x="169" y="138"/>
                      <a:pt x="158" y="116"/>
                    </a:cubicBezTo>
                    <a:cubicBezTo>
                      <a:pt x="158" y="116"/>
                      <a:pt x="158" y="116"/>
                      <a:pt x="158" y="105"/>
                    </a:cubicBezTo>
                    <a:cubicBezTo>
                      <a:pt x="158" y="105"/>
                      <a:pt x="158" y="105"/>
                      <a:pt x="158" y="93"/>
                    </a:cubicBezTo>
                    <a:lnTo>
                      <a:pt x="146" y="60"/>
                    </a:lnTo>
                    <a:cubicBezTo>
                      <a:pt x="137" y="22"/>
                      <a:pt x="112" y="1"/>
                      <a:pt x="79"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439" name="Google Shape;2439;p51"/>
              <p:cNvSpPr/>
              <p:nvPr/>
            </p:nvSpPr>
            <p:spPr>
              <a:xfrm>
                <a:off x="587691" y="1014951"/>
                <a:ext cx="217394" cy="34511"/>
              </a:xfrm>
              <a:custGeom>
                <a:rect b="b" l="l" r="r" t="t"/>
                <a:pathLst>
                  <a:path extrusionOk="0" h="371" w="2337">
                    <a:moveTo>
                      <a:pt x="116" y="0"/>
                    </a:moveTo>
                    <a:cubicBezTo>
                      <a:pt x="46" y="0"/>
                      <a:pt x="0" y="96"/>
                      <a:pt x="77" y="134"/>
                    </a:cubicBezTo>
                    <a:cubicBezTo>
                      <a:pt x="372" y="260"/>
                      <a:pt x="676" y="337"/>
                      <a:pt x="1000" y="337"/>
                    </a:cubicBezTo>
                    <a:cubicBezTo>
                      <a:pt x="1022" y="337"/>
                      <a:pt x="1044" y="337"/>
                      <a:pt x="1066" y="336"/>
                    </a:cubicBezTo>
                    <a:cubicBezTo>
                      <a:pt x="1460" y="347"/>
                      <a:pt x="1853" y="359"/>
                      <a:pt x="2247" y="370"/>
                    </a:cubicBezTo>
                    <a:cubicBezTo>
                      <a:pt x="2250" y="370"/>
                      <a:pt x="2253" y="370"/>
                      <a:pt x="2256" y="370"/>
                    </a:cubicBezTo>
                    <a:cubicBezTo>
                      <a:pt x="2336" y="370"/>
                      <a:pt x="2333" y="224"/>
                      <a:pt x="2235" y="224"/>
                    </a:cubicBezTo>
                    <a:lnTo>
                      <a:pt x="1122" y="190"/>
                    </a:lnTo>
                    <a:cubicBezTo>
                      <a:pt x="1098" y="191"/>
                      <a:pt x="1074" y="191"/>
                      <a:pt x="1050" y="191"/>
                    </a:cubicBezTo>
                    <a:cubicBezTo>
                      <a:pt x="738" y="191"/>
                      <a:pt x="437" y="125"/>
                      <a:pt x="156" y="10"/>
                    </a:cubicBezTo>
                    <a:cubicBezTo>
                      <a:pt x="142" y="3"/>
                      <a:pt x="129" y="0"/>
                      <a:pt x="116"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440" name="Google Shape;2440;p51"/>
              <p:cNvSpPr/>
              <p:nvPr/>
            </p:nvSpPr>
            <p:spPr>
              <a:xfrm>
                <a:off x="892802" y="919139"/>
                <a:ext cx="198417" cy="104092"/>
              </a:xfrm>
              <a:custGeom>
                <a:rect b="b" l="l" r="r" t="t"/>
                <a:pathLst>
                  <a:path extrusionOk="0" h="1119" w="2133">
                    <a:moveTo>
                      <a:pt x="2018" y="1"/>
                    </a:moveTo>
                    <a:cubicBezTo>
                      <a:pt x="2002" y="1"/>
                      <a:pt x="1985" y="6"/>
                      <a:pt x="1968" y="17"/>
                    </a:cubicBezTo>
                    <a:cubicBezTo>
                      <a:pt x="1417" y="467"/>
                      <a:pt x="765" y="804"/>
                      <a:pt x="68" y="973"/>
                    </a:cubicBezTo>
                    <a:cubicBezTo>
                      <a:pt x="1" y="1018"/>
                      <a:pt x="23" y="1119"/>
                      <a:pt x="102" y="1119"/>
                    </a:cubicBezTo>
                    <a:cubicBezTo>
                      <a:pt x="822" y="928"/>
                      <a:pt x="1496" y="590"/>
                      <a:pt x="2070" y="118"/>
                    </a:cubicBezTo>
                    <a:cubicBezTo>
                      <a:pt x="2132" y="74"/>
                      <a:pt x="2081" y="1"/>
                      <a:pt x="201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441" name="Google Shape;2441;p51"/>
              <p:cNvSpPr/>
              <p:nvPr/>
            </p:nvSpPr>
            <p:spPr>
              <a:xfrm>
                <a:off x="1388885" y="418590"/>
                <a:ext cx="148185" cy="50232"/>
              </a:xfrm>
              <a:custGeom>
                <a:rect b="b" l="l" r="r" t="t"/>
                <a:pathLst>
                  <a:path extrusionOk="0" h="540" w="1593">
                    <a:moveTo>
                      <a:pt x="283" y="1"/>
                    </a:moveTo>
                    <a:cubicBezTo>
                      <a:pt x="222" y="1"/>
                      <a:pt x="160" y="5"/>
                      <a:pt x="98" y="13"/>
                    </a:cubicBezTo>
                    <a:cubicBezTo>
                      <a:pt x="1" y="35"/>
                      <a:pt x="38" y="160"/>
                      <a:pt x="121" y="160"/>
                    </a:cubicBezTo>
                    <a:cubicBezTo>
                      <a:pt x="125" y="160"/>
                      <a:pt x="128" y="160"/>
                      <a:pt x="132" y="159"/>
                    </a:cubicBezTo>
                    <a:cubicBezTo>
                      <a:pt x="188" y="151"/>
                      <a:pt x="244" y="147"/>
                      <a:pt x="299" y="147"/>
                    </a:cubicBezTo>
                    <a:cubicBezTo>
                      <a:pt x="708" y="147"/>
                      <a:pt x="1091" y="352"/>
                      <a:pt x="1447" y="530"/>
                    </a:cubicBezTo>
                    <a:cubicBezTo>
                      <a:pt x="1459" y="537"/>
                      <a:pt x="1471" y="540"/>
                      <a:pt x="1482" y="540"/>
                    </a:cubicBezTo>
                    <a:cubicBezTo>
                      <a:pt x="1546" y="540"/>
                      <a:pt x="1593" y="445"/>
                      <a:pt x="1526" y="406"/>
                    </a:cubicBezTo>
                    <a:cubicBezTo>
                      <a:pt x="1131" y="199"/>
                      <a:pt x="719" y="1"/>
                      <a:pt x="283"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442" name="Google Shape;2442;p51"/>
              <p:cNvSpPr/>
              <p:nvPr/>
            </p:nvSpPr>
            <p:spPr>
              <a:xfrm>
                <a:off x="1587207" y="500263"/>
                <a:ext cx="59720" cy="37209"/>
              </a:xfrm>
              <a:custGeom>
                <a:rect b="b" l="l" r="r" t="t"/>
                <a:pathLst>
                  <a:path extrusionOk="0" h="400" w="642">
                    <a:moveTo>
                      <a:pt x="68" y="1"/>
                    </a:moveTo>
                    <a:cubicBezTo>
                      <a:pt x="35" y="1"/>
                      <a:pt x="1" y="34"/>
                      <a:pt x="1" y="79"/>
                    </a:cubicBezTo>
                    <a:cubicBezTo>
                      <a:pt x="1" y="124"/>
                      <a:pt x="35" y="158"/>
                      <a:pt x="68" y="158"/>
                    </a:cubicBezTo>
                    <a:lnTo>
                      <a:pt x="125" y="158"/>
                    </a:lnTo>
                    <a:lnTo>
                      <a:pt x="192" y="169"/>
                    </a:lnTo>
                    <a:cubicBezTo>
                      <a:pt x="237" y="180"/>
                      <a:pt x="271" y="192"/>
                      <a:pt x="316" y="214"/>
                    </a:cubicBezTo>
                    <a:cubicBezTo>
                      <a:pt x="394" y="248"/>
                      <a:pt x="462" y="304"/>
                      <a:pt x="518" y="383"/>
                    </a:cubicBezTo>
                    <a:cubicBezTo>
                      <a:pt x="529" y="394"/>
                      <a:pt x="546" y="400"/>
                      <a:pt x="564" y="400"/>
                    </a:cubicBezTo>
                    <a:cubicBezTo>
                      <a:pt x="583" y="400"/>
                      <a:pt x="602" y="394"/>
                      <a:pt x="619" y="383"/>
                    </a:cubicBezTo>
                    <a:cubicBezTo>
                      <a:pt x="642" y="349"/>
                      <a:pt x="642" y="304"/>
                      <a:pt x="619" y="270"/>
                    </a:cubicBezTo>
                    <a:cubicBezTo>
                      <a:pt x="484" y="113"/>
                      <a:pt x="282" y="12"/>
                      <a:pt x="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443" name="Google Shape;2443;p51"/>
              <p:cNvSpPr/>
              <p:nvPr/>
            </p:nvSpPr>
            <p:spPr>
              <a:xfrm>
                <a:off x="1251306" y="951510"/>
                <a:ext cx="224184" cy="71720"/>
              </a:xfrm>
              <a:custGeom>
                <a:rect b="b" l="l" r="r" t="t"/>
                <a:pathLst>
                  <a:path extrusionOk="0" h="771" w="2410">
                    <a:moveTo>
                      <a:pt x="109" y="0"/>
                    </a:moveTo>
                    <a:cubicBezTo>
                      <a:pt x="44" y="0"/>
                      <a:pt x="0" y="92"/>
                      <a:pt x="59" y="141"/>
                    </a:cubicBezTo>
                    <a:cubicBezTo>
                      <a:pt x="745" y="546"/>
                      <a:pt x="1532" y="760"/>
                      <a:pt x="2330" y="771"/>
                    </a:cubicBezTo>
                    <a:cubicBezTo>
                      <a:pt x="2409" y="760"/>
                      <a:pt x="2409" y="625"/>
                      <a:pt x="2330" y="613"/>
                    </a:cubicBezTo>
                    <a:cubicBezTo>
                      <a:pt x="1555" y="602"/>
                      <a:pt x="801" y="400"/>
                      <a:pt x="138" y="6"/>
                    </a:cubicBezTo>
                    <a:cubicBezTo>
                      <a:pt x="128" y="2"/>
                      <a:pt x="118" y="0"/>
                      <a:pt x="10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444" name="Google Shape;2444;p51"/>
              <p:cNvSpPr/>
              <p:nvPr/>
            </p:nvSpPr>
            <p:spPr>
              <a:xfrm>
                <a:off x="717177" y="443241"/>
                <a:ext cx="36651" cy="50604"/>
              </a:xfrm>
              <a:custGeom>
                <a:rect b="b" l="l" r="r" t="t"/>
                <a:pathLst>
                  <a:path extrusionOk="0" h="544" w="394">
                    <a:moveTo>
                      <a:pt x="242" y="1"/>
                    </a:moveTo>
                    <a:cubicBezTo>
                      <a:pt x="217" y="1"/>
                      <a:pt x="191" y="7"/>
                      <a:pt x="169" y="18"/>
                    </a:cubicBezTo>
                    <a:lnTo>
                      <a:pt x="146" y="29"/>
                    </a:lnTo>
                    <a:lnTo>
                      <a:pt x="113" y="29"/>
                    </a:lnTo>
                    <a:cubicBezTo>
                      <a:pt x="68" y="29"/>
                      <a:pt x="34" y="63"/>
                      <a:pt x="34" y="96"/>
                    </a:cubicBezTo>
                    <a:cubicBezTo>
                      <a:pt x="23" y="153"/>
                      <a:pt x="23" y="220"/>
                      <a:pt x="11" y="276"/>
                    </a:cubicBezTo>
                    <a:cubicBezTo>
                      <a:pt x="0" y="321"/>
                      <a:pt x="0" y="366"/>
                      <a:pt x="11" y="411"/>
                    </a:cubicBezTo>
                    <a:cubicBezTo>
                      <a:pt x="23" y="467"/>
                      <a:pt x="56" y="524"/>
                      <a:pt x="113" y="535"/>
                    </a:cubicBezTo>
                    <a:cubicBezTo>
                      <a:pt x="128" y="541"/>
                      <a:pt x="145" y="544"/>
                      <a:pt x="162" y="544"/>
                    </a:cubicBezTo>
                    <a:cubicBezTo>
                      <a:pt x="205" y="544"/>
                      <a:pt x="249" y="526"/>
                      <a:pt x="281" y="501"/>
                    </a:cubicBezTo>
                    <a:cubicBezTo>
                      <a:pt x="326" y="456"/>
                      <a:pt x="349" y="411"/>
                      <a:pt x="360" y="355"/>
                    </a:cubicBezTo>
                    <a:cubicBezTo>
                      <a:pt x="360" y="299"/>
                      <a:pt x="371" y="243"/>
                      <a:pt x="371" y="186"/>
                    </a:cubicBezTo>
                    <a:cubicBezTo>
                      <a:pt x="394" y="119"/>
                      <a:pt x="360" y="63"/>
                      <a:pt x="315" y="18"/>
                    </a:cubicBezTo>
                    <a:cubicBezTo>
                      <a:pt x="293" y="7"/>
                      <a:pt x="267" y="1"/>
                      <a:pt x="242"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445" name="Google Shape;2445;p51"/>
              <p:cNvSpPr/>
              <p:nvPr/>
            </p:nvSpPr>
            <p:spPr>
              <a:xfrm>
                <a:off x="799780" y="446962"/>
                <a:ext cx="29395" cy="46790"/>
              </a:xfrm>
              <a:custGeom>
                <a:rect b="b" l="l" r="r" t="t"/>
                <a:pathLst>
                  <a:path extrusionOk="0" h="503" w="316">
                    <a:moveTo>
                      <a:pt x="135" y="0"/>
                    </a:moveTo>
                    <a:cubicBezTo>
                      <a:pt x="102" y="0"/>
                      <a:pt x="79" y="23"/>
                      <a:pt x="68" y="45"/>
                    </a:cubicBezTo>
                    <a:cubicBezTo>
                      <a:pt x="34" y="101"/>
                      <a:pt x="23" y="158"/>
                      <a:pt x="12" y="225"/>
                    </a:cubicBezTo>
                    <a:cubicBezTo>
                      <a:pt x="0" y="281"/>
                      <a:pt x="0" y="349"/>
                      <a:pt x="12" y="416"/>
                    </a:cubicBezTo>
                    <a:cubicBezTo>
                      <a:pt x="23" y="427"/>
                      <a:pt x="34" y="450"/>
                      <a:pt x="45" y="461"/>
                    </a:cubicBezTo>
                    <a:lnTo>
                      <a:pt x="57" y="461"/>
                    </a:lnTo>
                    <a:cubicBezTo>
                      <a:pt x="68" y="472"/>
                      <a:pt x="68" y="484"/>
                      <a:pt x="79" y="484"/>
                    </a:cubicBezTo>
                    <a:cubicBezTo>
                      <a:pt x="99" y="497"/>
                      <a:pt x="122" y="502"/>
                      <a:pt x="145" y="502"/>
                    </a:cubicBezTo>
                    <a:cubicBezTo>
                      <a:pt x="162" y="502"/>
                      <a:pt x="178" y="500"/>
                      <a:pt x="191" y="495"/>
                    </a:cubicBezTo>
                    <a:cubicBezTo>
                      <a:pt x="259" y="472"/>
                      <a:pt x="304" y="405"/>
                      <a:pt x="304" y="326"/>
                    </a:cubicBezTo>
                    <a:cubicBezTo>
                      <a:pt x="304" y="315"/>
                      <a:pt x="304" y="304"/>
                      <a:pt x="304" y="293"/>
                    </a:cubicBezTo>
                    <a:cubicBezTo>
                      <a:pt x="304" y="259"/>
                      <a:pt x="304" y="214"/>
                      <a:pt x="304" y="180"/>
                    </a:cubicBezTo>
                    <a:cubicBezTo>
                      <a:pt x="315" y="135"/>
                      <a:pt x="293" y="90"/>
                      <a:pt x="259" y="79"/>
                    </a:cubicBezTo>
                    <a:lnTo>
                      <a:pt x="225" y="79"/>
                    </a:lnTo>
                    <a:lnTo>
                      <a:pt x="214" y="68"/>
                    </a:lnTo>
                    <a:lnTo>
                      <a:pt x="191" y="56"/>
                    </a:lnTo>
                    <a:cubicBezTo>
                      <a:pt x="191" y="45"/>
                      <a:pt x="191" y="45"/>
                      <a:pt x="191" y="45"/>
                    </a:cubicBezTo>
                    <a:cubicBezTo>
                      <a:pt x="180" y="23"/>
                      <a:pt x="158" y="11"/>
                      <a:pt x="135"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grpSp>
        <p:sp>
          <p:nvSpPr>
            <p:cNvPr id="2446" name="Google Shape;2446;p51"/>
            <p:cNvSpPr/>
            <p:nvPr/>
          </p:nvSpPr>
          <p:spPr>
            <a:xfrm>
              <a:off x="851967" y="1243078"/>
              <a:ext cx="81425" cy="102033"/>
            </a:xfrm>
            <a:custGeom>
              <a:rect b="b" l="l" r="r" t="t"/>
              <a:pathLst>
                <a:path extrusionOk="0" h="410" w="327">
                  <a:moveTo>
                    <a:pt x="196" y="1"/>
                  </a:moveTo>
                  <a:cubicBezTo>
                    <a:pt x="171" y="1"/>
                    <a:pt x="145" y="9"/>
                    <a:pt x="124" y="25"/>
                  </a:cubicBezTo>
                  <a:cubicBezTo>
                    <a:pt x="117" y="23"/>
                    <a:pt x="109" y="22"/>
                    <a:pt x="102" y="22"/>
                  </a:cubicBezTo>
                  <a:cubicBezTo>
                    <a:pt x="69" y="22"/>
                    <a:pt x="44" y="44"/>
                    <a:pt x="35" y="81"/>
                  </a:cubicBezTo>
                  <a:lnTo>
                    <a:pt x="12" y="193"/>
                  </a:lnTo>
                  <a:cubicBezTo>
                    <a:pt x="1" y="216"/>
                    <a:pt x="1" y="250"/>
                    <a:pt x="1" y="283"/>
                  </a:cubicBezTo>
                  <a:cubicBezTo>
                    <a:pt x="1" y="317"/>
                    <a:pt x="12" y="351"/>
                    <a:pt x="35" y="384"/>
                  </a:cubicBezTo>
                  <a:cubicBezTo>
                    <a:pt x="57" y="401"/>
                    <a:pt x="85" y="410"/>
                    <a:pt x="113" y="410"/>
                  </a:cubicBezTo>
                  <a:cubicBezTo>
                    <a:pt x="141" y="410"/>
                    <a:pt x="169" y="401"/>
                    <a:pt x="192" y="384"/>
                  </a:cubicBezTo>
                  <a:cubicBezTo>
                    <a:pt x="214" y="351"/>
                    <a:pt x="237" y="317"/>
                    <a:pt x="248" y="283"/>
                  </a:cubicBezTo>
                  <a:cubicBezTo>
                    <a:pt x="271" y="250"/>
                    <a:pt x="293" y="216"/>
                    <a:pt x="304" y="182"/>
                  </a:cubicBezTo>
                  <a:cubicBezTo>
                    <a:pt x="327" y="126"/>
                    <a:pt x="304" y="70"/>
                    <a:pt x="271" y="36"/>
                  </a:cubicBezTo>
                  <a:cubicBezTo>
                    <a:pt x="253" y="12"/>
                    <a:pt x="225" y="1"/>
                    <a:pt x="196"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grpSp>
          <p:nvGrpSpPr>
            <p:cNvPr id="2447" name="Google Shape;2447;p51"/>
            <p:cNvGrpSpPr/>
            <p:nvPr/>
          </p:nvGrpSpPr>
          <p:grpSpPr>
            <a:xfrm>
              <a:off x="823292" y="1077525"/>
              <a:ext cx="1354201" cy="768200"/>
              <a:chOff x="823283" y="1077534"/>
              <a:chExt cx="1172265" cy="768200"/>
            </a:xfrm>
          </p:grpSpPr>
          <p:sp>
            <p:nvSpPr>
              <p:cNvPr id="2448" name="Google Shape;2448;p51"/>
              <p:cNvSpPr/>
              <p:nvPr/>
            </p:nvSpPr>
            <p:spPr>
              <a:xfrm rot="1082506">
                <a:off x="894203" y="1215922"/>
                <a:ext cx="935469" cy="263341"/>
              </a:xfrm>
              <a:custGeom>
                <a:rect b="b" l="l" r="r" t="t"/>
                <a:pathLst>
                  <a:path extrusionOk="0" h="10534" w="37420">
                    <a:moveTo>
                      <a:pt x="31278" y="1"/>
                    </a:moveTo>
                    <a:cubicBezTo>
                      <a:pt x="30621" y="1"/>
                      <a:pt x="29968" y="116"/>
                      <a:pt x="29362" y="375"/>
                    </a:cubicBezTo>
                    <a:cubicBezTo>
                      <a:pt x="28614" y="690"/>
                      <a:pt x="28000" y="1272"/>
                      <a:pt x="27667" y="2003"/>
                    </a:cubicBezTo>
                    <a:cubicBezTo>
                      <a:pt x="27302" y="2850"/>
                      <a:pt x="27385" y="3830"/>
                      <a:pt x="27900" y="4595"/>
                    </a:cubicBezTo>
                    <a:cubicBezTo>
                      <a:pt x="28448" y="5442"/>
                      <a:pt x="29329" y="5990"/>
                      <a:pt x="30326" y="6140"/>
                    </a:cubicBezTo>
                    <a:cubicBezTo>
                      <a:pt x="30425" y="6152"/>
                      <a:pt x="30526" y="6158"/>
                      <a:pt x="30628" y="6158"/>
                    </a:cubicBezTo>
                    <a:cubicBezTo>
                      <a:pt x="31383" y="6158"/>
                      <a:pt x="32188" y="5832"/>
                      <a:pt x="32569" y="5159"/>
                    </a:cubicBezTo>
                    <a:cubicBezTo>
                      <a:pt x="32784" y="4794"/>
                      <a:pt x="32801" y="4362"/>
                      <a:pt x="32635" y="3996"/>
                    </a:cubicBezTo>
                    <a:cubicBezTo>
                      <a:pt x="32615" y="3929"/>
                      <a:pt x="32562" y="3900"/>
                      <a:pt x="32510" y="3900"/>
                    </a:cubicBezTo>
                    <a:cubicBezTo>
                      <a:pt x="32433" y="3900"/>
                      <a:pt x="32356" y="3964"/>
                      <a:pt x="32386" y="4063"/>
                    </a:cubicBezTo>
                    <a:cubicBezTo>
                      <a:pt x="32784" y="5027"/>
                      <a:pt x="31788" y="5807"/>
                      <a:pt x="30907" y="5890"/>
                    </a:cubicBezTo>
                    <a:cubicBezTo>
                      <a:pt x="30857" y="5893"/>
                      <a:pt x="30807" y="5894"/>
                      <a:pt x="30757" y="5894"/>
                    </a:cubicBezTo>
                    <a:cubicBezTo>
                      <a:pt x="29749" y="5894"/>
                      <a:pt x="28801" y="5418"/>
                      <a:pt x="28216" y="4611"/>
                    </a:cubicBezTo>
                    <a:cubicBezTo>
                      <a:pt x="27634" y="3847"/>
                      <a:pt x="27551" y="2817"/>
                      <a:pt x="27983" y="1953"/>
                    </a:cubicBezTo>
                    <a:cubicBezTo>
                      <a:pt x="28382" y="1239"/>
                      <a:pt x="29046" y="724"/>
                      <a:pt x="29827" y="491"/>
                    </a:cubicBezTo>
                    <a:cubicBezTo>
                      <a:pt x="30310" y="333"/>
                      <a:pt x="30817" y="260"/>
                      <a:pt x="31329" y="260"/>
                    </a:cubicBezTo>
                    <a:cubicBezTo>
                      <a:pt x="32544" y="260"/>
                      <a:pt x="33784" y="672"/>
                      <a:pt x="34778" y="1338"/>
                    </a:cubicBezTo>
                    <a:cubicBezTo>
                      <a:pt x="36423" y="2451"/>
                      <a:pt x="37403" y="4628"/>
                      <a:pt x="36739" y="6555"/>
                    </a:cubicBezTo>
                    <a:cubicBezTo>
                      <a:pt x="36157" y="8266"/>
                      <a:pt x="34446" y="9230"/>
                      <a:pt x="32834" y="9745"/>
                    </a:cubicBezTo>
                    <a:cubicBezTo>
                      <a:pt x="31573" y="10131"/>
                      <a:pt x="30269" y="10275"/>
                      <a:pt x="28963" y="10275"/>
                    </a:cubicBezTo>
                    <a:cubicBezTo>
                      <a:pt x="28135" y="10275"/>
                      <a:pt x="27306" y="10217"/>
                      <a:pt x="26488" y="10127"/>
                    </a:cubicBezTo>
                    <a:cubicBezTo>
                      <a:pt x="24145" y="9845"/>
                      <a:pt x="21836" y="9363"/>
                      <a:pt x="19577" y="8698"/>
                    </a:cubicBezTo>
                    <a:cubicBezTo>
                      <a:pt x="17334" y="8083"/>
                      <a:pt x="15107" y="7352"/>
                      <a:pt x="12831" y="6821"/>
                    </a:cubicBezTo>
                    <a:cubicBezTo>
                      <a:pt x="11248" y="6440"/>
                      <a:pt x="9600" y="6159"/>
                      <a:pt x="7957" y="6159"/>
                    </a:cubicBezTo>
                    <a:cubicBezTo>
                      <a:pt x="7376" y="6159"/>
                      <a:pt x="6796" y="6194"/>
                      <a:pt x="6219" y="6273"/>
                    </a:cubicBezTo>
                    <a:cubicBezTo>
                      <a:pt x="4408" y="6522"/>
                      <a:pt x="2481" y="7186"/>
                      <a:pt x="1036" y="8316"/>
                    </a:cubicBezTo>
                    <a:cubicBezTo>
                      <a:pt x="687" y="8582"/>
                      <a:pt x="354" y="8898"/>
                      <a:pt x="89" y="9246"/>
                    </a:cubicBezTo>
                    <a:cubicBezTo>
                      <a:pt x="1" y="9347"/>
                      <a:pt x="83" y="9475"/>
                      <a:pt x="179" y="9475"/>
                    </a:cubicBezTo>
                    <a:cubicBezTo>
                      <a:pt x="210" y="9475"/>
                      <a:pt x="243" y="9462"/>
                      <a:pt x="271" y="9429"/>
                    </a:cubicBezTo>
                    <a:cubicBezTo>
                      <a:pt x="1517" y="7834"/>
                      <a:pt x="3661" y="7020"/>
                      <a:pt x="5588" y="6638"/>
                    </a:cubicBezTo>
                    <a:cubicBezTo>
                      <a:pt x="6378" y="6477"/>
                      <a:pt x="7178" y="6408"/>
                      <a:pt x="7980" y="6408"/>
                    </a:cubicBezTo>
                    <a:cubicBezTo>
                      <a:pt x="9657" y="6408"/>
                      <a:pt x="11340" y="6710"/>
                      <a:pt x="12948" y="7103"/>
                    </a:cubicBezTo>
                    <a:cubicBezTo>
                      <a:pt x="17799" y="8283"/>
                      <a:pt x="22501" y="10127"/>
                      <a:pt x="27518" y="10476"/>
                    </a:cubicBezTo>
                    <a:cubicBezTo>
                      <a:pt x="27992" y="10513"/>
                      <a:pt x="28471" y="10534"/>
                      <a:pt x="28952" y="10534"/>
                    </a:cubicBezTo>
                    <a:cubicBezTo>
                      <a:pt x="30608" y="10534"/>
                      <a:pt x="32278" y="10289"/>
                      <a:pt x="33798" y="9645"/>
                    </a:cubicBezTo>
                    <a:cubicBezTo>
                      <a:pt x="35476" y="8947"/>
                      <a:pt x="36955" y="7651"/>
                      <a:pt x="37171" y="5758"/>
                    </a:cubicBezTo>
                    <a:cubicBezTo>
                      <a:pt x="37420" y="3714"/>
                      <a:pt x="36140" y="1737"/>
                      <a:pt x="34363" y="790"/>
                    </a:cubicBezTo>
                    <a:cubicBezTo>
                      <a:pt x="33436" y="306"/>
                      <a:pt x="32350" y="1"/>
                      <a:pt x="31278"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449" name="Google Shape;2449;p51"/>
              <p:cNvSpPr/>
              <p:nvPr/>
            </p:nvSpPr>
            <p:spPr>
              <a:xfrm rot="1082506">
                <a:off x="833822" y="1422816"/>
                <a:ext cx="1151187" cy="250817"/>
              </a:xfrm>
              <a:custGeom>
                <a:rect b="b" l="l" r="r" t="t"/>
                <a:pathLst>
                  <a:path extrusionOk="0" h="10033" w="46049">
                    <a:moveTo>
                      <a:pt x="7669" y="0"/>
                    </a:moveTo>
                    <a:cubicBezTo>
                      <a:pt x="5621" y="0"/>
                      <a:pt x="3599" y="387"/>
                      <a:pt x="1690" y="1139"/>
                    </a:cubicBezTo>
                    <a:cubicBezTo>
                      <a:pt x="1158" y="1355"/>
                      <a:pt x="627" y="1605"/>
                      <a:pt x="128" y="1887"/>
                    </a:cubicBezTo>
                    <a:cubicBezTo>
                      <a:pt x="1" y="1944"/>
                      <a:pt x="78" y="2121"/>
                      <a:pt x="197" y="2121"/>
                    </a:cubicBezTo>
                    <a:cubicBezTo>
                      <a:pt x="217" y="2121"/>
                      <a:pt x="239" y="2115"/>
                      <a:pt x="261" y="2103"/>
                    </a:cubicBezTo>
                    <a:cubicBezTo>
                      <a:pt x="2540" y="890"/>
                      <a:pt x="5062" y="275"/>
                      <a:pt x="7634" y="275"/>
                    </a:cubicBezTo>
                    <a:cubicBezTo>
                      <a:pt x="7669" y="275"/>
                      <a:pt x="7703" y="275"/>
                      <a:pt x="7737" y="275"/>
                    </a:cubicBezTo>
                    <a:cubicBezTo>
                      <a:pt x="10396" y="275"/>
                      <a:pt x="12921" y="940"/>
                      <a:pt x="15380" y="1953"/>
                    </a:cubicBezTo>
                    <a:cubicBezTo>
                      <a:pt x="16609" y="2452"/>
                      <a:pt x="17805" y="3033"/>
                      <a:pt x="19018" y="3598"/>
                    </a:cubicBezTo>
                    <a:cubicBezTo>
                      <a:pt x="20297" y="4230"/>
                      <a:pt x="21610" y="4811"/>
                      <a:pt x="22906" y="5426"/>
                    </a:cubicBezTo>
                    <a:lnTo>
                      <a:pt x="26843" y="7270"/>
                    </a:lnTo>
                    <a:cubicBezTo>
                      <a:pt x="28039" y="7818"/>
                      <a:pt x="29219" y="8383"/>
                      <a:pt x="30448" y="8865"/>
                    </a:cubicBezTo>
                    <a:cubicBezTo>
                      <a:pt x="32421" y="9640"/>
                      <a:pt x="34525" y="10032"/>
                      <a:pt x="36639" y="10032"/>
                    </a:cubicBezTo>
                    <a:cubicBezTo>
                      <a:pt x="37018" y="10032"/>
                      <a:pt x="37397" y="10020"/>
                      <a:pt x="37775" y="9995"/>
                    </a:cubicBezTo>
                    <a:cubicBezTo>
                      <a:pt x="38971" y="9928"/>
                      <a:pt x="40151" y="9695"/>
                      <a:pt x="41297" y="9330"/>
                    </a:cubicBezTo>
                    <a:cubicBezTo>
                      <a:pt x="42311" y="9031"/>
                      <a:pt x="43224" y="8499"/>
                      <a:pt x="43972" y="7785"/>
                    </a:cubicBezTo>
                    <a:cubicBezTo>
                      <a:pt x="45351" y="6406"/>
                      <a:pt x="46049" y="4263"/>
                      <a:pt x="45052" y="2468"/>
                    </a:cubicBezTo>
                    <a:cubicBezTo>
                      <a:pt x="44304" y="1139"/>
                      <a:pt x="42759" y="259"/>
                      <a:pt x="41281" y="93"/>
                    </a:cubicBezTo>
                    <a:cubicBezTo>
                      <a:pt x="41126" y="71"/>
                      <a:pt x="40971" y="60"/>
                      <a:pt x="40817" y="60"/>
                    </a:cubicBezTo>
                    <a:cubicBezTo>
                      <a:pt x="40255" y="60"/>
                      <a:pt x="39699" y="201"/>
                      <a:pt x="39204" y="475"/>
                    </a:cubicBezTo>
                    <a:cubicBezTo>
                      <a:pt x="38523" y="874"/>
                      <a:pt x="38041" y="1521"/>
                      <a:pt x="37858" y="2286"/>
                    </a:cubicBezTo>
                    <a:cubicBezTo>
                      <a:pt x="37642" y="3183"/>
                      <a:pt x="37941" y="4113"/>
                      <a:pt x="38656" y="4695"/>
                    </a:cubicBezTo>
                    <a:cubicBezTo>
                      <a:pt x="38978" y="4927"/>
                      <a:pt x="39352" y="5041"/>
                      <a:pt x="39724" y="5041"/>
                    </a:cubicBezTo>
                    <a:cubicBezTo>
                      <a:pt x="40176" y="5041"/>
                      <a:pt x="40626" y="4873"/>
                      <a:pt x="40981" y="4545"/>
                    </a:cubicBezTo>
                    <a:cubicBezTo>
                      <a:pt x="41281" y="4263"/>
                      <a:pt x="41463" y="3881"/>
                      <a:pt x="41496" y="3482"/>
                    </a:cubicBezTo>
                    <a:cubicBezTo>
                      <a:pt x="41505" y="3393"/>
                      <a:pt x="41445" y="3351"/>
                      <a:pt x="41381" y="3351"/>
                    </a:cubicBezTo>
                    <a:cubicBezTo>
                      <a:pt x="41313" y="3351"/>
                      <a:pt x="41239" y="3397"/>
                      <a:pt x="41231" y="3482"/>
                    </a:cubicBezTo>
                    <a:cubicBezTo>
                      <a:pt x="41175" y="4255"/>
                      <a:pt x="40409" y="4798"/>
                      <a:pt x="39656" y="4798"/>
                    </a:cubicBezTo>
                    <a:cubicBezTo>
                      <a:pt x="39503" y="4798"/>
                      <a:pt x="39350" y="4776"/>
                      <a:pt x="39204" y="4728"/>
                    </a:cubicBezTo>
                    <a:cubicBezTo>
                      <a:pt x="38290" y="4396"/>
                      <a:pt x="37891" y="3266"/>
                      <a:pt x="38107" y="2369"/>
                    </a:cubicBezTo>
                    <a:cubicBezTo>
                      <a:pt x="38273" y="1621"/>
                      <a:pt x="38772" y="990"/>
                      <a:pt x="39453" y="624"/>
                    </a:cubicBezTo>
                    <a:cubicBezTo>
                      <a:pt x="39901" y="423"/>
                      <a:pt x="40380" y="319"/>
                      <a:pt x="40864" y="319"/>
                    </a:cubicBezTo>
                    <a:cubicBezTo>
                      <a:pt x="41097" y="319"/>
                      <a:pt x="41331" y="343"/>
                      <a:pt x="41563" y="392"/>
                    </a:cubicBezTo>
                    <a:cubicBezTo>
                      <a:pt x="43042" y="674"/>
                      <a:pt x="44537" y="1688"/>
                      <a:pt x="45068" y="3150"/>
                    </a:cubicBezTo>
                    <a:cubicBezTo>
                      <a:pt x="45733" y="5010"/>
                      <a:pt x="44653" y="7070"/>
                      <a:pt x="43141" y="8167"/>
                    </a:cubicBezTo>
                    <a:cubicBezTo>
                      <a:pt x="42277" y="8798"/>
                      <a:pt x="41214" y="9131"/>
                      <a:pt x="40201" y="9380"/>
                    </a:cubicBezTo>
                    <a:cubicBezTo>
                      <a:pt x="39054" y="9646"/>
                      <a:pt x="37891" y="9779"/>
                      <a:pt x="36728" y="9779"/>
                    </a:cubicBezTo>
                    <a:cubicBezTo>
                      <a:pt x="36656" y="9780"/>
                      <a:pt x="36584" y="9780"/>
                      <a:pt x="36512" y="9780"/>
                    </a:cubicBezTo>
                    <a:cubicBezTo>
                      <a:pt x="35440" y="9780"/>
                      <a:pt x="34382" y="9665"/>
                      <a:pt x="33339" y="9463"/>
                    </a:cubicBezTo>
                    <a:cubicBezTo>
                      <a:pt x="32076" y="9180"/>
                      <a:pt x="30847" y="8782"/>
                      <a:pt x="29667" y="8267"/>
                    </a:cubicBezTo>
                    <a:cubicBezTo>
                      <a:pt x="27258" y="7237"/>
                      <a:pt x="24883" y="6057"/>
                      <a:pt x="22524" y="4961"/>
                    </a:cubicBezTo>
                    <a:cubicBezTo>
                      <a:pt x="20231" y="3881"/>
                      <a:pt x="17955" y="2734"/>
                      <a:pt x="15612" y="1771"/>
                    </a:cubicBezTo>
                    <a:cubicBezTo>
                      <a:pt x="13369" y="824"/>
                      <a:pt x="11027" y="159"/>
                      <a:pt x="8585" y="26"/>
                    </a:cubicBezTo>
                    <a:cubicBezTo>
                      <a:pt x="8279" y="9"/>
                      <a:pt x="7974" y="0"/>
                      <a:pt x="7669" y="0"/>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grpSp>
      </p:grpSp>
      <p:sp>
        <p:nvSpPr>
          <p:cNvPr id="2450" name="Google Shape;2450;p51"/>
          <p:cNvSpPr/>
          <p:nvPr/>
        </p:nvSpPr>
        <p:spPr>
          <a:xfrm flipH="1">
            <a:off x="8374063" y="535011"/>
            <a:ext cx="109663" cy="114482"/>
          </a:xfrm>
          <a:custGeom>
            <a:rect b="b" l="l" r="r" t="t"/>
            <a:pathLst>
              <a:path extrusionOk="0" h="1069" w="1024">
                <a:moveTo>
                  <a:pt x="630" y="1"/>
                </a:moveTo>
                <a:lnTo>
                  <a:pt x="371" y="270"/>
                </a:lnTo>
                <a:lnTo>
                  <a:pt x="0" y="203"/>
                </a:lnTo>
                <a:lnTo>
                  <a:pt x="180" y="540"/>
                </a:lnTo>
                <a:lnTo>
                  <a:pt x="0" y="866"/>
                </a:lnTo>
                <a:lnTo>
                  <a:pt x="0" y="866"/>
                </a:lnTo>
                <a:lnTo>
                  <a:pt x="371" y="810"/>
                </a:lnTo>
                <a:lnTo>
                  <a:pt x="630" y="1069"/>
                </a:lnTo>
                <a:lnTo>
                  <a:pt x="686" y="698"/>
                </a:lnTo>
                <a:lnTo>
                  <a:pt x="1023" y="540"/>
                </a:lnTo>
                <a:lnTo>
                  <a:pt x="686" y="372"/>
                </a:lnTo>
                <a:lnTo>
                  <a:pt x="6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451" name="Google Shape;2451;p51"/>
          <p:cNvSpPr/>
          <p:nvPr/>
        </p:nvSpPr>
        <p:spPr>
          <a:xfrm flipH="1">
            <a:off x="7180405" y="3558203"/>
            <a:ext cx="113197" cy="108485"/>
          </a:xfrm>
          <a:custGeom>
            <a:rect b="b" l="l" r="r" t="t"/>
            <a:pathLst>
              <a:path extrusionOk="0" h="1013" w="1057">
                <a:moveTo>
                  <a:pt x="203" y="1"/>
                </a:moveTo>
                <a:lnTo>
                  <a:pt x="259" y="372"/>
                </a:lnTo>
                <a:lnTo>
                  <a:pt x="0" y="630"/>
                </a:lnTo>
                <a:lnTo>
                  <a:pt x="360" y="687"/>
                </a:lnTo>
                <a:lnTo>
                  <a:pt x="529" y="1013"/>
                </a:lnTo>
                <a:lnTo>
                  <a:pt x="697" y="687"/>
                </a:lnTo>
                <a:lnTo>
                  <a:pt x="1057" y="630"/>
                </a:lnTo>
                <a:lnTo>
                  <a:pt x="798" y="372"/>
                </a:lnTo>
                <a:lnTo>
                  <a:pt x="855" y="1"/>
                </a:lnTo>
                <a:lnTo>
                  <a:pt x="529" y="181"/>
                </a:lnTo>
                <a:lnTo>
                  <a:pt x="2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452" name="Google Shape;2452;p51"/>
          <p:cNvSpPr/>
          <p:nvPr/>
        </p:nvSpPr>
        <p:spPr>
          <a:xfrm flipH="1">
            <a:off x="2735049" y="1464544"/>
            <a:ext cx="66397" cy="69931"/>
          </a:xfrm>
          <a:custGeom>
            <a:rect b="b" l="l" r="r" t="t"/>
            <a:pathLst>
              <a:path extrusionOk="0" h="653" w="620">
                <a:moveTo>
                  <a:pt x="226" y="0"/>
                </a:moveTo>
                <a:lnTo>
                  <a:pt x="203" y="225"/>
                </a:lnTo>
                <a:lnTo>
                  <a:pt x="1" y="337"/>
                </a:lnTo>
                <a:lnTo>
                  <a:pt x="203" y="427"/>
                </a:lnTo>
                <a:lnTo>
                  <a:pt x="248" y="652"/>
                </a:lnTo>
                <a:lnTo>
                  <a:pt x="394" y="483"/>
                </a:lnTo>
                <a:lnTo>
                  <a:pt x="619" y="517"/>
                </a:lnTo>
                <a:lnTo>
                  <a:pt x="619" y="517"/>
                </a:lnTo>
                <a:lnTo>
                  <a:pt x="507" y="326"/>
                </a:lnTo>
                <a:lnTo>
                  <a:pt x="608" y="112"/>
                </a:lnTo>
                <a:lnTo>
                  <a:pt x="608" y="112"/>
                </a:lnTo>
                <a:lnTo>
                  <a:pt x="383" y="157"/>
                </a:lnTo>
                <a:lnTo>
                  <a:pt x="2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453" name="Google Shape;2453;p51"/>
          <p:cNvSpPr/>
          <p:nvPr/>
        </p:nvSpPr>
        <p:spPr>
          <a:xfrm flipH="1">
            <a:off x="4407896" y="4880815"/>
            <a:ext cx="54296" cy="55474"/>
          </a:xfrm>
          <a:custGeom>
            <a:rect b="b" l="l" r="r" t="t"/>
            <a:pathLst>
              <a:path extrusionOk="0" h="518" w="507">
                <a:moveTo>
                  <a:pt x="214" y="0"/>
                </a:moveTo>
                <a:lnTo>
                  <a:pt x="169" y="180"/>
                </a:lnTo>
                <a:lnTo>
                  <a:pt x="0" y="237"/>
                </a:lnTo>
                <a:lnTo>
                  <a:pt x="147" y="338"/>
                </a:lnTo>
                <a:lnTo>
                  <a:pt x="147" y="518"/>
                </a:lnTo>
                <a:lnTo>
                  <a:pt x="293" y="405"/>
                </a:lnTo>
                <a:lnTo>
                  <a:pt x="473" y="461"/>
                </a:lnTo>
                <a:lnTo>
                  <a:pt x="473" y="461"/>
                </a:lnTo>
                <a:lnTo>
                  <a:pt x="405" y="293"/>
                </a:lnTo>
                <a:lnTo>
                  <a:pt x="506" y="135"/>
                </a:lnTo>
                <a:lnTo>
                  <a:pt x="506" y="135"/>
                </a:lnTo>
                <a:lnTo>
                  <a:pt x="326" y="147"/>
                </a:lnTo>
                <a:lnTo>
                  <a:pt x="2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454" name="Google Shape;2454;p51"/>
          <p:cNvSpPr/>
          <p:nvPr/>
        </p:nvSpPr>
        <p:spPr>
          <a:xfrm flipH="1">
            <a:off x="5751996" y="4112759"/>
            <a:ext cx="84389" cy="88030"/>
          </a:xfrm>
          <a:custGeom>
            <a:rect b="b" l="l" r="r" t="t"/>
            <a:pathLst>
              <a:path extrusionOk="0" h="822" w="788">
                <a:moveTo>
                  <a:pt x="281" y="1"/>
                </a:moveTo>
                <a:lnTo>
                  <a:pt x="247" y="282"/>
                </a:lnTo>
                <a:lnTo>
                  <a:pt x="0" y="428"/>
                </a:lnTo>
                <a:lnTo>
                  <a:pt x="259" y="540"/>
                </a:lnTo>
                <a:lnTo>
                  <a:pt x="304" y="821"/>
                </a:lnTo>
                <a:lnTo>
                  <a:pt x="506" y="608"/>
                </a:lnTo>
                <a:lnTo>
                  <a:pt x="787" y="653"/>
                </a:lnTo>
                <a:lnTo>
                  <a:pt x="641" y="405"/>
                </a:lnTo>
                <a:lnTo>
                  <a:pt x="765" y="147"/>
                </a:lnTo>
                <a:lnTo>
                  <a:pt x="483" y="203"/>
                </a:lnTo>
                <a:lnTo>
                  <a:pt x="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455" name="Google Shape;2455;p51"/>
          <p:cNvSpPr/>
          <p:nvPr/>
        </p:nvSpPr>
        <p:spPr>
          <a:xfrm flipH="1">
            <a:off x="5727955" y="847551"/>
            <a:ext cx="132473" cy="134937"/>
          </a:xfrm>
          <a:custGeom>
            <a:rect b="b" l="l" r="r" t="t"/>
            <a:pathLst>
              <a:path extrusionOk="0" h="1260" w="1237">
                <a:moveTo>
                  <a:pt x="540" y="0"/>
                </a:moveTo>
                <a:lnTo>
                  <a:pt x="416" y="428"/>
                </a:lnTo>
                <a:lnTo>
                  <a:pt x="0" y="574"/>
                </a:lnTo>
                <a:lnTo>
                  <a:pt x="371" y="810"/>
                </a:lnTo>
                <a:lnTo>
                  <a:pt x="371" y="1260"/>
                </a:lnTo>
                <a:lnTo>
                  <a:pt x="720" y="978"/>
                </a:lnTo>
                <a:lnTo>
                  <a:pt x="1147" y="1113"/>
                </a:lnTo>
                <a:lnTo>
                  <a:pt x="1147" y="1113"/>
                </a:lnTo>
                <a:lnTo>
                  <a:pt x="990" y="697"/>
                </a:lnTo>
                <a:lnTo>
                  <a:pt x="1237" y="338"/>
                </a:lnTo>
                <a:lnTo>
                  <a:pt x="1237" y="338"/>
                </a:lnTo>
                <a:lnTo>
                  <a:pt x="799" y="360"/>
                </a:lnTo>
                <a:lnTo>
                  <a:pt x="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9" name="Shape 2459"/>
        <p:cNvGrpSpPr/>
        <p:nvPr/>
      </p:nvGrpSpPr>
      <p:grpSpPr>
        <a:xfrm>
          <a:off x="0" y="0"/>
          <a:ext cx="0" cy="0"/>
          <a:chOff x="0" y="0"/>
          <a:chExt cx="0" cy="0"/>
        </a:xfrm>
      </p:grpSpPr>
      <p:sp>
        <p:nvSpPr>
          <p:cNvPr id="2460" name="Google Shape;2460;p52"/>
          <p:cNvSpPr txBox="1"/>
          <p:nvPr>
            <p:ph type="title"/>
          </p:nvPr>
        </p:nvSpPr>
        <p:spPr>
          <a:xfrm>
            <a:off x="2861400" y="584950"/>
            <a:ext cx="3421200" cy="38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Times New Roman"/>
                <a:ea typeface="Times New Roman"/>
                <a:cs typeface="Times New Roman"/>
                <a:sym typeface="Times New Roman"/>
              </a:rPr>
              <a:t>Arcgis Dashboard</a:t>
            </a:r>
            <a:endParaRPr sz="2800">
              <a:latin typeface="Times New Roman"/>
              <a:ea typeface="Times New Roman"/>
              <a:cs typeface="Times New Roman"/>
              <a:sym typeface="Times New Roman"/>
            </a:endParaRPr>
          </a:p>
        </p:txBody>
      </p:sp>
      <p:sp>
        <p:nvSpPr>
          <p:cNvPr id="2461" name="Google Shape;2461;p52"/>
          <p:cNvSpPr txBox="1"/>
          <p:nvPr>
            <p:ph idx="1" type="subTitle"/>
          </p:nvPr>
        </p:nvSpPr>
        <p:spPr>
          <a:xfrm>
            <a:off x="1459950" y="3793125"/>
            <a:ext cx="6224100" cy="89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Arial"/>
                <a:ea typeface="Arial"/>
                <a:cs typeface="Arial"/>
                <a:sym typeface="Arial"/>
              </a:rPr>
              <a:t>The ArcGIS Weather Dashboard provides real-time U.S. weather alerts, including storms, heat waves, and hurricanes, through an interactive map</a:t>
            </a:r>
            <a:endParaRPr sz="2000">
              <a:latin typeface="Arial"/>
              <a:ea typeface="Arial"/>
              <a:cs typeface="Arial"/>
              <a:sym typeface="Arial"/>
            </a:endParaRPr>
          </a:p>
        </p:txBody>
      </p:sp>
      <p:sp>
        <p:nvSpPr>
          <p:cNvPr id="2462" name="Google Shape;2462;p52"/>
          <p:cNvSpPr/>
          <p:nvPr/>
        </p:nvSpPr>
        <p:spPr>
          <a:xfrm flipH="1">
            <a:off x="3857000" y="3279736"/>
            <a:ext cx="109663" cy="114482"/>
          </a:xfrm>
          <a:custGeom>
            <a:rect b="b" l="l" r="r" t="t"/>
            <a:pathLst>
              <a:path extrusionOk="0" h="1069" w="1024">
                <a:moveTo>
                  <a:pt x="630" y="1"/>
                </a:moveTo>
                <a:lnTo>
                  <a:pt x="371" y="270"/>
                </a:lnTo>
                <a:lnTo>
                  <a:pt x="0" y="203"/>
                </a:lnTo>
                <a:lnTo>
                  <a:pt x="180" y="540"/>
                </a:lnTo>
                <a:lnTo>
                  <a:pt x="0" y="866"/>
                </a:lnTo>
                <a:lnTo>
                  <a:pt x="0" y="866"/>
                </a:lnTo>
                <a:lnTo>
                  <a:pt x="371" y="810"/>
                </a:lnTo>
                <a:lnTo>
                  <a:pt x="630" y="1069"/>
                </a:lnTo>
                <a:lnTo>
                  <a:pt x="686" y="698"/>
                </a:lnTo>
                <a:lnTo>
                  <a:pt x="1023" y="540"/>
                </a:lnTo>
                <a:lnTo>
                  <a:pt x="686" y="372"/>
                </a:lnTo>
                <a:lnTo>
                  <a:pt x="6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2"/>
          <p:cNvSpPr/>
          <p:nvPr/>
        </p:nvSpPr>
        <p:spPr>
          <a:xfrm flipH="1">
            <a:off x="5219505" y="3364753"/>
            <a:ext cx="113197" cy="108485"/>
          </a:xfrm>
          <a:custGeom>
            <a:rect b="b" l="l" r="r" t="t"/>
            <a:pathLst>
              <a:path extrusionOk="0" h="1013" w="1057">
                <a:moveTo>
                  <a:pt x="203" y="1"/>
                </a:moveTo>
                <a:lnTo>
                  <a:pt x="259" y="372"/>
                </a:lnTo>
                <a:lnTo>
                  <a:pt x="0" y="630"/>
                </a:lnTo>
                <a:lnTo>
                  <a:pt x="360" y="687"/>
                </a:lnTo>
                <a:lnTo>
                  <a:pt x="529" y="1013"/>
                </a:lnTo>
                <a:lnTo>
                  <a:pt x="697" y="687"/>
                </a:lnTo>
                <a:lnTo>
                  <a:pt x="1057" y="630"/>
                </a:lnTo>
                <a:lnTo>
                  <a:pt x="798" y="372"/>
                </a:lnTo>
                <a:lnTo>
                  <a:pt x="855" y="1"/>
                </a:lnTo>
                <a:lnTo>
                  <a:pt x="529" y="181"/>
                </a:lnTo>
                <a:lnTo>
                  <a:pt x="2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2"/>
          <p:cNvSpPr/>
          <p:nvPr/>
        </p:nvSpPr>
        <p:spPr>
          <a:xfrm flipH="1">
            <a:off x="4644609" y="1543884"/>
            <a:ext cx="84389" cy="88030"/>
          </a:xfrm>
          <a:custGeom>
            <a:rect b="b" l="l" r="r" t="t"/>
            <a:pathLst>
              <a:path extrusionOk="0" h="822" w="788">
                <a:moveTo>
                  <a:pt x="281" y="1"/>
                </a:moveTo>
                <a:lnTo>
                  <a:pt x="247" y="282"/>
                </a:lnTo>
                <a:lnTo>
                  <a:pt x="0" y="428"/>
                </a:lnTo>
                <a:lnTo>
                  <a:pt x="259" y="540"/>
                </a:lnTo>
                <a:lnTo>
                  <a:pt x="304" y="821"/>
                </a:lnTo>
                <a:lnTo>
                  <a:pt x="506" y="608"/>
                </a:lnTo>
                <a:lnTo>
                  <a:pt x="787" y="653"/>
                </a:lnTo>
                <a:lnTo>
                  <a:pt x="641" y="405"/>
                </a:lnTo>
                <a:lnTo>
                  <a:pt x="765" y="147"/>
                </a:lnTo>
                <a:lnTo>
                  <a:pt x="483" y="203"/>
                </a:lnTo>
                <a:lnTo>
                  <a:pt x="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65" name="Google Shape;2465;p52"/>
          <p:cNvPicPr preferRelativeResize="0"/>
          <p:nvPr/>
        </p:nvPicPr>
        <p:blipFill>
          <a:blip r:embed="rId3">
            <a:alphaModFix/>
          </a:blip>
          <a:stretch>
            <a:fillRect/>
          </a:stretch>
        </p:blipFill>
        <p:spPr>
          <a:xfrm>
            <a:off x="1621451" y="1064463"/>
            <a:ext cx="5901101" cy="2637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9" name="Shape 2469"/>
        <p:cNvGrpSpPr/>
        <p:nvPr/>
      </p:nvGrpSpPr>
      <p:grpSpPr>
        <a:xfrm>
          <a:off x="0" y="0"/>
          <a:ext cx="0" cy="0"/>
          <a:chOff x="0" y="0"/>
          <a:chExt cx="0" cy="0"/>
        </a:xfrm>
      </p:grpSpPr>
      <p:sp>
        <p:nvSpPr>
          <p:cNvPr id="2470" name="Google Shape;2470;p53"/>
          <p:cNvSpPr txBox="1"/>
          <p:nvPr>
            <p:ph type="title"/>
          </p:nvPr>
        </p:nvSpPr>
        <p:spPr>
          <a:xfrm>
            <a:off x="1929025" y="584950"/>
            <a:ext cx="5210400" cy="38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Times New Roman"/>
                <a:ea typeface="Times New Roman"/>
                <a:cs typeface="Times New Roman"/>
                <a:sym typeface="Times New Roman"/>
              </a:rPr>
              <a:t>Ambient Weather</a:t>
            </a:r>
            <a:r>
              <a:rPr lang="en" sz="2800">
                <a:latin typeface="Times New Roman"/>
                <a:ea typeface="Times New Roman"/>
                <a:cs typeface="Times New Roman"/>
                <a:sym typeface="Times New Roman"/>
              </a:rPr>
              <a:t> Dashboard</a:t>
            </a:r>
            <a:endParaRPr sz="2800">
              <a:latin typeface="Times New Roman"/>
              <a:ea typeface="Times New Roman"/>
              <a:cs typeface="Times New Roman"/>
              <a:sym typeface="Times New Roman"/>
            </a:endParaRPr>
          </a:p>
        </p:txBody>
      </p:sp>
      <p:sp>
        <p:nvSpPr>
          <p:cNvPr id="2471" name="Google Shape;2471;p53"/>
          <p:cNvSpPr txBox="1"/>
          <p:nvPr>
            <p:ph idx="1" type="subTitle"/>
          </p:nvPr>
        </p:nvSpPr>
        <p:spPr>
          <a:xfrm>
            <a:off x="1459950" y="3793125"/>
            <a:ext cx="6224100" cy="115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Arial"/>
                <a:ea typeface="Arial"/>
                <a:cs typeface="Arial"/>
                <a:sym typeface="Arial"/>
              </a:rPr>
              <a:t>The Ambient Weather Dashboard delivers hyper-local, real-time weather data from personal weather stations, tracking metrics like temperature, humidity, wind speed, and rainfall.</a:t>
            </a:r>
            <a:endParaRPr sz="2000">
              <a:latin typeface="Arial"/>
              <a:ea typeface="Arial"/>
              <a:cs typeface="Arial"/>
              <a:sym typeface="Arial"/>
            </a:endParaRPr>
          </a:p>
        </p:txBody>
      </p:sp>
      <p:sp>
        <p:nvSpPr>
          <p:cNvPr id="2472" name="Google Shape;2472;p53"/>
          <p:cNvSpPr/>
          <p:nvPr/>
        </p:nvSpPr>
        <p:spPr>
          <a:xfrm flipH="1">
            <a:off x="3857000" y="3279736"/>
            <a:ext cx="109663" cy="114482"/>
          </a:xfrm>
          <a:custGeom>
            <a:rect b="b" l="l" r="r" t="t"/>
            <a:pathLst>
              <a:path extrusionOk="0" h="1069" w="1024">
                <a:moveTo>
                  <a:pt x="630" y="1"/>
                </a:moveTo>
                <a:lnTo>
                  <a:pt x="371" y="270"/>
                </a:lnTo>
                <a:lnTo>
                  <a:pt x="0" y="203"/>
                </a:lnTo>
                <a:lnTo>
                  <a:pt x="180" y="540"/>
                </a:lnTo>
                <a:lnTo>
                  <a:pt x="0" y="866"/>
                </a:lnTo>
                <a:lnTo>
                  <a:pt x="0" y="866"/>
                </a:lnTo>
                <a:lnTo>
                  <a:pt x="371" y="810"/>
                </a:lnTo>
                <a:lnTo>
                  <a:pt x="630" y="1069"/>
                </a:lnTo>
                <a:lnTo>
                  <a:pt x="686" y="698"/>
                </a:lnTo>
                <a:lnTo>
                  <a:pt x="1023" y="540"/>
                </a:lnTo>
                <a:lnTo>
                  <a:pt x="686" y="372"/>
                </a:lnTo>
                <a:lnTo>
                  <a:pt x="6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3"/>
          <p:cNvSpPr/>
          <p:nvPr/>
        </p:nvSpPr>
        <p:spPr>
          <a:xfrm flipH="1">
            <a:off x="5219505" y="3364753"/>
            <a:ext cx="113197" cy="108485"/>
          </a:xfrm>
          <a:custGeom>
            <a:rect b="b" l="l" r="r" t="t"/>
            <a:pathLst>
              <a:path extrusionOk="0" h="1013" w="1057">
                <a:moveTo>
                  <a:pt x="203" y="1"/>
                </a:moveTo>
                <a:lnTo>
                  <a:pt x="259" y="372"/>
                </a:lnTo>
                <a:lnTo>
                  <a:pt x="0" y="630"/>
                </a:lnTo>
                <a:lnTo>
                  <a:pt x="360" y="687"/>
                </a:lnTo>
                <a:lnTo>
                  <a:pt x="529" y="1013"/>
                </a:lnTo>
                <a:lnTo>
                  <a:pt x="697" y="687"/>
                </a:lnTo>
                <a:lnTo>
                  <a:pt x="1057" y="630"/>
                </a:lnTo>
                <a:lnTo>
                  <a:pt x="798" y="372"/>
                </a:lnTo>
                <a:lnTo>
                  <a:pt x="855" y="1"/>
                </a:lnTo>
                <a:lnTo>
                  <a:pt x="529" y="181"/>
                </a:lnTo>
                <a:lnTo>
                  <a:pt x="2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3"/>
          <p:cNvSpPr/>
          <p:nvPr/>
        </p:nvSpPr>
        <p:spPr>
          <a:xfrm flipH="1">
            <a:off x="4644609" y="1543884"/>
            <a:ext cx="84389" cy="88030"/>
          </a:xfrm>
          <a:custGeom>
            <a:rect b="b" l="l" r="r" t="t"/>
            <a:pathLst>
              <a:path extrusionOk="0" h="822" w="788">
                <a:moveTo>
                  <a:pt x="281" y="1"/>
                </a:moveTo>
                <a:lnTo>
                  <a:pt x="247" y="282"/>
                </a:lnTo>
                <a:lnTo>
                  <a:pt x="0" y="428"/>
                </a:lnTo>
                <a:lnTo>
                  <a:pt x="259" y="540"/>
                </a:lnTo>
                <a:lnTo>
                  <a:pt x="304" y="821"/>
                </a:lnTo>
                <a:lnTo>
                  <a:pt x="506" y="608"/>
                </a:lnTo>
                <a:lnTo>
                  <a:pt x="787" y="653"/>
                </a:lnTo>
                <a:lnTo>
                  <a:pt x="641" y="405"/>
                </a:lnTo>
                <a:lnTo>
                  <a:pt x="765" y="147"/>
                </a:lnTo>
                <a:lnTo>
                  <a:pt x="483" y="203"/>
                </a:lnTo>
                <a:lnTo>
                  <a:pt x="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75" name="Google Shape;2475;p53"/>
          <p:cNvPicPr preferRelativeResize="0"/>
          <p:nvPr/>
        </p:nvPicPr>
        <p:blipFill>
          <a:blip r:embed="rId3">
            <a:alphaModFix/>
          </a:blip>
          <a:stretch>
            <a:fillRect/>
          </a:stretch>
        </p:blipFill>
        <p:spPr>
          <a:xfrm>
            <a:off x="2112953" y="1156985"/>
            <a:ext cx="4842552" cy="24519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9" name="Shape 2479"/>
        <p:cNvGrpSpPr/>
        <p:nvPr/>
      </p:nvGrpSpPr>
      <p:grpSpPr>
        <a:xfrm>
          <a:off x="0" y="0"/>
          <a:ext cx="0" cy="0"/>
          <a:chOff x="0" y="0"/>
          <a:chExt cx="0" cy="0"/>
        </a:xfrm>
      </p:grpSpPr>
      <p:sp>
        <p:nvSpPr>
          <p:cNvPr id="2480" name="Google Shape;2480;p54"/>
          <p:cNvSpPr/>
          <p:nvPr/>
        </p:nvSpPr>
        <p:spPr>
          <a:xfrm>
            <a:off x="4249770" y="1061488"/>
            <a:ext cx="1254900" cy="1254900"/>
          </a:xfrm>
          <a:prstGeom prst="ellipse">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481" name="Google Shape;2481;p54"/>
          <p:cNvSpPr txBox="1"/>
          <p:nvPr>
            <p:ph type="title"/>
          </p:nvPr>
        </p:nvSpPr>
        <p:spPr>
          <a:xfrm>
            <a:off x="4141725" y="2467500"/>
            <a:ext cx="4586100" cy="57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latin typeface="Times New Roman"/>
                <a:ea typeface="Times New Roman"/>
                <a:cs typeface="Times New Roman"/>
                <a:sym typeface="Times New Roman"/>
              </a:rPr>
              <a:t>METHODOLOGY</a:t>
            </a:r>
            <a:endParaRPr sz="4000">
              <a:latin typeface="Times New Roman"/>
              <a:ea typeface="Times New Roman"/>
              <a:cs typeface="Times New Roman"/>
              <a:sym typeface="Times New Roman"/>
            </a:endParaRPr>
          </a:p>
        </p:txBody>
      </p:sp>
      <p:sp>
        <p:nvSpPr>
          <p:cNvPr id="2482" name="Google Shape;2482;p54"/>
          <p:cNvSpPr txBox="1"/>
          <p:nvPr>
            <p:ph idx="1" type="subTitle"/>
          </p:nvPr>
        </p:nvSpPr>
        <p:spPr>
          <a:xfrm>
            <a:off x="4141725" y="3064400"/>
            <a:ext cx="4360200" cy="29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Arial"/>
                <a:ea typeface="Arial"/>
                <a:cs typeface="Arial"/>
                <a:sym typeface="Arial"/>
              </a:rPr>
              <a:t>Methods and Techniques Used</a:t>
            </a:r>
            <a:endParaRPr sz="2000">
              <a:latin typeface="Arial"/>
              <a:ea typeface="Arial"/>
              <a:cs typeface="Arial"/>
              <a:sym typeface="Arial"/>
            </a:endParaRPr>
          </a:p>
        </p:txBody>
      </p:sp>
      <p:sp>
        <p:nvSpPr>
          <p:cNvPr id="2483" name="Google Shape;2483;p54"/>
          <p:cNvSpPr txBox="1"/>
          <p:nvPr>
            <p:ph idx="2" type="title"/>
          </p:nvPr>
        </p:nvSpPr>
        <p:spPr>
          <a:xfrm>
            <a:off x="4430557" y="1285150"/>
            <a:ext cx="1181100" cy="80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03</a:t>
            </a:r>
            <a:endParaRPr>
              <a:latin typeface="Times New Roman"/>
              <a:ea typeface="Times New Roman"/>
              <a:cs typeface="Times New Roman"/>
              <a:sym typeface="Times New Roman"/>
            </a:endParaRPr>
          </a:p>
        </p:txBody>
      </p:sp>
      <p:grpSp>
        <p:nvGrpSpPr>
          <p:cNvPr id="2484" name="Google Shape;2484;p54"/>
          <p:cNvGrpSpPr/>
          <p:nvPr/>
        </p:nvGrpSpPr>
        <p:grpSpPr>
          <a:xfrm>
            <a:off x="273350" y="3384301"/>
            <a:ext cx="168361" cy="263393"/>
            <a:chOff x="541375" y="1934701"/>
            <a:chExt cx="168361" cy="263393"/>
          </a:xfrm>
        </p:grpSpPr>
        <p:sp>
          <p:nvSpPr>
            <p:cNvPr id="2485" name="Google Shape;2485;p54"/>
            <p:cNvSpPr/>
            <p:nvPr/>
          </p:nvSpPr>
          <p:spPr>
            <a:xfrm>
              <a:off x="541375" y="1934701"/>
              <a:ext cx="168361" cy="263393"/>
            </a:xfrm>
            <a:custGeom>
              <a:rect b="b" l="l" r="r" t="t"/>
              <a:pathLst>
                <a:path extrusionOk="0" h="1602" w="1024">
                  <a:moveTo>
                    <a:pt x="608" y="0"/>
                  </a:moveTo>
                  <a:cubicBezTo>
                    <a:pt x="608" y="0"/>
                    <a:pt x="1" y="697"/>
                    <a:pt x="237" y="1270"/>
                  </a:cubicBezTo>
                  <a:cubicBezTo>
                    <a:pt x="332" y="1502"/>
                    <a:pt x="473" y="1602"/>
                    <a:pt x="609" y="1602"/>
                  </a:cubicBezTo>
                  <a:cubicBezTo>
                    <a:pt x="808" y="1602"/>
                    <a:pt x="995" y="1385"/>
                    <a:pt x="1001" y="1057"/>
                  </a:cubicBezTo>
                  <a:cubicBezTo>
                    <a:pt x="1024" y="506"/>
                    <a:pt x="608" y="0"/>
                    <a:pt x="6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486" name="Google Shape;2486;p54"/>
            <p:cNvSpPr/>
            <p:nvPr/>
          </p:nvSpPr>
          <p:spPr>
            <a:xfrm>
              <a:off x="607963" y="2015922"/>
              <a:ext cx="40775" cy="105554"/>
            </a:xfrm>
            <a:custGeom>
              <a:rect b="b" l="l" r="r" t="t"/>
              <a:pathLst>
                <a:path extrusionOk="0" h="642" w="248">
                  <a:moveTo>
                    <a:pt x="165" y="0"/>
                  </a:moveTo>
                  <a:cubicBezTo>
                    <a:pt x="141" y="0"/>
                    <a:pt x="120" y="13"/>
                    <a:pt x="113" y="34"/>
                  </a:cubicBezTo>
                  <a:cubicBezTo>
                    <a:pt x="23" y="203"/>
                    <a:pt x="0" y="405"/>
                    <a:pt x="45" y="597"/>
                  </a:cubicBezTo>
                  <a:cubicBezTo>
                    <a:pt x="59" y="628"/>
                    <a:pt x="85" y="641"/>
                    <a:pt x="110" y="641"/>
                  </a:cubicBezTo>
                  <a:cubicBezTo>
                    <a:pt x="149" y="641"/>
                    <a:pt x="187" y="610"/>
                    <a:pt x="180" y="563"/>
                  </a:cubicBezTo>
                  <a:cubicBezTo>
                    <a:pt x="135" y="405"/>
                    <a:pt x="158" y="248"/>
                    <a:pt x="225" y="102"/>
                  </a:cubicBezTo>
                  <a:cubicBezTo>
                    <a:pt x="248" y="68"/>
                    <a:pt x="237" y="23"/>
                    <a:pt x="203" y="12"/>
                  </a:cubicBezTo>
                  <a:cubicBezTo>
                    <a:pt x="191" y="4"/>
                    <a:pt x="178" y="0"/>
                    <a:pt x="1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grpSp>
      <p:grpSp>
        <p:nvGrpSpPr>
          <p:cNvPr id="2487" name="Google Shape;2487;p54"/>
          <p:cNvGrpSpPr/>
          <p:nvPr/>
        </p:nvGrpSpPr>
        <p:grpSpPr>
          <a:xfrm>
            <a:off x="7788900" y="403303"/>
            <a:ext cx="170170" cy="263393"/>
            <a:chOff x="1223537" y="2032528"/>
            <a:chExt cx="170170" cy="263393"/>
          </a:xfrm>
        </p:grpSpPr>
        <p:sp>
          <p:nvSpPr>
            <p:cNvPr id="2488" name="Google Shape;2488;p54"/>
            <p:cNvSpPr/>
            <p:nvPr/>
          </p:nvSpPr>
          <p:spPr>
            <a:xfrm>
              <a:off x="1223537" y="2032528"/>
              <a:ext cx="170170" cy="263393"/>
            </a:xfrm>
            <a:custGeom>
              <a:rect b="b" l="l" r="r" t="t"/>
              <a:pathLst>
                <a:path extrusionOk="0" h="1602" w="1035">
                  <a:moveTo>
                    <a:pt x="619" y="1"/>
                  </a:moveTo>
                  <a:cubicBezTo>
                    <a:pt x="619" y="1"/>
                    <a:pt x="0" y="698"/>
                    <a:pt x="236" y="1271"/>
                  </a:cubicBezTo>
                  <a:cubicBezTo>
                    <a:pt x="336" y="1502"/>
                    <a:pt x="477" y="1602"/>
                    <a:pt x="612" y="1602"/>
                  </a:cubicBezTo>
                  <a:cubicBezTo>
                    <a:pt x="813" y="1602"/>
                    <a:pt x="999" y="1382"/>
                    <a:pt x="1012" y="1046"/>
                  </a:cubicBezTo>
                  <a:cubicBezTo>
                    <a:pt x="1035" y="496"/>
                    <a:pt x="619" y="1"/>
                    <a:pt x="6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489" name="Google Shape;2489;p54"/>
            <p:cNvSpPr/>
            <p:nvPr/>
          </p:nvSpPr>
          <p:spPr>
            <a:xfrm>
              <a:off x="1278945" y="2117202"/>
              <a:ext cx="37158" cy="115913"/>
            </a:xfrm>
            <a:custGeom>
              <a:rect b="b" l="l" r="r" t="t"/>
              <a:pathLst>
                <a:path extrusionOk="0" h="705" w="226">
                  <a:moveTo>
                    <a:pt x="151" y="0"/>
                  </a:moveTo>
                  <a:cubicBezTo>
                    <a:pt x="124" y="0"/>
                    <a:pt x="100" y="20"/>
                    <a:pt x="90" y="48"/>
                  </a:cubicBezTo>
                  <a:cubicBezTo>
                    <a:pt x="12" y="250"/>
                    <a:pt x="0" y="453"/>
                    <a:pt x="45" y="655"/>
                  </a:cubicBezTo>
                  <a:cubicBezTo>
                    <a:pt x="54" y="690"/>
                    <a:pt x="76" y="704"/>
                    <a:pt x="101" y="704"/>
                  </a:cubicBezTo>
                  <a:cubicBezTo>
                    <a:pt x="108" y="704"/>
                    <a:pt x="116" y="703"/>
                    <a:pt x="124" y="700"/>
                  </a:cubicBezTo>
                  <a:cubicBezTo>
                    <a:pt x="158" y="700"/>
                    <a:pt x="180" y="655"/>
                    <a:pt x="169" y="621"/>
                  </a:cubicBezTo>
                  <a:cubicBezTo>
                    <a:pt x="135" y="442"/>
                    <a:pt x="147" y="262"/>
                    <a:pt x="214" y="82"/>
                  </a:cubicBezTo>
                  <a:cubicBezTo>
                    <a:pt x="225" y="48"/>
                    <a:pt x="203" y="14"/>
                    <a:pt x="169" y="3"/>
                  </a:cubicBezTo>
                  <a:cubicBezTo>
                    <a:pt x="163" y="1"/>
                    <a:pt x="157" y="0"/>
                    <a:pt x="1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grpSp>
      <p:grpSp>
        <p:nvGrpSpPr>
          <p:cNvPr id="2490" name="Google Shape;2490;p54"/>
          <p:cNvGrpSpPr/>
          <p:nvPr/>
        </p:nvGrpSpPr>
        <p:grpSpPr>
          <a:xfrm>
            <a:off x="8876038" y="1763475"/>
            <a:ext cx="168361" cy="261749"/>
            <a:chOff x="1877913" y="1847725"/>
            <a:chExt cx="168361" cy="261749"/>
          </a:xfrm>
        </p:grpSpPr>
        <p:sp>
          <p:nvSpPr>
            <p:cNvPr id="2491" name="Google Shape;2491;p54"/>
            <p:cNvSpPr/>
            <p:nvPr/>
          </p:nvSpPr>
          <p:spPr>
            <a:xfrm>
              <a:off x="1877913" y="1847725"/>
              <a:ext cx="168361" cy="261749"/>
            </a:xfrm>
            <a:custGeom>
              <a:rect b="b" l="l" r="r" t="t"/>
              <a:pathLst>
                <a:path extrusionOk="0" h="1592" w="1024">
                  <a:moveTo>
                    <a:pt x="607" y="1"/>
                  </a:moveTo>
                  <a:cubicBezTo>
                    <a:pt x="607" y="1"/>
                    <a:pt x="0" y="698"/>
                    <a:pt x="236" y="1260"/>
                  </a:cubicBezTo>
                  <a:cubicBezTo>
                    <a:pt x="332" y="1492"/>
                    <a:pt x="473" y="1591"/>
                    <a:pt x="609" y="1591"/>
                  </a:cubicBezTo>
                  <a:cubicBezTo>
                    <a:pt x="809" y="1591"/>
                    <a:pt x="998" y="1375"/>
                    <a:pt x="1012" y="1046"/>
                  </a:cubicBezTo>
                  <a:cubicBezTo>
                    <a:pt x="1023" y="495"/>
                    <a:pt x="607" y="1"/>
                    <a:pt x="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492" name="Google Shape;2492;p54"/>
            <p:cNvSpPr/>
            <p:nvPr/>
          </p:nvSpPr>
          <p:spPr>
            <a:xfrm>
              <a:off x="1925922" y="1932728"/>
              <a:ext cx="48174" cy="106048"/>
            </a:xfrm>
            <a:custGeom>
              <a:rect b="b" l="l" r="r" t="t"/>
              <a:pathLst>
                <a:path extrusionOk="0" h="645" w="293">
                  <a:moveTo>
                    <a:pt x="210" y="0"/>
                  </a:moveTo>
                  <a:cubicBezTo>
                    <a:pt x="186" y="0"/>
                    <a:pt x="165" y="13"/>
                    <a:pt x="158" y="35"/>
                  </a:cubicBezTo>
                  <a:cubicBezTo>
                    <a:pt x="34" y="192"/>
                    <a:pt x="0" y="406"/>
                    <a:pt x="57" y="597"/>
                  </a:cubicBezTo>
                  <a:cubicBezTo>
                    <a:pt x="66" y="624"/>
                    <a:pt x="98" y="645"/>
                    <a:pt x="128" y="645"/>
                  </a:cubicBezTo>
                  <a:cubicBezTo>
                    <a:pt x="134" y="645"/>
                    <a:pt x="141" y="644"/>
                    <a:pt x="146" y="642"/>
                  </a:cubicBezTo>
                  <a:cubicBezTo>
                    <a:pt x="180" y="630"/>
                    <a:pt x="203" y="597"/>
                    <a:pt x="191" y="563"/>
                  </a:cubicBezTo>
                  <a:cubicBezTo>
                    <a:pt x="146" y="406"/>
                    <a:pt x="169" y="237"/>
                    <a:pt x="270" y="102"/>
                  </a:cubicBezTo>
                  <a:cubicBezTo>
                    <a:pt x="293" y="68"/>
                    <a:pt x="281" y="35"/>
                    <a:pt x="248" y="12"/>
                  </a:cubicBezTo>
                  <a:cubicBezTo>
                    <a:pt x="236" y="4"/>
                    <a:pt x="222" y="0"/>
                    <a:pt x="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grpSp>
      <p:grpSp>
        <p:nvGrpSpPr>
          <p:cNvPr id="2493" name="Google Shape;2493;p54"/>
          <p:cNvGrpSpPr/>
          <p:nvPr/>
        </p:nvGrpSpPr>
        <p:grpSpPr>
          <a:xfrm>
            <a:off x="4843312" y="4844686"/>
            <a:ext cx="168361" cy="263393"/>
            <a:chOff x="1637537" y="2448498"/>
            <a:chExt cx="168361" cy="263393"/>
          </a:xfrm>
        </p:grpSpPr>
        <p:sp>
          <p:nvSpPr>
            <p:cNvPr id="2494" name="Google Shape;2494;p54"/>
            <p:cNvSpPr/>
            <p:nvPr/>
          </p:nvSpPr>
          <p:spPr>
            <a:xfrm>
              <a:off x="1637537" y="2448498"/>
              <a:ext cx="168361" cy="263393"/>
            </a:xfrm>
            <a:custGeom>
              <a:rect b="b" l="l" r="r" t="t"/>
              <a:pathLst>
                <a:path extrusionOk="0" h="1602" w="1024">
                  <a:moveTo>
                    <a:pt x="608" y="0"/>
                  </a:moveTo>
                  <a:cubicBezTo>
                    <a:pt x="608" y="0"/>
                    <a:pt x="1" y="698"/>
                    <a:pt x="237" y="1271"/>
                  </a:cubicBezTo>
                  <a:cubicBezTo>
                    <a:pt x="332" y="1502"/>
                    <a:pt x="470" y="1601"/>
                    <a:pt x="604" y="1601"/>
                  </a:cubicBezTo>
                  <a:cubicBezTo>
                    <a:pt x="802" y="1601"/>
                    <a:pt x="988" y="1382"/>
                    <a:pt x="1001" y="1046"/>
                  </a:cubicBezTo>
                  <a:cubicBezTo>
                    <a:pt x="1024" y="495"/>
                    <a:pt x="608" y="0"/>
                    <a:pt x="6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495" name="Google Shape;2495;p54"/>
            <p:cNvSpPr/>
            <p:nvPr/>
          </p:nvSpPr>
          <p:spPr>
            <a:xfrm>
              <a:off x="1694918" y="2527253"/>
              <a:ext cx="46365" cy="104404"/>
            </a:xfrm>
            <a:custGeom>
              <a:rect b="b" l="l" r="r" t="t"/>
              <a:pathLst>
                <a:path extrusionOk="0" h="635" w="282">
                  <a:moveTo>
                    <a:pt x="219" y="1"/>
                  </a:moveTo>
                  <a:cubicBezTo>
                    <a:pt x="192" y="1"/>
                    <a:pt x="166" y="11"/>
                    <a:pt x="157" y="27"/>
                  </a:cubicBezTo>
                  <a:cubicBezTo>
                    <a:pt x="34" y="196"/>
                    <a:pt x="0" y="398"/>
                    <a:pt x="45" y="590"/>
                  </a:cubicBezTo>
                  <a:cubicBezTo>
                    <a:pt x="54" y="621"/>
                    <a:pt x="79" y="634"/>
                    <a:pt x="104" y="634"/>
                  </a:cubicBezTo>
                  <a:cubicBezTo>
                    <a:pt x="143" y="634"/>
                    <a:pt x="182" y="603"/>
                    <a:pt x="169" y="556"/>
                  </a:cubicBezTo>
                  <a:cubicBezTo>
                    <a:pt x="135" y="398"/>
                    <a:pt x="169" y="230"/>
                    <a:pt x="270" y="95"/>
                  </a:cubicBezTo>
                  <a:cubicBezTo>
                    <a:pt x="281" y="61"/>
                    <a:pt x="270" y="27"/>
                    <a:pt x="247" y="5"/>
                  </a:cubicBezTo>
                  <a:cubicBezTo>
                    <a:pt x="238" y="2"/>
                    <a:pt x="228" y="1"/>
                    <a:pt x="2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grpSp>
      <p:grpSp>
        <p:nvGrpSpPr>
          <p:cNvPr id="2496" name="Google Shape;2496;p54"/>
          <p:cNvGrpSpPr/>
          <p:nvPr/>
        </p:nvGrpSpPr>
        <p:grpSpPr>
          <a:xfrm>
            <a:off x="630923" y="453186"/>
            <a:ext cx="168361" cy="263393"/>
            <a:chOff x="883360" y="2474311"/>
            <a:chExt cx="168361" cy="263393"/>
          </a:xfrm>
        </p:grpSpPr>
        <p:sp>
          <p:nvSpPr>
            <p:cNvPr id="2497" name="Google Shape;2497;p54"/>
            <p:cNvSpPr/>
            <p:nvPr/>
          </p:nvSpPr>
          <p:spPr>
            <a:xfrm>
              <a:off x="883360" y="2474311"/>
              <a:ext cx="168361" cy="263393"/>
            </a:xfrm>
            <a:custGeom>
              <a:rect b="b" l="l" r="r" t="t"/>
              <a:pathLst>
                <a:path extrusionOk="0" h="1602" w="1024">
                  <a:moveTo>
                    <a:pt x="608" y="1"/>
                  </a:moveTo>
                  <a:cubicBezTo>
                    <a:pt x="608" y="1"/>
                    <a:pt x="1" y="698"/>
                    <a:pt x="237" y="1271"/>
                  </a:cubicBezTo>
                  <a:cubicBezTo>
                    <a:pt x="332" y="1502"/>
                    <a:pt x="472" y="1602"/>
                    <a:pt x="607" y="1602"/>
                  </a:cubicBezTo>
                  <a:cubicBezTo>
                    <a:pt x="807" y="1602"/>
                    <a:pt x="994" y="1382"/>
                    <a:pt x="1001" y="1046"/>
                  </a:cubicBezTo>
                  <a:cubicBezTo>
                    <a:pt x="1024" y="496"/>
                    <a:pt x="608" y="1"/>
                    <a:pt x="6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498" name="Google Shape;2498;p54"/>
            <p:cNvSpPr/>
            <p:nvPr/>
          </p:nvSpPr>
          <p:spPr>
            <a:xfrm>
              <a:off x="931370" y="2570494"/>
              <a:ext cx="50147" cy="113940"/>
            </a:xfrm>
            <a:custGeom>
              <a:rect b="b" l="l" r="r" t="t"/>
              <a:pathLst>
                <a:path extrusionOk="0" h="693" w="305">
                  <a:moveTo>
                    <a:pt x="224" y="0"/>
                  </a:moveTo>
                  <a:cubicBezTo>
                    <a:pt x="203" y="0"/>
                    <a:pt x="184" y="12"/>
                    <a:pt x="170" y="34"/>
                  </a:cubicBezTo>
                  <a:cubicBezTo>
                    <a:pt x="46" y="214"/>
                    <a:pt x="1" y="439"/>
                    <a:pt x="57" y="653"/>
                  </a:cubicBezTo>
                  <a:cubicBezTo>
                    <a:pt x="71" y="680"/>
                    <a:pt x="97" y="692"/>
                    <a:pt x="124" y="692"/>
                  </a:cubicBezTo>
                  <a:cubicBezTo>
                    <a:pt x="162" y="692"/>
                    <a:pt x="199" y="666"/>
                    <a:pt x="192" y="619"/>
                  </a:cubicBezTo>
                  <a:cubicBezTo>
                    <a:pt x="136" y="439"/>
                    <a:pt x="170" y="248"/>
                    <a:pt x="282" y="102"/>
                  </a:cubicBezTo>
                  <a:cubicBezTo>
                    <a:pt x="304" y="68"/>
                    <a:pt x="293" y="23"/>
                    <a:pt x="259" y="12"/>
                  </a:cubicBezTo>
                  <a:cubicBezTo>
                    <a:pt x="248" y="4"/>
                    <a:pt x="236" y="0"/>
                    <a:pt x="2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grpSp>
      <p:grpSp>
        <p:nvGrpSpPr>
          <p:cNvPr id="2499" name="Google Shape;2499;p54"/>
          <p:cNvGrpSpPr/>
          <p:nvPr/>
        </p:nvGrpSpPr>
        <p:grpSpPr>
          <a:xfrm>
            <a:off x="4936031" y="403959"/>
            <a:ext cx="170170" cy="262078"/>
            <a:chOff x="1240143" y="2855097"/>
            <a:chExt cx="170170" cy="262078"/>
          </a:xfrm>
        </p:grpSpPr>
        <p:sp>
          <p:nvSpPr>
            <p:cNvPr id="2500" name="Google Shape;2500;p54"/>
            <p:cNvSpPr/>
            <p:nvPr/>
          </p:nvSpPr>
          <p:spPr>
            <a:xfrm>
              <a:off x="1240143" y="2855097"/>
              <a:ext cx="170170" cy="262078"/>
            </a:xfrm>
            <a:custGeom>
              <a:rect b="b" l="l" r="r" t="t"/>
              <a:pathLst>
                <a:path extrusionOk="0" h="1594" w="1035">
                  <a:moveTo>
                    <a:pt x="619" y="1"/>
                  </a:moveTo>
                  <a:cubicBezTo>
                    <a:pt x="619" y="1"/>
                    <a:pt x="0" y="698"/>
                    <a:pt x="236" y="1271"/>
                  </a:cubicBezTo>
                  <a:cubicBezTo>
                    <a:pt x="331" y="1496"/>
                    <a:pt x="471" y="1594"/>
                    <a:pt x="606" y="1594"/>
                  </a:cubicBezTo>
                  <a:cubicBezTo>
                    <a:pt x="808" y="1594"/>
                    <a:pt x="999" y="1376"/>
                    <a:pt x="1012" y="1046"/>
                  </a:cubicBezTo>
                  <a:cubicBezTo>
                    <a:pt x="1035" y="495"/>
                    <a:pt x="619" y="1"/>
                    <a:pt x="6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01" name="Google Shape;2501;p54"/>
            <p:cNvSpPr/>
            <p:nvPr/>
          </p:nvSpPr>
          <p:spPr>
            <a:xfrm>
              <a:off x="1299333" y="2938949"/>
              <a:ext cx="33705" cy="118379"/>
            </a:xfrm>
            <a:custGeom>
              <a:rect b="b" l="l" r="r" t="t"/>
              <a:pathLst>
                <a:path extrusionOk="0" h="720" w="205">
                  <a:moveTo>
                    <a:pt x="122" y="0"/>
                  </a:moveTo>
                  <a:cubicBezTo>
                    <a:pt x="94" y="0"/>
                    <a:pt x="66" y="16"/>
                    <a:pt x="56" y="53"/>
                  </a:cubicBezTo>
                  <a:cubicBezTo>
                    <a:pt x="23" y="177"/>
                    <a:pt x="0" y="312"/>
                    <a:pt x="0" y="435"/>
                  </a:cubicBezTo>
                  <a:cubicBezTo>
                    <a:pt x="0" y="536"/>
                    <a:pt x="0" y="694"/>
                    <a:pt x="113" y="716"/>
                  </a:cubicBezTo>
                  <a:cubicBezTo>
                    <a:pt x="119" y="718"/>
                    <a:pt x="125" y="719"/>
                    <a:pt x="131" y="719"/>
                  </a:cubicBezTo>
                  <a:cubicBezTo>
                    <a:pt x="161" y="719"/>
                    <a:pt x="193" y="699"/>
                    <a:pt x="203" y="671"/>
                  </a:cubicBezTo>
                  <a:cubicBezTo>
                    <a:pt x="203" y="626"/>
                    <a:pt x="169" y="593"/>
                    <a:pt x="135" y="593"/>
                  </a:cubicBezTo>
                  <a:lnTo>
                    <a:pt x="135" y="581"/>
                  </a:lnTo>
                  <a:cubicBezTo>
                    <a:pt x="135" y="570"/>
                    <a:pt x="135" y="559"/>
                    <a:pt x="135" y="548"/>
                  </a:cubicBezTo>
                  <a:cubicBezTo>
                    <a:pt x="124" y="503"/>
                    <a:pt x="124" y="446"/>
                    <a:pt x="135" y="390"/>
                  </a:cubicBezTo>
                  <a:cubicBezTo>
                    <a:pt x="135" y="289"/>
                    <a:pt x="158" y="188"/>
                    <a:pt x="191" y="87"/>
                  </a:cubicBezTo>
                  <a:cubicBezTo>
                    <a:pt x="205" y="34"/>
                    <a:pt x="163" y="0"/>
                    <a:pt x="1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grpSp>
      <p:grpSp>
        <p:nvGrpSpPr>
          <p:cNvPr id="2502" name="Google Shape;2502;p54"/>
          <p:cNvGrpSpPr/>
          <p:nvPr/>
        </p:nvGrpSpPr>
        <p:grpSpPr>
          <a:xfrm>
            <a:off x="1553513" y="4787163"/>
            <a:ext cx="168361" cy="261749"/>
            <a:chOff x="1877913" y="1847725"/>
            <a:chExt cx="168361" cy="261749"/>
          </a:xfrm>
        </p:grpSpPr>
        <p:sp>
          <p:nvSpPr>
            <p:cNvPr id="2503" name="Google Shape;2503;p54"/>
            <p:cNvSpPr/>
            <p:nvPr/>
          </p:nvSpPr>
          <p:spPr>
            <a:xfrm>
              <a:off x="1877913" y="1847725"/>
              <a:ext cx="168361" cy="261749"/>
            </a:xfrm>
            <a:custGeom>
              <a:rect b="b" l="l" r="r" t="t"/>
              <a:pathLst>
                <a:path extrusionOk="0" h="1592" w="1024">
                  <a:moveTo>
                    <a:pt x="607" y="1"/>
                  </a:moveTo>
                  <a:cubicBezTo>
                    <a:pt x="607" y="1"/>
                    <a:pt x="0" y="698"/>
                    <a:pt x="236" y="1260"/>
                  </a:cubicBezTo>
                  <a:cubicBezTo>
                    <a:pt x="332" y="1492"/>
                    <a:pt x="473" y="1591"/>
                    <a:pt x="609" y="1591"/>
                  </a:cubicBezTo>
                  <a:cubicBezTo>
                    <a:pt x="809" y="1591"/>
                    <a:pt x="998" y="1375"/>
                    <a:pt x="1012" y="1046"/>
                  </a:cubicBezTo>
                  <a:cubicBezTo>
                    <a:pt x="1023" y="495"/>
                    <a:pt x="607" y="1"/>
                    <a:pt x="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04" name="Google Shape;2504;p54"/>
            <p:cNvSpPr/>
            <p:nvPr/>
          </p:nvSpPr>
          <p:spPr>
            <a:xfrm>
              <a:off x="1925922" y="1932728"/>
              <a:ext cx="48174" cy="106048"/>
            </a:xfrm>
            <a:custGeom>
              <a:rect b="b" l="l" r="r" t="t"/>
              <a:pathLst>
                <a:path extrusionOk="0" h="645" w="293">
                  <a:moveTo>
                    <a:pt x="210" y="0"/>
                  </a:moveTo>
                  <a:cubicBezTo>
                    <a:pt x="186" y="0"/>
                    <a:pt x="165" y="13"/>
                    <a:pt x="158" y="35"/>
                  </a:cubicBezTo>
                  <a:cubicBezTo>
                    <a:pt x="34" y="192"/>
                    <a:pt x="0" y="406"/>
                    <a:pt x="57" y="597"/>
                  </a:cubicBezTo>
                  <a:cubicBezTo>
                    <a:pt x="66" y="624"/>
                    <a:pt x="98" y="645"/>
                    <a:pt x="128" y="645"/>
                  </a:cubicBezTo>
                  <a:cubicBezTo>
                    <a:pt x="134" y="645"/>
                    <a:pt x="141" y="644"/>
                    <a:pt x="146" y="642"/>
                  </a:cubicBezTo>
                  <a:cubicBezTo>
                    <a:pt x="180" y="630"/>
                    <a:pt x="203" y="597"/>
                    <a:pt x="191" y="563"/>
                  </a:cubicBezTo>
                  <a:cubicBezTo>
                    <a:pt x="146" y="406"/>
                    <a:pt x="169" y="237"/>
                    <a:pt x="270" y="102"/>
                  </a:cubicBezTo>
                  <a:cubicBezTo>
                    <a:pt x="293" y="68"/>
                    <a:pt x="281" y="35"/>
                    <a:pt x="248" y="12"/>
                  </a:cubicBezTo>
                  <a:cubicBezTo>
                    <a:pt x="236" y="4"/>
                    <a:pt x="222" y="0"/>
                    <a:pt x="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grpSp>
      <p:grpSp>
        <p:nvGrpSpPr>
          <p:cNvPr id="2505" name="Google Shape;2505;p54"/>
          <p:cNvGrpSpPr/>
          <p:nvPr/>
        </p:nvGrpSpPr>
        <p:grpSpPr>
          <a:xfrm>
            <a:off x="642081" y="981533"/>
            <a:ext cx="3150894" cy="3180434"/>
            <a:chOff x="-4257137" y="276283"/>
            <a:chExt cx="3150894" cy="3180434"/>
          </a:xfrm>
        </p:grpSpPr>
        <p:grpSp>
          <p:nvGrpSpPr>
            <p:cNvPr id="2506" name="Google Shape;2506;p54"/>
            <p:cNvGrpSpPr/>
            <p:nvPr/>
          </p:nvGrpSpPr>
          <p:grpSpPr>
            <a:xfrm>
              <a:off x="-4257137" y="276283"/>
              <a:ext cx="3150894" cy="3180434"/>
              <a:chOff x="-4257137" y="276283"/>
              <a:chExt cx="3150894" cy="3180434"/>
            </a:xfrm>
          </p:grpSpPr>
          <p:sp>
            <p:nvSpPr>
              <p:cNvPr id="2507" name="Google Shape;2507;p54"/>
              <p:cNvSpPr/>
              <p:nvPr/>
            </p:nvSpPr>
            <p:spPr>
              <a:xfrm>
                <a:off x="-4257137" y="276283"/>
                <a:ext cx="3150894" cy="1914683"/>
              </a:xfrm>
              <a:custGeom>
                <a:rect b="b" l="l" r="r" t="t"/>
                <a:pathLst>
                  <a:path extrusionOk="0" h="11799" w="19417">
                    <a:moveTo>
                      <a:pt x="13647" y="1"/>
                    </a:moveTo>
                    <a:cubicBezTo>
                      <a:pt x="12173" y="1"/>
                      <a:pt x="11344" y="1479"/>
                      <a:pt x="11344" y="1479"/>
                    </a:cubicBezTo>
                    <a:cubicBezTo>
                      <a:pt x="11344" y="1479"/>
                      <a:pt x="10880" y="106"/>
                      <a:pt x="9424" y="106"/>
                    </a:cubicBezTo>
                    <a:cubicBezTo>
                      <a:pt x="9344" y="106"/>
                      <a:pt x="9261" y="110"/>
                      <a:pt x="9175" y="119"/>
                    </a:cubicBezTo>
                    <a:cubicBezTo>
                      <a:pt x="7511" y="288"/>
                      <a:pt x="7117" y="1873"/>
                      <a:pt x="7117" y="1873"/>
                    </a:cubicBezTo>
                    <a:cubicBezTo>
                      <a:pt x="7117" y="1873"/>
                      <a:pt x="6425" y="646"/>
                      <a:pt x="5205" y="646"/>
                    </a:cubicBezTo>
                    <a:cubicBezTo>
                      <a:pt x="4967" y="646"/>
                      <a:pt x="4708" y="693"/>
                      <a:pt x="4430" y="805"/>
                    </a:cubicBezTo>
                    <a:cubicBezTo>
                      <a:pt x="2733" y="1479"/>
                      <a:pt x="3047" y="3481"/>
                      <a:pt x="3047" y="3481"/>
                    </a:cubicBezTo>
                    <a:cubicBezTo>
                      <a:pt x="3047" y="3481"/>
                      <a:pt x="2620" y="3334"/>
                      <a:pt x="2123" y="3334"/>
                    </a:cubicBezTo>
                    <a:cubicBezTo>
                      <a:pt x="1616" y="3334"/>
                      <a:pt x="1038" y="3486"/>
                      <a:pt x="765" y="4099"/>
                    </a:cubicBezTo>
                    <a:cubicBezTo>
                      <a:pt x="439" y="4796"/>
                      <a:pt x="619" y="5605"/>
                      <a:pt x="1181" y="6111"/>
                    </a:cubicBezTo>
                    <a:cubicBezTo>
                      <a:pt x="1" y="7157"/>
                      <a:pt x="394" y="8450"/>
                      <a:pt x="1012" y="9079"/>
                    </a:cubicBezTo>
                    <a:cubicBezTo>
                      <a:pt x="1238" y="9305"/>
                      <a:pt x="1576" y="9376"/>
                      <a:pt x="1916" y="9376"/>
                    </a:cubicBezTo>
                    <a:cubicBezTo>
                      <a:pt x="2508" y="9376"/>
                      <a:pt x="3104" y="9158"/>
                      <a:pt x="3104" y="9158"/>
                    </a:cubicBezTo>
                    <a:cubicBezTo>
                      <a:pt x="3104" y="9158"/>
                      <a:pt x="3362" y="11249"/>
                      <a:pt x="4970" y="11508"/>
                    </a:cubicBezTo>
                    <a:cubicBezTo>
                      <a:pt x="5069" y="11523"/>
                      <a:pt x="5164" y="11530"/>
                      <a:pt x="5257" y="11530"/>
                    </a:cubicBezTo>
                    <a:cubicBezTo>
                      <a:pt x="6669" y="11530"/>
                      <a:pt x="7342" y="9866"/>
                      <a:pt x="7342" y="9866"/>
                    </a:cubicBezTo>
                    <a:cubicBezTo>
                      <a:pt x="7342" y="9866"/>
                      <a:pt x="7733" y="11389"/>
                      <a:pt x="9018" y="11389"/>
                    </a:cubicBezTo>
                    <a:cubicBezTo>
                      <a:pt x="9058" y="11389"/>
                      <a:pt x="9099" y="11387"/>
                      <a:pt x="9141" y="11384"/>
                    </a:cubicBezTo>
                    <a:cubicBezTo>
                      <a:pt x="10524" y="11272"/>
                      <a:pt x="10895" y="10260"/>
                      <a:pt x="10895" y="10260"/>
                    </a:cubicBezTo>
                    <a:cubicBezTo>
                      <a:pt x="10895" y="10260"/>
                      <a:pt x="11586" y="11798"/>
                      <a:pt x="12939" y="11798"/>
                    </a:cubicBezTo>
                    <a:cubicBezTo>
                      <a:pt x="13129" y="11798"/>
                      <a:pt x="13332" y="11768"/>
                      <a:pt x="13548" y="11699"/>
                    </a:cubicBezTo>
                    <a:cubicBezTo>
                      <a:pt x="15302" y="11137"/>
                      <a:pt x="15133" y="9046"/>
                      <a:pt x="15133" y="9046"/>
                    </a:cubicBezTo>
                    <a:lnTo>
                      <a:pt x="15133" y="9046"/>
                    </a:lnTo>
                    <a:cubicBezTo>
                      <a:pt x="15133" y="9046"/>
                      <a:pt x="15940" y="9401"/>
                      <a:pt x="16723" y="9401"/>
                    </a:cubicBezTo>
                    <a:cubicBezTo>
                      <a:pt x="17284" y="9401"/>
                      <a:pt x="17833" y="9219"/>
                      <a:pt x="18067" y="8596"/>
                    </a:cubicBezTo>
                    <a:cubicBezTo>
                      <a:pt x="18405" y="7741"/>
                      <a:pt x="18169" y="6763"/>
                      <a:pt x="17471" y="6168"/>
                    </a:cubicBezTo>
                    <a:cubicBezTo>
                      <a:pt x="17471" y="6168"/>
                      <a:pt x="19416" y="4830"/>
                      <a:pt x="18596" y="3458"/>
                    </a:cubicBezTo>
                    <a:cubicBezTo>
                      <a:pt x="18186" y="2758"/>
                      <a:pt x="17462" y="2585"/>
                      <a:pt x="16847" y="2585"/>
                    </a:cubicBezTo>
                    <a:cubicBezTo>
                      <a:pt x="16248" y="2585"/>
                      <a:pt x="15751" y="2750"/>
                      <a:pt x="15751" y="2750"/>
                    </a:cubicBezTo>
                    <a:cubicBezTo>
                      <a:pt x="15751" y="2750"/>
                      <a:pt x="16055" y="524"/>
                      <a:pt x="14222" y="74"/>
                    </a:cubicBezTo>
                    <a:cubicBezTo>
                      <a:pt x="14021" y="23"/>
                      <a:pt x="13829" y="1"/>
                      <a:pt x="136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08" name="Google Shape;2508;p54"/>
              <p:cNvSpPr/>
              <p:nvPr/>
            </p:nvSpPr>
            <p:spPr>
              <a:xfrm>
                <a:off x="-3301174" y="2289633"/>
                <a:ext cx="166170" cy="259965"/>
              </a:xfrm>
              <a:custGeom>
                <a:rect b="b" l="l" r="r" t="t"/>
                <a:pathLst>
                  <a:path extrusionOk="0" h="1602" w="1024">
                    <a:moveTo>
                      <a:pt x="608" y="0"/>
                    </a:moveTo>
                    <a:cubicBezTo>
                      <a:pt x="608" y="0"/>
                      <a:pt x="1" y="697"/>
                      <a:pt x="237" y="1270"/>
                    </a:cubicBezTo>
                    <a:cubicBezTo>
                      <a:pt x="332" y="1502"/>
                      <a:pt x="473" y="1602"/>
                      <a:pt x="609" y="1602"/>
                    </a:cubicBezTo>
                    <a:cubicBezTo>
                      <a:pt x="808" y="1602"/>
                      <a:pt x="995" y="1385"/>
                      <a:pt x="1001" y="1057"/>
                    </a:cubicBezTo>
                    <a:cubicBezTo>
                      <a:pt x="1024" y="506"/>
                      <a:pt x="608" y="0"/>
                      <a:pt x="6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09" name="Google Shape;2509;p54"/>
              <p:cNvSpPr/>
              <p:nvPr/>
            </p:nvSpPr>
            <p:spPr>
              <a:xfrm>
                <a:off x="-2627893" y="2386187"/>
                <a:ext cx="167955" cy="259965"/>
              </a:xfrm>
              <a:custGeom>
                <a:rect b="b" l="l" r="r" t="t"/>
                <a:pathLst>
                  <a:path extrusionOk="0" h="1602" w="1035">
                    <a:moveTo>
                      <a:pt x="619" y="1"/>
                    </a:moveTo>
                    <a:cubicBezTo>
                      <a:pt x="619" y="1"/>
                      <a:pt x="0" y="698"/>
                      <a:pt x="236" y="1271"/>
                    </a:cubicBezTo>
                    <a:cubicBezTo>
                      <a:pt x="336" y="1502"/>
                      <a:pt x="477" y="1602"/>
                      <a:pt x="612" y="1602"/>
                    </a:cubicBezTo>
                    <a:cubicBezTo>
                      <a:pt x="813" y="1602"/>
                      <a:pt x="999" y="1382"/>
                      <a:pt x="1012" y="1046"/>
                    </a:cubicBezTo>
                    <a:cubicBezTo>
                      <a:pt x="1035" y="496"/>
                      <a:pt x="619" y="1"/>
                      <a:pt x="6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10" name="Google Shape;2510;p54"/>
              <p:cNvSpPr/>
              <p:nvPr/>
            </p:nvSpPr>
            <p:spPr>
              <a:xfrm>
                <a:off x="-1982037" y="2203789"/>
                <a:ext cx="166170" cy="258342"/>
              </a:xfrm>
              <a:custGeom>
                <a:rect b="b" l="l" r="r" t="t"/>
                <a:pathLst>
                  <a:path extrusionOk="0" h="1592" w="1024">
                    <a:moveTo>
                      <a:pt x="607" y="1"/>
                    </a:moveTo>
                    <a:cubicBezTo>
                      <a:pt x="607" y="1"/>
                      <a:pt x="0" y="698"/>
                      <a:pt x="236" y="1260"/>
                    </a:cubicBezTo>
                    <a:cubicBezTo>
                      <a:pt x="332" y="1492"/>
                      <a:pt x="473" y="1591"/>
                      <a:pt x="609" y="1591"/>
                    </a:cubicBezTo>
                    <a:cubicBezTo>
                      <a:pt x="809" y="1591"/>
                      <a:pt x="998" y="1375"/>
                      <a:pt x="1012" y="1046"/>
                    </a:cubicBezTo>
                    <a:cubicBezTo>
                      <a:pt x="1023" y="495"/>
                      <a:pt x="607" y="1"/>
                      <a:pt x="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11" name="Google Shape;2511;p54"/>
              <p:cNvSpPr/>
              <p:nvPr/>
            </p:nvSpPr>
            <p:spPr>
              <a:xfrm>
                <a:off x="-2219284" y="2796743"/>
                <a:ext cx="166170" cy="259965"/>
              </a:xfrm>
              <a:custGeom>
                <a:rect b="b" l="l" r="r" t="t"/>
                <a:pathLst>
                  <a:path extrusionOk="0" h="1602" w="1024">
                    <a:moveTo>
                      <a:pt x="608" y="0"/>
                    </a:moveTo>
                    <a:cubicBezTo>
                      <a:pt x="608" y="0"/>
                      <a:pt x="1" y="698"/>
                      <a:pt x="237" y="1271"/>
                    </a:cubicBezTo>
                    <a:cubicBezTo>
                      <a:pt x="332" y="1502"/>
                      <a:pt x="470" y="1601"/>
                      <a:pt x="604" y="1601"/>
                    </a:cubicBezTo>
                    <a:cubicBezTo>
                      <a:pt x="802" y="1601"/>
                      <a:pt x="988" y="1382"/>
                      <a:pt x="1001" y="1046"/>
                    </a:cubicBezTo>
                    <a:cubicBezTo>
                      <a:pt x="1024" y="495"/>
                      <a:pt x="608" y="0"/>
                      <a:pt x="6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12" name="Google Shape;2512;p54"/>
              <p:cNvSpPr/>
              <p:nvPr/>
            </p:nvSpPr>
            <p:spPr>
              <a:xfrm>
                <a:off x="-2963641" y="2822221"/>
                <a:ext cx="166170" cy="259965"/>
              </a:xfrm>
              <a:custGeom>
                <a:rect b="b" l="l" r="r" t="t"/>
                <a:pathLst>
                  <a:path extrusionOk="0" h="1602" w="1024">
                    <a:moveTo>
                      <a:pt x="608" y="1"/>
                    </a:moveTo>
                    <a:cubicBezTo>
                      <a:pt x="608" y="1"/>
                      <a:pt x="1" y="698"/>
                      <a:pt x="237" y="1271"/>
                    </a:cubicBezTo>
                    <a:cubicBezTo>
                      <a:pt x="332" y="1502"/>
                      <a:pt x="472" y="1602"/>
                      <a:pt x="607" y="1602"/>
                    </a:cubicBezTo>
                    <a:cubicBezTo>
                      <a:pt x="807" y="1602"/>
                      <a:pt x="994" y="1382"/>
                      <a:pt x="1001" y="1046"/>
                    </a:cubicBezTo>
                    <a:cubicBezTo>
                      <a:pt x="1024" y="496"/>
                      <a:pt x="608" y="1"/>
                      <a:pt x="6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13" name="Google Shape;2513;p54"/>
              <p:cNvSpPr/>
              <p:nvPr/>
            </p:nvSpPr>
            <p:spPr>
              <a:xfrm>
                <a:off x="-2611503" y="3198050"/>
                <a:ext cx="167955" cy="258666"/>
              </a:xfrm>
              <a:custGeom>
                <a:rect b="b" l="l" r="r" t="t"/>
                <a:pathLst>
                  <a:path extrusionOk="0" h="1594" w="1035">
                    <a:moveTo>
                      <a:pt x="619" y="1"/>
                    </a:moveTo>
                    <a:cubicBezTo>
                      <a:pt x="619" y="1"/>
                      <a:pt x="0" y="698"/>
                      <a:pt x="236" y="1271"/>
                    </a:cubicBezTo>
                    <a:cubicBezTo>
                      <a:pt x="331" y="1496"/>
                      <a:pt x="471" y="1594"/>
                      <a:pt x="606" y="1594"/>
                    </a:cubicBezTo>
                    <a:cubicBezTo>
                      <a:pt x="808" y="1594"/>
                      <a:pt x="999" y="1376"/>
                      <a:pt x="1012" y="1046"/>
                    </a:cubicBezTo>
                    <a:cubicBezTo>
                      <a:pt x="1035" y="495"/>
                      <a:pt x="619" y="1"/>
                      <a:pt x="6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14" name="Google Shape;2514;p54"/>
              <p:cNvSpPr/>
              <p:nvPr/>
            </p:nvSpPr>
            <p:spPr>
              <a:xfrm>
                <a:off x="-2814023" y="1304459"/>
                <a:ext cx="197164" cy="139719"/>
              </a:xfrm>
              <a:custGeom>
                <a:rect b="b" l="l" r="r" t="t"/>
                <a:pathLst>
                  <a:path extrusionOk="0" h="861" w="1215">
                    <a:moveTo>
                      <a:pt x="89" y="0"/>
                    </a:moveTo>
                    <a:cubicBezTo>
                      <a:pt x="54" y="0"/>
                      <a:pt x="17" y="23"/>
                      <a:pt x="12" y="68"/>
                    </a:cubicBezTo>
                    <a:cubicBezTo>
                      <a:pt x="0" y="326"/>
                      <a:pt x="124" y="585"/>
                      <a:pt x="349" y="742"/>
                    </a:cubicBezTo>
                    <a:cubicBezTo>
                      <a:pt x="442" y="817"/>
                      <a:pt x="558" y="860"/>
                      <a:pt x="679" y="860"/>
                    </a:cubicBezTo>
                    <a:cubicBezTo>
                      <a:pt x="704" y="860"/>
                      <a:pt x="729" y="858"/>
                      <a:pt x="754" y="855"/>
                    </a:cubicBezTo>
                    <a:cubicBezTo>
                      <a:pt x="900" y="821"/>
                      <a:pt x="1012" y="731"/>
                      <a:pt x="1080" y="596"/>
                    </a:cubicBezTo>
                    <a:cubicBezTo>
                      <a:pt x="1170" y="427"/>
                      <a:pt x="1215" y="248"/>
                      <a:pt x="1203" y="68"/>
                    </a:cubicBezTo>
                    <a:cubicBezTo>
                      <a:pt x="1203" y="23"/>
                      <a:pt x="1170" y="0"/>
                      <a:pt x="1136" y="0"/>
                    </a:cubicBezTo>
                    <a:cubicBezTo>
                      <a:pt x="1102" y="0"/>
                      <a:pt x="1069" y="23"/>
                      <a:pt x="1069" y="68"/>
                    </a:cubicBezTo>
                    <a:cubicBezTo>
                      <a:pt x="1080" y="236"/>
                      <a:pt x="1035" y="416"/>
                      <a:pt x="945" y="562"/>
                    </a:cubicBezTo>
                    <a:cubicBezTo>
                      <a:pt x="911" y="619"/>
                      <a:pt x="866" y="675"/>
                      <a:pt x="810" y="708"/>
                    </a:cubicBezTo>
                    <a:cubicBezTo>
                      <a:pt x="771" y="720"/>
                      <a:pt x="728" y="725"/>
                      <a:pt x="686" y="725"/>
                    </a:cubicBezTo>
                    <a:cubicBezTo>
                      <a:pt x="644" y="725"/>
                      <a:pt x="602" y="720"/>
                      <a:pt x="563" y="708"/>
                    </a:cubicBezTo>
                    <a:cubicBezTo>
                      <a:pt x="304" y="596"/>
                      <a:pt x="135" y="337"/>
                      <a:pt x="158" y="68"/>
                    </a:cubicBezTo>
                    <a:cubicBezTo>
                      <a:pt x="158" y="23"/>
                      <a:pt x="124" y="0"/>
                      <a:pt x="89"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15" name="Google Shape;2515;p54"/>
              <p:cNvSpPr/>
              <p:nvPr/>
            </p:nvSpPr>
            <p:spPr>
              <a:xfrm>
                <a:off x="-2797633" y="1116545"/>
                <a:ext cx="51279" cy="73348"/>
              </a:xfrm>
              <a:custGeom>
                <a:rect b="b" l="l" r="r" t="t"/>
                <a:pathLst>
                  <a:path extrusionOk="0" h="452" w="316">
                    <a:moveTo>
                      <a:pt x="214" y="0"/>
                    </a:moveTo>
                    <a:cubicBezTo>
                      <a:pt x="169" y="0"/>
                      <a:pt x="124" y="23"/>
                      <a:pt x="102" y="56"/>
                    </a:cubicBezTo>
                    <a:cubicBezTo>
                      <a:pt x="91" y="68"/>
                      <a:pt x="91" y="79"/>
                      <a:pt x="91" y="90"/>
                    </a:cubicBezTo>
                    <a:cubicBezTo>
                      <a:pt x="79" y="90"/>
                      <a:pt x="68" y="101"/>
                      <a:pt x="68" y="113"/>
                    </a:cubicBezTo>
                    <a:cubicBezTo>
                      <a:pt x="12" y="180"/>
                      <a:pt x="1" y="281"/>
                      <a:pt x="34" y="360"/>
                    </a:cubicBezTo>
                    <a:cubicBezTo>
                      <a:pt x="59" y="418"/>
                      <a:pt x="115" y="452"/>
                      <a:pt x="174" y="452"/>
                    </a:cubicBezTo>
                    <a:cubicBezTo>
                      <a:pt x="195" y="452"/>
                      <a:pt x="216" y="447"/>
                      <a:pt x="237" y="439"/>
                    </a:cubicBezTo>
                    <a:cubicBezTo>
                      <a:pt x="315" y="394"/>
                      <a:pt x="315" y="304"/>
                      <a:pt x="315" y="225"/>
                    </a:cubicBezTo>
                    <a:lnTo>
                      <a:pt x="315" y="113"/>
                    </a:lnTo>
                    <a:cubicBezTo>
                      <a:pt x="315" y="56"/>
                      <a:pt x="270" y="0"/>
                      <a:pt x="214" y="0"/>
                    </a:cubicBezTo>
                    <a:close/>
                  </a:path>
                </a:pathLst>
              </a:custGeom>
              <a:solidFill>
                <a:srgbClr val="4577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16" name="Google Shape;2516;p54"/>
              <p:cNvSpPr/>
              <p:nvPr/>
            </p:nvSpPr>
            <p:spPr>
              <a:xfrm>
                <a:off x="-2770209" y="1169446"/>
                <a:ext cx="162" cy="162"/>
              </a:xfrm>
              <a:custGeom>
                <a:rect b="b" l="l" r="r" t="t"/>
                <a:pathLst>
                  <a:path extrusionOk="0" h="1" w="1">
                    <a:moveTo>
                      <a:pt x="0" y="0"/>
                    </a:moveTo>
                    <a:lnTo>
                      <a:pt x="0" y="0"/>
                    </a:lnTo>
                    <a:lnTo>
                      <a:pt x="0"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17" name="Google Shape;2517;p54"/>
              <p:cNvSpPr/>
              <p:nvPr/>
            </p:nvSpPr>
            <p:spPr>
              <a:xfrm>
                <a:off x="-2771994" y="1167499"/>
                <a:ext cx="162" cy="162"/>
              </a:xfrm>
              <a:custGeom>
                <a:rect b="b" l="l" r="r" t="t"/>
                <a:pathLst>
                  <a:path extrusionOk="0" h="1" w="1">
                    <a:moveTo>
                      <a:pt x="0" y="1"/>
                    </a:move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18" name="Google Shape;2518;p54"/>
              <p:cNvSpPr/>
              <p:nvPr/>
            </p:nvSpPr>
            <p:spPr>
              <a:xfrm>
                <a:off x="-2702702" y="1119466"/>
                <a:ext cx="43977" cy="63612"/>
              </a:xfrm>
              <a:custGeom>
                <a:rect b="b" l="l" r="r" t="t"/>
                <a:pathLst>
                  <a:path extrusionOk="0" h="392" w="271">
                    <a:moveTo>
                      <a:pt x="160" y="0"/>
                    </a:moveTo>
                    <a:cubicBezTo>
                      <a:pt x="152" y="0"/>
                      <a:pt x="144" y="2"/>
                      <a:pt x="135" y="5"/>
                    </a:cubicBezTo>
                    <a:cubicBezTo>
                      <a:pt x="124" y="5"/>
                      <a:pt x="113" y="5"/>
                      <a:pt x="101" y="16"/>
                    </a:cubicBezTo>
                    <a:cubicBezTo>
                      <a:pt x="101" y="27"/>
                      <a:pt x="90" y="38"/>
                      <a:pt x="90" y="50"/>
                    </a:cubicBezTo>
                    <a:cubicBezTo>
                      <a:pt x="79" y="50"/>
                      <a:pt x="79" y="61"/>
                      <a:pt x="79" y="72"/>
                    </a:cubicBezTo>
                    <a:cubicBezTo>
                      <a:pt x="12" y="151"/>
                      <a:pt x="0" y="263"/>
                      <a:pt x="68" y="353"/>
                    </a:cubicBezTo>
                    <a:cubicBezTo>
                      <a:pt x="89" y="380"/>
                      <a:pt x="118" y="391"/>
                      <a:pt x="147" y="391"/>
                    </a:cubicBezTo>
                    <a:cubicBezTo>
                      <a:pt x="180" y="391"/>
                      <a:pt x="213" y="377"/>
                      <a:pt x="236" y="353"/>
                    </a:cubicBezTo>
                    <a:cubicBezTo>
                      <a:pt x="259" y="308"/>
                      <a:pt x="270" y="252"/>
                      <a:pt x="270" y="196"/>
                    </a:cubicBezTo>
                    <a:cubicBezTo>
                      <a:pt x="259" y="140"/>
                      <a:pt x="248" y="83"/>
                      <a:pt x="214" y="27"/>
                    </a:cubicBezTo>
                    <a:cubicBezTo>
                      <a:pt x="197" y="11"/>
                      <a:pt x="181" y="0"/>
                      <a:pt x="16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19" name="Google Shape;2519;p54"/>
              <p:cNvSpPr/>
              <p:nvPr/>
            </p:nvSpPr>
            <p:spPr>
              <a:xfrm>
                <a:off x="-3740777" y="512718"/>
                <a:ext cx="151565" cy="315949"/>
              </a:xfrm>
              <a:custGeom>
                <a:rect b="b" l="l" r="r" t="t"/>
                <a:pathLst>
                  <a:path extrusionOk="0" h="1947" w="934">
                    <a:moveTo>
                      <a:pt x="842" y="1"/>
                    </a:moveTo>
                    <a:cubicBezTo>
                      <a:pt x="831" y="1"/>
                      <a:pt x="821" y="4"/>
                      <a:pt x="810" y="11"/>
                    </a:cubicBezTo>
                    <a:cubicBezTo>
                      <a:pt x="517" y="202"/>
                      <a:pt x="360" y="528"/>
                      <a:pt x="225" y="832"/>
                    </a:cubicBezTo>
                    <a:cubicBezTo>
                      <a:pt x="90" y="1180"/>
                      <a:pt x="0" y="1563"/>
                      <a:pt x="169" y="1911"/>
                    </a:cubicBezTo>
                    <a:cubicBezTo>
                      <a:pt x="180" y="1936"/>
                      <a:pt x="198" y="1946"/>
                      <a:pt x="217" y="1946"/>
                    </a:cubicBezTo>
                    <a:cubicBezTo>
                      <a:pt x="259" y="1946"/>
                      <a:pt x="304" y="1898"/>
                      <a:pt x="281" y="1844"/>
                    </a:cubicBezTo>
                    <a:cubicBezTo>
                      <a:pt x="124" y="1529"/>
                      <a:pt x="236" y="1169"/>
                      <a:pt x="360" y="854"/>
                    </a:cubicBezTo>
                    <a:cubicBezTo>
                      <a:pt x="484" y="585"/>
                      <a:pt x="619" y="292"/>
                      <a:pt x="877" y="135"/>
                    </a:cubicBezTo>
                    <a:cubicBezTo>
                      <a:pt x="934" y="88"/>
                      <a:pt x="895" y="1"/>
                      <a:pt x="842"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20" name="Google Shape;2520;p54"/>
              <p:cNvSpPr/>
              <p:nvPr/>
            </p:nvSpPr>
            <p:spPr>
              <a:xfrm>
                <a:off x="-3490711" y="438883"/>
                <a:ext cx="189699" cy="46248"/>
              </a:xfrm>
              <a:custGeom>
                <a:rect b="b" l="l" r="r" t="t"/>
                <a:pathLst>
                  <a:path extrusionOk="0" h="285" w="1169">
                    <a:moveTo>
                      <a:pt x="564" y="1"/>
                    </a:moveTo>
                    <a:cubicBezTo>
                      <a:pt x="394" y="1"/>
                      <a:pt x="223" y="43"/>
                      <a:pt x="67" y="129"/>
                    </a:cubicBezTo>
                    <a:cubicBezTo>
                      <a:pt x="0" y="158"/>
                      <a:pt x="39" y="251"/>
                      <a:pt x="100" y="251"/>
                    </a:cubicBezTo>
                    <a:cubicBezTo>
                      <a:pt x="111" y="251"/>
                      <a:pt x="123" y="248"/>
                      <a:pt x="134" y="241"/>
                    </a:cubicBezTo>
                    <a:cubicBezTo>
                      <a:pt x="266" y="168"/>
                      <a:pt x="411" y="131"/>
                      <a:pt x="557" y="131"/>
                    </a:cubicBezTo>
                    <a:cubicBezTo>
                      <a:pt x="724" y="131"/>
                      <a:pt x="890" y="179"/>
                      <a:pt x="1034" y="275"/>
                    </a:cubicBezTo>
                    <a:cubicBezTo>
                      <a:pt x="1046" y="282"/>
                      <a:pt x="1057" y="285"/>
                      <a:pt x="1068" y="285"/>
                    </a:cubicBezTo>
                    <a:cubicBezTo>
                      <a:pt x="1129" y="285"/>
                      <a:pt x="1168" y="190"/>
                      <a:pt x="1101" y="151"/>
                    </a:cubicBezTo>
                    <a:cubicBezTo>
                      <a:pt x="937" y="52"/>
                      <a:pt x="751" y="1"/>
                      <a:pt x="564"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21" name="Google Shape;2521;p54"/>
              <p:cNvSpPr/>
              <p:nvPr/>
            </p:nvSpPr>
            <p:spPr>
              <a:xfrm>
                <a:off x="-4120339" y="912240"/>
                <a:ext cx="113106" cy="193432"/>
              </a:xfrm>
              <a:custGeom>
                <a:rect b="b" l="l" r="r" t="t"/>
                <a:pathLst>
                  <a:path extrusionOk="0" h="1192" w="697">
                    <a:moveTo>
                      <a:pt x="600" y="1"/>
                    </a:moveTo>
                    <a:cubicBezTo>
                      <a:pt x="588" y="1"/>
                      <a:pt x="576" y="4"/>
                      <a:pt x="563" y="11"/>
                    </a:cubicBezTo>
                    <a:cubicBezTo>
                      <a:pt x="181" y="247"/>
                      <a:pt x="1" y="708"/>
                      <a:pt x="136" y="1147"/>
                    </a:cubicBezTo>
                    <a:cubicBezTo>
                      <a:pt x="145" y="1178"/>
                      <a:pt x="171" y="1192"/>
                      <a:pt x="198" y="1192"/>
                    </a:cubicBezTo>
                    <a:cubicBezTo>
                      <a:pt x="239" y="1192"/>
                      <a:pt x="280" y="1160"/>
                      <a:pt x="259" y="1113"/>
                    </a:cubicBezTo>
                    <a:cubicBezTo>
                      <a:pt x="147" y="742"/>
                      <a:pt x="304" y="337"/>
                      <a:pt x="630" y="124"/>
                    </a:cubicBezTo>
                    <a:cubicBezTo>
                      <a:pt x="696" y="86"/>
                      <a:pt x="660" y="1"/>
                      <a:pt x="600"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22" name="Google Shape;2522;p54"/>
              <p:cNvSpPr/>
              <p:nvPr/>
            </p:nvSpPr>
            <p:spPr>
              <a:xfrm>
                <a:off x="-3945731" y="861935"/>
                <a:ext cx="123654" cy="34565"/>
              </a:xfrm>
              <a:custGeom>
                <a:rect b="b" l="l" r="r" t="t"/>
                <a:pathLst>
                  <a:path extrusionOk="0" h="213" w="762">
                    <a:moveTo>
                      <a:pt x="385" y="1"/>
                    </a:moveTo>
                    <a:cubicBezTo>
                      <a:pt x="274" y="1"/>
                      <a:pt x="162" y="29"/>
                      <a:pt x="60" y="85"/>
                    </a:cubicBezTo>
                    <a:cubicBezTo>
                      <a:pt x="0" y="135"/>
                      <a:pt x="38" y="212"/>
                      <a:pt x="103" y="212"/>
                    </a:cubicBezTo>
                    <a:cubicBezTo>
                      <a:pt x="111" y="212"/>
                      <a:pt x="119" y="211"/>
                      <a:pt x="128" y="209"/>
                    </a:cubicBezTo>
                    <a:cubicBezTo>
                      <a:pt x="206" y="158"/>
                      <a:pt x="294" y="133"/>
                      <a:pt x="381" y="133"/>
                    </a:cubicBezTo>
                    <a:cubicBezTo>
                      <a:pt x="468" y="133"/>
                      <a:pt x="555" y="158"/>
                      <a:pt x="634" y="209"/>
                    </a:cubicBezTo>
                    <a:cubicBezTo>
                      <a:pt x="642" y="211"/>
                      <a:pt x="650" y="212"/>
                      <a:pt x="658" y="212"/>
                    </a:cubicBezTo>
                    <a:cubicBezTo>
                      <a:pt x="723" y="212"/>
                      <a:pt x="761" y="135"/>
                      <a:pt x="701" y="85"/>
                    </a:cubicBezTo>
                    <a:cubicBezTo>
                      <a:pt x="606" y="29"/>
                      <a:pt x="496" y="1"/>
                      <a:pt x="38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23" name="Google Shape;2523;p54"/>
              <p:cNvSpPr/>
              <p:nvPr/>
            </p:nvSpPr>
            <p:spPr>
              <a:xfrm>
                <a:off x="-3059546" y="350443"/>
                <a:ext cx="205440" cy="252500"/>
              </a:xfrm>
              <a:custGeom>
                <a:rect b="b" l="l" r="r" t="t"/>
                <a:pathLst>
                  <a:path extrusionOk="0" h="1556" w="1266">
                    <a:moveTo>
                      <a:pt x="1165" y="1"/>
                    </a:moveTo>
                    <a:cubicBezTo>
                      <a:pt x="1155" y="1"/>
                      <a:pt x="1143" y="4"/>
                      <a:pt x="1131" y="11"/>
                    </a:cubicBezTo>
                    <a:cubicBezTo>
                      <a:pt x="637" y="370"/>
                      <a:pt x="131" y="831"/>
                      <a:pt x="7" y="1472"/>
                    </a:cubicBezTo>
                    <a:cubicBezTo>
                      <a:pt x="0" y="1520"/>
                      <a:pt x="48" y="1556"/>
                      <a:pt x="88" y="1556"/>
                    </a:cubicBezTo>
                    <a:cubicBezTo>
                      <a:pt x="114" y="1556"/>
                      <a:pt x="137" y="1541"/>
                      <a:pt x="142" y="1506"/>
                    </a:cubicBezTo>
                    <a:cubicBezTo>
                      <a:pt x="243" y="899"/>
                      <a:pt x="726" y="472"/>
                      <a:pt x="1199" y="134"/>
                    </a:cubicBezTo>
                    <a:cubicBezTo>
                      <a:pt x="1266" y="96"/>
                      <a:pt x="1227" y="1"/>
                      <a:pt x="116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24" name="Google Shape;2524;p54"/>
              <p:cNvSpPr/>
              <p:nvPr/>
            </p:nvSpPr>
            <p:spPr>
              <a:xfrm>
                <a:off x="-2753332" y="335513"/>
                <a:ext cx="163898" cy="55823"/>
              </a:xfrm>
              <a:custGeom>
                <a:rect b="b" l="l" r="r" t="t"/>
                <a:pathLst>
                  <a:path extrusionOk="0" h="344" w="1010">
                    <a:moveTo>
                      <a:pt x="301" y="0"/>
                    </a:moveTo>
                    <a:cubicBezTo>
                      <a:pt x="226" y="0"/>
                      <a:pt x="151" y="8"/>
                      <a:pt x="76" y="24"/>
                    </a:cubicBezTo>
                    <a:cubicBezTo>
                      <a:pt x="1" y="45"/>
                      <a:pt x="28" y="160"/>
                      <a:pt x="110" y="160"/>
                    </a:cubicBezTo>
                    <a:cubicBezTo>
                      <a:pt x="113" y="160"/>
                      <a:pt x="117" y="159"/>
                      <a:pt x="121" y="159"/>
                    </a:cubicBezTo>
                    <a:cubicBezTo>
                      <a:pt x="184" y="146"/>
                      <a:pt x="248" y="139"/>
                      <a:pt x="312" y="139"/>
                    </a:cubicBezTo>
                    <a:cubicBezTo>
                      <a:pt x="523" y="139"/>
                      <a:pt x="735" y="209"/>
                      <a:pt x="908" y="339"/>
                    </a:cubicBezTo>
                    <a:cubicBezTo>
                      <a:pt x="917" y="342"/>
                      <a:pt x="926" y="343"/>
                      <a:pt x="935" y="343"/>
                    </a:cubicBezTo>
                    <a:cubicBezTo>
                      <a:pt x="959" y="343"/>
                      <a:pt x="982" y="333"/>
                      <a:pt x="998" y="316"/>
                    </a:cubicBezTo>
                    <a:cubicBezTo>
                      <a:pt x="1009" y="283"/>
                      <a:pt x="998" y="238"/>
                      <a:pt x="976" y="226"/>
                    </a:cubicBezTo>
                    <a:cubicBezTo>
                      <a:pt x="778" y="81"/>
                      <a:pt x="542" y="0"/>
                      <a:pt x="301"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25" name="Google Shape;2525;p54"/>
              <p:cNvSpPr/>
              <p:nvPr/>
            </p:nvSpPr>
            <p:spPr>
              <a:xfrm>
                <a:off x="-2321680" y="327400"/>
                <a:ext cx="375991" cy="180774"/>
              </a:xfrm>
              <a:custGeom>
                <a:rect b="b" l="l" r="r" t="t"/>
                <a:pathLst>
                  <a:path extrusionOk="0" h="1114" w="2317">
                    <a:moveTo>
                      <a:pt x="1981" y="1"/>
                    </a:moveTo>
                    <a:cubicBezTo>
                      <a:pt x="1902" y="1"/>
                      <a:pt x="1820" y="15"/>
                      <a:pt x="1745" y="29"/>
                    </a:cubicBezTo>
                    <a:cubicBezTo>
                      <a:pt x="1486" y="63"/>
                      <a:pt x="1239" y="119"/>
                      <a:pt x="1003" y="209"/>
                    </a:cubicBezTo>
                    <a:cubicBezTo>
                      <a:pt x="587" y="344"/>
                      <a:pt x="238" y="636"/>
                      <a:pt x="24" y="1018"/>
                    </a:cubicBezTo>
                    <a:cubicBezTo>
                      <a:pt x="1" y="1066"/>
                      <a:pt x="50" y="1114"/>
                      <a:pt x="97" y="1114"/>
                    </a:cubicBezTo>
                    <a:cubicBezTo>
                      <a:pt x="116" y="1114"/>
                      <a:pt x="135" y="1106"/>
                      <a:pt x="148" y="1086"/>
                    </a:cubicBezTo>
                    <a:cubicBezTo>
                      <a:pt x="328" y="737"/>
                      <a:pt x="643" y="479"/>
                      <a:pt x="1014" y="344"/>
                    </a:cubicBezTo>
                    <a:cubicBezTo>
                      <a:pt x="1205" y="276"/>
                      <a:pt x="1418" y="220"/>
                      <a:pt x="1621" y="175"/>
                    </a:cubicBezTo>
                    <a:cubicBezTo>
                      <a:pt x="1715" y="163"/>
                      <a:pt x="1840" y="129"/>
                      <a:pt x="1954" y="129"/>
                    </a:cubicBezTo>
                    <a:cubicBezTo>
                      <a:pt x="2045" y="129"/>
                      <a:pt x="2128" y="150"/>
                      <a:pt x="2183" y="220"/>
                    </a:cubicBezTo>
                    <a:cubicBezTo>
                      <a:pt x="2196" y="236"/>
                      <a:pt x="2211" y="242"/>
                      <a:pt x="2225" y="242"/>
                    </a:cubicBezTo>
                    <a:cubicBezTo>
                      <a:pt x="2273" y="242"/>
                      <a:pt x="2316" y="171"/>
                      <a:pt x="2273" y="119"/>
                    </a:cubicBezTo>
                    <a:cubicBezTo>
                      <a:pt x="2195" y="28"/>
                      <a:pt x="2090" y="1"/>
                      <a:pt x="1981"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26" name="Google Shape;2526;p54"/>
              <p:cNvSpPr/>
              <p:nvPr/>
            </p:nvSpPr>
            <p:spPr>
              <a:xfrm>
                <a:off x="-1859682" y="399612"/>
                <a:ext cx="91199" cy="111807"/>
              </a:xfrm>
              <a:custGeom>
                <a:rect b="b" l="l" r="r" t="t"/>
                <a:pathLst>
                  <a:path extrusionOk="0" h="689" w="562">
                    <a:moveTo>
                      <a:pt x="98" y="1"/>
                    </a:moveTo>
                    <a:cubicBezTo>
                      <a:pt x="38" y="1"/>
                      <a:pt x="1" y="86"/>
                      <a:pt x="67" y="124"/>
                    </a:cubicBezTo>
                    <a:cubicBezTo>
                      <a:pt x="247" y="236"/>
                      <a:pt x="382" y="427"/>
                      <a:pt x="415" y="641"/>
                    </a:cubicBezTo>
                    <a:cubicBezTo>
                      <a:pt x="425" y="669"/>
                      <a:pt x="449" y="689"/>
                      <a:pt x="476" y="689"/>
                    </a:cubicBezTo>
                    <a:cubicBezTo>
                      <a:pt x="482" y="689"/>
                      <a:pt x="488" y="688"/>
                      <a:pt x="494" y="686"/>
                    </a:cubicBezTo>
                    <a:cubicBezTo>
                      <a:pt x="539" y="686"/>
                      <a:pt x="561" y="641"/>
                      <a:pt x="550" y="607"/>
                    </a:cubicBezTo>
                    <a:cubicBezTo>
                      <a:pt x="494" y="360"/>
                      <a:pt x="348" y="146"/>
                      <a:pt x="134" y="11"/>
                    </a:cubicBezTo>
                    <a:cubicBezTo>
                      <a:pt x="121" y="4"/>
                      <a:pt x="109" y="1"/>
                      <a:pt x="9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27" name="Google Shape;2527;p54"/>
              <p:cNvSpPr/>
              <p:nvPr/>
            </p:nvSpPr>
            <p:spPr>
              <a:xfrm>
                <a:off x="-1657487" y="744285"/>
                <a:ext cx="284468" cy="58419"/>
              </a:xfrm>
              <a:custGeom>
                <a:rect b="b" l="l" r="r" t="t"/>
                <a:pathLst>
                  <a:path extrusionOk="0" h="360" w="1753">
                    <a:moveTo>
                      <a:pt x="884" y="1"/>
                    </a:moveTo>
                    <a:cubicBezTo>
                      <a:pt x="597" y="1"/>
                      <a:pt x="310" y="79"/>
                      <a:pt x="57" y="237"/>
                    </a:cubicBezTo>
                    <a:cubicBezTo>
                      <a:pt x="1" y="275"/>
                      <a:pt x="39" y="360"/>
                      <a:pt x="93" y="360"/>
                    </a:cubicBezTo>
                    <a:cubicBezTo>
                      <a:pt x="103" y="360"/>
                      <a:pt x="114" y="357"/>
                      <a:pt x="125" y="349"/>
                    </a:cubicBezTo>
                    <a:cubicBezTo>
                      <a:pt x="363" y="207"/>
                      <a:pt x="630" y="134"/>
                      <a:pt x="896" y="134"/>
                    </a:cubicBezTo>
                    <a:cubicBezTo>
                      <a:pt x="1156" y="134"/>
                      <a:pt x="1414" y="205"/>
                      <a:pt x="1643" y="349"/>
                    </a:cubicBezTo>
                    <a:cubicBezTo>
                      <a:pt x="1647" y="350"/>
                      <a:pt x="1651" y="350"/>
                      <a:pt x="1656" y="350"/>
                    </a:cubicBezTo>
                    <a:cubicBezTo>
                      <a:pt x="1716" y="350"/>
                      <a:pt x="1752" y="279"/>
                      <a:pt x="1710" y="237"/>
                    </a:cubicBezTo>
                    <a:cubicBezTo>
                      <a:pt x="1457" y="79"/>
                      <a:pt x="1170" y="1"/>
                      <a:pt x="884"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28" name="Google Shape;2528;p54"/>
              <p:cNvSpPr/>
              <p:nvPr/>
            </p:nvSpPr>
            <p:spPr>
              <a:xfrm>
                <a:off x="-1458050" y="1347300"/>
                <a:ext cx="105479" cy="200410"/>
              </a:xfrm>
              <a:custGeom>
                <a:rect b="b" l="l" r="r" t="t"/>
                <a:pathLst>
                  <a:path extrusionOk="0" h="1235" w="650">
                    <a:moveTo>
                      <a:pt x="101" y="1"/>
                    </a:moveTo>
                    <a:cubicBezTo>
                      <a:pt x="46" y="1"/>
                      <a:pt x="0" y="74"/>
                      <a:pt x="54" y="118"/>
                    </a:cubicBezTo>
                    <a:cubicBezTo>
                      <a:pt x="357" y="377"/>
                      <a:pt x="515" y="770"/>
                      <a:pt x="470" y="1175"/>
                    </a:cubicBezTo>
                    <a:cubicBezTo>
                      <a:pt x="464" y="1215"/>
                      <a:pt x="495" y="1234"/>
                      <a:pt x="529" y="1234"/>
                    </a:cubicBezTo>
                    <a:cubicBezTo>
                      <a:pt x="563" y="1234"/>
                      <a:pt x="599" y="1215"/>
                      <a:pt x="605" y="1175"/>
                    </a:cubicBezTo>
                    <a:cubicBezTo>
                      <a:pt x="650" y="737"/>
                      <a:pt x="481" y="310"/>
                      <a:pt x="144" y="17"/>
                    </a:cubicBezTo>
                    <a:cubicBezTo>
                      <a:pt x="130" y="6"/>
                      <a:pt x="115" y="1"/>
                      <a:pt x="101"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29" name="Google Shape;2529;p54"/>
              <p:cNvSpPr/>
              <p:nvPr/>
            </p:nvSpPr>
            <p:spPr>
              <a:xfrm>
                <a:off x="-1505922" y="1660005"/>
                <a:ext cx="121382" cy="71888"/>
              </a:xfrm>
              <a:custGeom>
                <a:rect b="b" l="l" r="r" t="t"/>
                <a:pathLst>
                  <a:path extrusionOk="0" h="443" w="748">
                    <a:moveTo>
                      <a:pt x="661" y="1"/>
                    </a:moveTo>
                    <a:cubicBezTo>
                      <a:pt x="642" y="1"/>
                      <a:pt x="624" y="8"/>
                      <a:pt x="607" y="24"/>
                    </a:cubicBezTo>
                    <a:cubicBezTo>
                      <a:pt x="505" y="199"/>
                      <a:pt x="317" y="308"/>
                      <a:pt x="122" y="308"/>
                    </a:cubicBezTo>
                    <a:cubicBezTo>
                      <a:pt x="104" y="308"/>
                      <a:pt x="86" y="307"/>
                      <a:pt x="68" y="305"/>
                    </a:cubicBezTo>
                    <a:cubicBezTo>
                      <a:pt x="23" y="305"/>
                      <a:pt x="0" y="339"/>
                      <a:pt x="0" y="372"/>
                    </a:cubicBezTo>
                    <a:cubicBezTo>
                      <a:pt x="0" y="406"/>
                      <a:pt x="23" y="440"/>
                      <a:pt x="68" y="440"/>
                    </a:cubicBezTo>
                    <a:cubicBezTo>
                      <a:pt x="87" y="442"/>
                      <a:pt x="107" y="442"/>
                      <a:pt x="126" y="442"/>
                    </a:cubicBezTo>
                    <a:cubicBezTo>
                      <a:pt x="374" y="442"/>
                      <a:pt x="606" y="310"/>
                      <a:pt x="731" y="91"/>
                    </a:cubicBezTo>
                    <a:cubicBezTo>
                      <a:pt x="747" y="43"/>
                      <a:pt x="706" y="1"/>
                      <a:pt x="661"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30" name="Google Shape;2530;p54"/>
              <p:cNvSpPr/>
              <p:nvPr/>
            </p:nvSpPr>
            <p:spPr>
              <a:xfrm>
                <a:off x="-2016115" y="1749743"/>
                <a:ext cx="163735" cy="340291"/>
              </a:xfrm>
              <a:custGeom>
                <a:rect b="b" l="l" r="r" t="t"/>
                <a:pathLst>
                  <a:path extrusionOk="0" h="2097" w="1009">
                    <a:moveTo>
                      <a:pt x="815" y="0"/>
                    </a:moveTo>
                    <a:cubicBezTo>
                      <a:pt x="775" y="0"/>
                      <a:pt x="732" y="34"/>
                      <a:pt x="738" y="89"/>
                    </a:cubicBezTo>
                    <a:cubicBezTo>
                      <a:pt x="862" y="798"/>
                      <a:pt x="604" y="1517"/>
                      <a:pt x="53" y="1989"/>
                    </a:cubicBezTo>
                    <a:cubicBezTo>
                      <a:pt x="0" y="2033"/>
                      <a:pt x="50" y="2097"/>
                      <a:pt x="106" y="2097"/>
                    </a:cubicBezTo>
                    <a:cubicBezTo>
                      <a:pt x="122" y="2097"/>
                      <a:pt x="139" y="2092"/>
                      <a:pt x="154" y="2079"/>
                    </a:cubicBezTo>
                    <a:cubicBezTo>
                      <a:pt x="738" y="1585"/>
                      <a:pt x="1008" y="809"/>
                      <a:pt x="873" y="44"/>
                    </a:cubicBezTo>
                    <a:cubicBezTo>
                      <a:pt x="865" y="14"/>
                      <a:pt x="841" y="0"/>
                      <a:pt x="81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31" name="Google Shape;2531;p54"/>
              <p:cNvSpPr/>
              <p:nvPr/>
            </p:nvSpPr>
            <p:spPr>
              <a:xfrm>
                <a:off x="-2251414" y="2107073"/>
                <a:ext cx="116189" cy="47871"/>
              </a:xfrm>
              <a:custGeom>
                <a:rect b="b" l="l" r="r" t="t"/>
                <a:pathLst>
                  <a:path extrusionOk="0" h="295" w="716">
                    <a:moveTo>
                      <a:pt x="98" y="1"/>
                    </a:moveTo>
                    <a:cubicBezTo>
                      <a:pt x="48" y="1"/>
                      <a:pt x="1" y="70"/>
                      <a:pt x="52" y="113"/>
                    </a:cubicBezTo>
                    <a:cubicBezTo>
                      <a:pt x="163" y="231"/>
                      <a:pt x="312" y="294"/>
                      <a:pt x="468" y="294"/>
                    </a:cubicBezTo>
                    <a:cubicBezTo>
                      <a:pt x="535" y="294"/>
                      <a:pt x="603" y="283"/>
                      <a:pt x="671" y="259"/>
                    </a:cubicBezTo>
                    <a:cubicBezTo>
                      <a:pt x="704" y="248"/>
                      <a:pt x="716" y="214"/>
                      <a:pt x="716" y="181"/>
                    </a:cubicBezTo>
                    <a:cubicBezTo>
                      <a:pt x="706" y="153"/>
                      <a:pt x="674" y="133"/>
                      <a:pt x="644" y="133"/>
                    </a:cubicBezTo>
                    <a:cubicBezTo>
                      <a:pt x="638" y="133"/>
                      <a:pt x="632" y="134"/>
                      <a:pt x="626" y="136"/>
                    </a:cubicBezTo>
                    <a:cubicBezTo>
                      <a:pt x="577" y="152"/>
                      <a:pt x="527" y="160"/>
                      <a:pt x="477" y="160"/>
                    </a:cubicBezTo>
                    <a:cubicBezTo>
                      <a:pt x="353" y="160"/>
                      <a:pt x="230" y="112"/>
                      <a:pt x="142" y="23"/>
                    </a:cubicBezTo>
                    <a:cubicBezTo>
                      <a:pt x="129" y="7"/>
                      <a:pt x="113" y="1"/>
                      <a:pt x="9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32" name="Google Shape;2532;p54"/>
              <p:cNvSpPr/>
              <p:nvPr/>
            </p:nvSpPr>
            <p:spPr>
              <a:xfrm>
                <a:off x="-3027415" y="1822605"/>
                <a:ext cx="151240" cy="197002"/>
              </a:xfrm>
              <a:custGeom>
                <a:rect b="b" l="l" r="r" t="t"/>
                <a:pathLst>
                  <a:path extrusionOk="0" h="1214" w="932">
                    <a:moveTo>
                      <a:pt x="63" y="0"/>
                    </a:moveTo>
                    <a:cubicBezTo>
                      <a:pt x="31" y="0"/>
                      <a:pt x="0" y="23"/>
                      <a:pt x="0" y="67"/>
                    </a:cubicBezTo>
                    <a:cubicBezTo>
                      <a:pt x="56" y="551"/>
                      <a:pt x="394" y="944"/>
                      <a:pt x="798" y="1203"/>
                    </a:cubicBezTo>
                    <a:cubicBezTo>
                      <a:pt x="811" y="1210"/>
                      <a:pt x="823" y="1213"/>
                      <a:pt x="835" y="1213"/>
                    </a:cubicBezTo>
                    <a:cubicBezTo>
                      <a:pt x="895" y="1213"/>
                      <a:pt x="932" y="1128"/>
                      <a:pt x="866" y="1091"/>
                    </a:cubicBezTo>
                    <a:cubicBezTo>
                      <a:pt x="506" y="866"/>
                      <a:pt x="191" y="506"/>
                      <a:pt x="135" y="67"/>
                    </a:cubicBezTo>
                    <a:cubicBezTo>
                      <a:pt x="129" y="23"/>
                      <a:pt x="96" y="0"/>
                      <a:pt x="63"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33" name="Google Shape;2533;p54"/>
              <p:cNvSpPr/>
              <p:nvPr/>
            </p:nvSpPr>
            <p:spPr>
              <a:xfrm>
                <a:off x="-2804936" y="2039567"/>
                <a:ext cx="82273" cy="25802"/>
              </a:xfrm>
              <a:custGeom>
                <a:rect b="b" l="l" r="r" t="t"/>
                <a:pathLst>
                  <a:path extrusionOk="0" h="159" w="507">
                    <a:moveTo>
                      <a:pt x="439" y="1"/>
                    </a:moveTo>
                    <a:lnTo>
                      <a:pt x="68" y="23"/>
                    </a:lnTo>
                    <a:cubicBezTo>
                      <a:pt x="23" y="23"/>
                      <a:pt x="1" y="57"/>
                      <a:pt x="1" y="91"/>
                    </a:cubicBezTo>
                    <a:cubicBezTo>
                      <a:pt x="1" y="125"/>
                      <a:pt x="23" y="158"/>
                      <a:pt x="68" y="158"/>
                    </a:cubicBezTo>
                    <a:lnTo>
                      <a:pt x="439" y="136"/>
                    </a:lnTo>
                    <a:cubicBezTo>
                      <a:pt x="473" y="125"/>
                      <a:pt x="495" y="102"/>
                      <a:pt x="507" y="68"/>
                    </a:cubicBezTo>
                    <a:cubicBezTo>
                      <a:pt x="507" y="23"/>
                      <a:pt x="473" y="1"/>
                      <a:pt x="439"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34" name="Google Shape;2534;p54"/>
              <p:cNvSpPr/>
              <p:nvPr/>
            </p:nvSpPr>
            <p:spPr>
              <a:xfrm>
                <a:off x="-3707998" y="1703494"/>
                <a:ext cx="162275" cy="283332"/>
              </a:xfrm>
              <a:custGeom>
                <a:rect b="b" l="l" r="r" t="t"/>
                <a:pathLst>
                  <a:path extrusionOk="0" h="1746" w="1000">
                    <a:moveTo>
                      <a:pt x="133" y="0"/>
                    </a:moveTo>
                    <a:cubicBezTo>
                      <a:pt x="99" y="0"/>
                      <a:pt x="62" y="20"/>
                      <a:pt x="57" y="59"/>
                    </a:cubicBezTo>
                    <a:cubicBezTo>
                      <a:pt x="1" y="723"/>
                      <a:pt x="315" y="1364"/>
                      <a:pt x="866" y="1735"/>
                    </a:cubicBezTo>
                    <a:cubicBezTo>
                      <a:pt x="879" y="1742"/>
                      <a:pt x="891" y="1745"/>
                      <a:pt x="903" y="1745"/>
                    </a:cubicBezTo>
                    <a:cubicBezTo>
                      <a:pt x="963" y="1745"/>
                      <a:pt x="1000" y="1660"/>
                      <a:pt x="934" y="1622"/>
                    </a:cubicBezTo>
                    <a:cubicBezTo>
                      <a:pt x="428" y="1274"/>
                      <a:pt x="136" y="678"/>
                      <a:pt x="192" y="59"/>
                    </a:cubicBezTo>
                    <a:cubicBezTo>
                      <a:pt x="197" y="20"/>
                      <a:pt x="166" y="0"/>
                      <a:pt x="133"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35" name="Google Shape;2535;p54"/>
              <p:cNvSpPr/>
              <p:nvPr/>
            </p:nvSpPr>
            <p:spPr>
              <a:xfrm>
                <a:off x="-3474484" y="2051737"/>
                <a:ext cx="76756" cy="32455"/>
              </a:xfrm>
              <a:custGeom>
                <a:rect b="b" l="l" r="r" t="t"/>
                <a:pathLst>
                  <a:path extrusionOk="0" h="200" w="473">
                    <a:moveTo>
                      <a:pt x="84" y="0"/>
                    </a:moveTo>
                    <a:cubicBezTo>
                      <a:pt x="58" y="0"/>
                      <a:pt x="31" y="11"/>
                      <a:pt x="23" y="27"/>
                    </a:cubicBezTo>
                    <a:cubicBezTo>
                      <a:pt x="1" y="61"/>
                      <a:pt x="12" y="106"/>
                      <a:pt x="46" y="128"/>
                    </a:cubicBezTo>
                    <a:cubicBezTo>
                      <a:pt x="123" y="175"/>
                      <a:pt x="212" y="200"/>
                      <a:pt x="303" y="200"/>
                    </a:cubicBezTo>
                    <a:cubicBezTo>
                      <a:pt x="344" y="200"/>
                      <a:pt x="386" y="195"/>
                      <a:pt x="428" y="184"/>
                    </a:cubicBezTo>
                    <a:cubicBezTo>
                      <a:pt x="462" y="173"/>
                      <a:pt x="473" y="139"/>
                      <a:pt x="473" y="106"/>
                    </a:cubicBezTo>
                    <a:cubicBezTo>
                      <a:pt x="464" y="78"/>
                      <a:pt x="432" y="58"/>
                      <a:pt x="402" y="58"/>
                    </a:cubicBezTo>
                    <a:cubicBezTo>
                      <a:pt x="395" y="58"/>
                      <a:pt x="389" y="59"/>
                      <a:pt x="383" y="61"/>
                    </a:cubicBezTo>
                    <a:lnTo>
                      <a:pt x="248" y="61"/>
                    </a:lnTo>
                    <a:cubicBezTo>
                      <a:pt x="226" y="50"/>
                      <a:pt x="192" y="50"/>
                      <a:pt x="169" y="38"/>
                    </a:cubicBezTo>
                    <a:lnTo>
                      <a:pt x="147" y="27"/>
                    </a:lnTo>
                    <a:lnTo>
                      <a:pt x="113" y="5"/>
                    </a:lnTo>
                    <a:cubicBezTo>
                      <a:pt x="104" y="2"/>
                      <a:pt x="94" y="0"/>
                      <a:pt x="84"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36" name="Google Shape;2536;p54"/>
              <p:cNvSpPr/>
              <p:nvPr/>
            </p:nvSpPr>
            <p:spPr>
              <a:xfrm>
                <a:off x="-4129427" y="1281579"/>
                <a:ext cx="148157" cy="322278"/>
              </a:xfrm>
              <a:custGeom>
                <a:rect b="b" l="l" r="r" t="t"/>
                <a:pathLst>
                  <a:path extrusionOk="0" h="1986" w="913">
                    <a:moveTo>
                      <a:pt x="826" y="1"/>
                    </a:moveTo>
                    <a:cubicBezTo>
                      <a:pt x="818" y="1"/>
                      <a:pt x="809" y="3"/>
                      <a:pt x="799" y="6"/>
                    </a:cubicBezTo>
                    <a:cubicBezTo>
                      <a:pt x="450" y="119"/>
                      <a:pt x="237" y="456"/>
                      <a:pt x="136" y="793"/>
                    </a:cubicBezTo>
                    <a:cubicBezTo>
                      <a:pt x="1" y="1175"/>
                      <a:pt x="23" y="1591"/>
                      <a:pt x="214" y="1962"/>
                    </a:cubicBezTo>
                    <a:cubicBezTo>
                      <a:pt x="227" y="1979"/>
                      <a:pt x="244" y="1985"/>
                      <a:pt x="260" y="1985"/>
                    </a:cubicBezTo>
                    <a:cubicBezTo>
                      <a:pt x="302" y="1985"/>
                      <a:pt x="343" y="1943"/>
                      <a:pt x="327" y="1895"/>
                    </a:cubicBezTo>
                    <a:cubicBezTo>
                      <a:pt x="158" y="1569"/>
                      <a:pt x="136" y="1187"/>
                      <a:pt x="259" y="849"/>
                    </a:cubicBezTo>
                    <a:cubicBezTo>
                      <a:pt x="349" y="557"/>
                      <a:pt x="518" y="231"/>
                      <a:pt x="833" y="130"/>
                    </a:cubicBezTo>
                    <a:cubicBezTo>
                      <a:pt x="913" y="110"/>
                      <a:pt x="895" y="1"/>
                      <a:pt x="826"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37" name="Google Shape;2537;p54"/>
              <p:cNvSpPr/>
              <p:nvPr/>
            </p:nvSpPr>
            <p:spPr>
              <a:xfrm>
                <a:off x="-4038553" y="1691648"/>
                <a:ext cx="93633" cy="56796"/>
              </a:xfrm>
              <a:custGeom>
                <a:rect b="b" l="l" r="r" t="t"/>
                <a:pathLst>
                  <a:path extrusionOk="0" h="350" w="577">
                    <a:moveTo>
                      <a:pt x="83" y="1"/>
                    </a:moveTo>
                    <a:cubicBezTo>
                      <a:pt x="42" y="1"/>
                      <a:pt x="1" y="34"/>
                      <a:pt x="14" y="88"/>
                    </a:cubicBezTo>
                    <a:cubicBezTo>
                      <a:pt x="79" y="245"/>
                      <a:pt x="236" y="349"/>
                      <a:pt x="402" y="349"/>
                    </a:cubicBezTo>
                    <a:cubicBezTo>
                      <a:pt x="438" y="349"/>
                      <a:pt x="473" y="345"/>
                      <a:pt x="509" y="335"/>
                    </a:cubicBezTo>
                    <a:cubicBezTo>
                      <a:pt x="565" y="324"/>
                      <a:pt x="576" y="256"/>
                      <a:pt x="542" y="222"/>
                    </a:cubicBezTo>
                    <a:cubicBezTo>
                      <a:pt x="533" y="195"/>
                      <a:pt x="509" y="175"/>
                      <a:pt x="482" y="175"/>
                    </a:cubicBezTo>
                    <a:cubicBezTo>
                      <a:pt x="476" y="175"/>
                      <a:pt x="470" y="175"/>
                      <a:pt x="464" y="177"/>
                    </a:cubicBezTo>
                    <a:cubicBezTo>
                      <a:pt x="452" y="177"/>
                      <a:pt x="441" y="177"/>
                      <a:pt x="430" y="189"/>
                    </a:cubicBezTo>
                    <a:lnTo>
                      <a:pt x="318" y="189"/>
                    </a:lnTo>
                    <a:lnTo>
                      <a:pt x="284" y="177"/>
                    </a:lnTo>
                    <a:lnTo>
                      <a:pt x="273" y="177"/>
                    </a:lnTo>
                    <a:cubicBezTo>
                      <a:pt x="261" y="166"/>
                      <a:pt x="239" y="155"/>
                      <a:pt x="228" y="144"/>
                    </a:cubicBezTo>
                    <a:lnTo>
                      <a:pt x="216" y="144"/>
                    </a:lnTo>
                    <a:cubicBezTo>
                      <a:pt x="205" y="144"/>
                      <a:pt x="205" y="132"/>
                      <a:pt x="194" y="121"/>
                    </a:cubicBezTo>
                    <a:lnTo>
                      <a:pt x="171" y="99"/>
                    </a:lnTo>
                    <a:lnTo>
                      <a:pt x="171" y="88"/>
                    </a:lnTo>
                    <a:lnTo>
                      <a:pt x="149" y="65"/>
                    </a:lnTo>
                    <a:cubicBezTo>
                      <a:pt x="149" y="65"/>
                      <a:pt x="149" y="54"/>
                      <a:pt x="149" y="54"/>
                    </a:cubicBezTo>
                    <a:cubicBezTo>
                      <a:pt x="140" y="17"/>
                      <a:pt x="112" y="1"/>
                      <a:pt x="83"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38" name="Google Shape;2538;p54"/>
              <p:cNvSpPr/>
              <p:nvPr/>
            </p:nvSpPr>
            <p:spPr>
              <a:xfrm>
                <a:off x="-3235452" y="2369797"/>
                <a:ext cx="40244" cy="104181"/>
              </a:xfrm>
              <a:custGeom>
                <a:rect b="b" l="l" r="r" t="t"/>
                <a:pathLst>
                  <a:path extrusionOk="0" h="642" w="248">
                    <a:moveTo>
                      <a:pt x="165" y="0"/>
                    </a:moveTo>
                    <a:cubicBezTo>
                      <a:pt x="141" y="0"/>
                      <a:pt x="120" y="13"/>
                      <a:pt x="113" y="34"/>
                    </a:cubicBezTo>
                    <a:cubicBezTo>
                      <a:pt x="23" y="203"/>
                      <a:pt x="0" y="405"/>
                      <a:pt x="45" y="597"/>
                    </a:cubicBezTo>
                    <a:cubicBezTo>
                      <a:pt x="59" y="628"/>
                      <a:pt x="85" y="641"/>
                      <a:pt x="110" y="641"/>
                    </a:cubicBezTo>
                    <a:cubicBezTo>
                      <a:pt x="149" y="641"/>
                      <a:pt x="187" y="610"/>
                      <a:pt x="180" y="563"/>
                    </a:cubicBezTo>
                    <a:cubicBezTo>
                      <a:pt x="135" y="405"/>
                      <a:pt x="158" y="248"/>
                      <a:pt x="225" y="102"/>
                    </a:cubicBezTo>
                    <a:cubicBezTo>
                      <a:pt x="248" y="68"/>
                      <a:pt x="237" y="23"/>
                      <a:pt x="203" y="12"/>
                    </a:cubicBezTo>
                    <a:cubicBezTo>
                      <a:pt x="191" y="4"/>
                      <a:pt x="178" y="0"/>
                      <a:pt x="1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39" name="Google Shape;2539;p54"/>
              <p:cNvSpPr/>
              <p:nvPr/>
            </p:nvSpPr>
            <p:spPr>
              <a:xfrm>
                <a:off x="-2573206" y="2469759"/>
                <a:ext cx="36674" cy="114404"/>
              </a:xfrm>
              <a:custGeom>
                <a:rect b="b" l="l" r="r" t="t"/>
                <a:pathLst>
                  <a:path extrusionOk="0" h="705" w="226">
                    <a:moveTo>
                      <a:pt x="151" y="0"/>
                    </a:moveTo>
                    <a:cubicBezTo>
                      <a:pt x="124" y="0"/>
                      <a:pt x="100" y="20"/>
                      <a:pt x="90" y="48"/>
                    </a:cubicBezTo>
                    <a:cubicBezTo>
                      <a:pt x="12" y="250"/>
                      <a:pt x="0" y="453"/>
                      <a:pt x="45" y="655"/>
                    </a:cubicBezTo>
                    <a:cubicBezTo>
                      <a:pt x="54" y="690"/>
                      <a:pt x="76" y="704"/>
                      <a:pt x="101" y="704"/>
                    </a:cubicBezTo>
                    <a:cubicBezTo>
                      <a:pt x="108" y="704"/>
                      <a:pt x="116" y="703"/>
                      <a:pt x="124" y="700"/>
                    </a:cubicBezTo>
                    <a:cubicBezTo>
                      <a:pt x="158" y="700"/>
                      <a:pt x="180" y="655"/>
                      <a:pt x="169" y="621"/>
                    </a:cubicBezTo>
                    <a:cubicBezTo>
                      <a:pt x="135" y="442"/>
                      <a:pt x="147" y="262"/>
                      <a:pt x="214" y="82"/>
                    </a:cubicBezTo>
                    <a:cubicBezTo>
                      <a:pt x="225" y="48"/>
                      <a:pt x="203" y="14"/>
                      <a:pt x="169" y="3"/>
                    </a:cubicBezTo>
                    <a:cubicBezTo>
                      <a:pt x="163" y="1"/>
                      <a:pt x="157" y="0"/>
                      <a:pt x="1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40" name="Google Shape;2540;p54"/>
              <p:cNvSpPr/>
              <p:nvPr/>
            </p:nvSpPr>
            <p:spPr>
              <a:xfrm>
                <a:off x="-1934653" y="2287686"/>
                <a:ext cx="47547" cy="104667"/>
              </a:xfrm>
              <a:custGeom>
                <a:rect b="b" l="l" r="r" t="t"/>
                <a:pathLst>
                  <a:path extrusionOk="0" h="645" w="293">
                    <a:moveTo>
                      <a:pt x="210" y="0"/>
                    </a:moveTo>
                    <a:cubicBezTo>
                      <a:pt x="186" y="0"/>
                      <a:pt x="165" y="13"/>
                      <a:pt x="158" y="35"/>
                    </a:cubicBezTo>
                    <a:cubicBezTo>
                      <a:pt x="34" y="192"/>
                      <a:pt x="0" y="406"/>
                      <a:pt x="57" y="597"/>
                    </a:cubicBezTo>
                    <a:cubicBezTo>
                      <a:pt x="66" y="624"/>
                      <a:pt x="98" y="645"/>
                      <a:pt x="128" y="645"/>
                    </a:cubicBezTo>
                    <a:cubicBezTo>
                      <a:pt x="134" y="645"/>
                      <a:pt x="141" y="644"/>
                      <a:pt x="146" y="642"/>
                    </a:cubicBezTo>
                    <a:cubicBezTo>
                      <a:pt x="180" y="630"/>
                      <a:pt x="203" y="597"/>
                      <a:pt x="191" y="563"/>
                    </a:cubicBezTo>
                    <a:cubicBezTo>
                      <a:pt x="146" y="406"/>
                      <a:pt x="169" y="237"/>
                      <a:pt x="270" y="102"/>
                    </a:cubicBezTo>
                    <a:cubicBezTo>
                      <a:pt x="293" y="68"/>
                      <a:pt x="281" y="35"/>
                      <a:pt x="248" y="12"/>
                    </a:cubicBezTo>
                    <a:cubicBezTo>
                      <a:pt x="236" y="4"/>
                      <a:pt x="222" y="0"/>
                      <a:pt x="2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41" name="Google Shape;2541;p54"/>
              <p:cNvSpPr/>
              <p:nvPr/>
            </p:nvSpPr>
            <p:spPr>
              <a:xfrm>
                <a:off x="-2162650" y="2874473"/>
                <a:ext cx="45762" cy="103045"/>
              </a:xfrm>
              <a:custGeom>
                <a:rect b="b" l="l" r="r" t="t"/>
                <a:pathLst>
                  <a:path extrusionOk="0" h="635" w="282">
                    <a:moveTo>
                      <a:pt x="219" y="1"/>
                    </a:moveTo>
                    <a:cubicBezTo>
                      <a:pt x="192" y="1"/>
                      <a:pt x="166" y="11"/>
                      <a:pt x="157" y="27"/>
                    </a:cubicBezTo>
                    <a:cubicBezTo>
                      <a:pt x="34" y="196"/>
                      <a:pt x="0" y="398"/>
                      <a:pt x="45" y="590"/>
                    </a:cubicBezTo>
                    <a:cubicBezTo>
                      <a:pt x="54" y="621"/>
                      <a:pt x="79" y="634"/>
                      <a:pt x="104" y="634"/>
                    </a:cubicBezTo>
                    <a:cubicBezTo>
                      <a:pt x="143" y="634"/>
                      <a:pt x="182" y="603"/>
                      <a:pt x="169" y="556"/>
                    </a:cubicBezTo>
                    <a:cubicBezTo>
                      <a:pt x="135" y="398"/>
                      <a:pt x="169" y="230"/>
                      <a:pt x="270" y="95"/>
                    </a:cubicBezTo>
                    <a:cubicBezTo>
                      <a:pt x="281" y="61"/>
                      <a:pt x="270" y="27"/>
                      <a:pt x="247" y="5"/>
                    </a:cubicBezTo>
                    <a:cubicBezTo>
                      <a:pt x="238" y="2"/>
                      <a:pt x="228" y="1"/>
                      <a:pt x="2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42" name="Google Shape;2542;p54"/>
              <p:cNvSpPr/>
              <p:nvPr/>
            </p:nvSpPr>
            <p:spPr>
              <a:xfrm>
                <a:off x="-2916256" y="2917152"/>
                <a:ext cx="49494" cy="112457"/>
              </a:xfrm>
              <a:custGeom>
                <a:rect b="b" l="l" r="r" t="t"/>
                <a:pathLst>
                  <a:path extrusionOk="0" h="693" w="305">
                    <a:moveTo>
                      <a:pt x="224" y="0"/>
                    </a:moveTo>
                    <a:cubicBezTo>
                      <a:pt x="203" y="0"/>
                      <a:pt x="184" y="12"/>
                      <a:pt x="170" y="34"/>
                    </a:cubicBezTo>
                    <a:cubicBezTo>
                      <a:pt x="46" y="214"/>
                      <a:pt x="1" y="439"/>
                      <a:pt x="57" y="653"/>
                    </a:cubicBezTo>
                    <a:cubicBezTo>
                      <a:pt x="71" y="680"/>
                      <a:pt x="97" y="692"/>
                      <a:pt x="124" y="692"/>
                    </a:cubicBezTo>
                    <a:cubicBezTo>
                      <a:pt x="162" y="692"/>
                      <a:pt x="199" y="666"/>
                      <a:pt x="192" y="619"/>
                    </a:cubicBezTo>
                    <a:cubicBezTo>
                      <a:pt x="136" y="439"/>
                      <a:pt x="170" y="248"/>
                      <a:pt x="282" y="102"/>
                    </a:cubicBezTo>
                    <a:cubicBezTo>
                      <a:pt x="304" y="68"/>
                      <a:pt x="293" y="23"/>
                      <a:pt x="259" y="12"/>
                    </a:cubicBezTo>
                    <a:cubicBezTo>
                      <a:pt x="248" y="4"/>
                      <a:pt x="236" y="0"/>
                      <a:pt x="2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43" name="Google Shape;2543;p54"/>
              <p:cNvSpPr/>
              <p:nvPr/>
            </p:nvSpPr>
            <p:spPr>
              <a:xfrm>
                <a:off x="-2553084" y="3280811"/>
                <a:ext cx="33266" cy="116838"/>
              </a:xfrm>
              <a:custGeom>
                <a:rect b="b" l="l" r="r" t="t"/>
                <a:pathLst>
                  <a:path extrusionOk="0" h="720" w="205">
                    <a:moveTo>
                      <a:pt x="122" y="0"/>
                    </a:moveTo>
                    <a:cubicBezTo>
                      <a:pt x="94" y="0"/>
                      <a:pt x="66" y="16"/>
                      <a:pt x="56" y="53"/>
                    </a:cubicBezTo>
                    <a:cubicBezTo>
                      <a:pt x="23" y="177"/>
                      <a:pt x="0" y="312"/>
                      <a:pt x="0" y="435"/>
                    </a:cubicBezTo>
                    <a:cubicBezTo>
                      <a:pt x="0" y="536"/>
                      <a:pt x="0" y="694"/>
                      <a:pt x="113" y="716"/>
                    </a:cubicBezTo>
                    <a:cubicBezTo>
                      <a:pt x="119" y="718"/>
                      <a:pt x="125" y="719"/>
                      <a:pt x="131" y="719"/>
                    </a:cubicBezTo>
                    <a:cubicBezTo>
                      <a:pt x="161" y="719"/>
                      <a:pt x="193" y="699"/>
                      <a:pt x="203" y="671"/>
                    </a:cubicBezTo>
                    <a:cubicBezTo>
                      <a:pt x="203" y="626"/>
                      <a:pt x="169" y="593"/>
                      <a:pt x="135" y="593"/>
                    </a:cubicBezTo>
                    <a:lnTo>
                      <a:pt x="135" y="581"/>
                    </a:lnTo>
                    <a:cubicBezTo>
                      <a:pt x="135" y="570"/>
                      <a:pt x="135" y="559"/>
                      <a:pt x="135" y="548"/>
                    </a:cubicBezTo>
                    <a:cubicBezTo>
                      <a:pt x="124" y="503"/>
                      <a:pt x="124" y="446"/>
                      <a:pt x="135" y="390"/>
                    </a:cubicBezTo>
                    <a:cubicBezTo>
                      <a:pt x="135" y="289"/>
                      <a:pt x="158" y="188"/>
                      <a:pt x="191" y="87"/>
                    </a:cubicBezTo>
                    <a:cubicBezTo>
                      <a:pt x="205" y="34"/>
                      <a:pt x="163" y="0"/>
                      <a:pt x="1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grpSp>
        <p:sp>
          <p:nvSpPr>
            <p:cNvPr id="2544" name="Google Shape;2544;p54"/>
            <p:cNvSpPr/>
            <p:nvPr/>
          </p:nvSpPr>
          <p:spPr>
            <a:xfrm>
              <a:off x="-1296100" y="869724"/>
              <a:ext cx="62151" cy="143776"/>
            </a:xfrm>
            <a:custGeom>
              <a:rect b="b" l="l" r="r" t="t"/>
              <a:pathLst>
                <a:path extrusionOk="0" h="886" w="383">
                  <a:moveTo>
                    <a:pt x="73" y="1"/>
                  </a:moveTo>
                  <a:cubicBezTo>
                    <a:pt x="56" y="1"/>
                    <a:pt x="40" y="9"/>
                    <a:pt x="23" y="26"/>
                  </a:cubicBezTo>
                  <a:cubicBezTo>
                    <a:pt x="0" y="48"/>
                    <a:pt x="0" y="93"/>
                    <a:pt x="23" y="116"/>
                  </a:cubicBezTo>
                  <a:cubicBezTo>
                    <a:pt x="180" y="307"/>
                    <a:pt x="236" y="554"/>
                    <a:pt x="191" y="802"/>
                  </a:cubicBezTo>
                  <a:cubicBezTo>
                    <a:pt x="184" y="850"/>
                    <a:pt x="228" y="885"/>
                    <a:pt x="268" y="885"/>
                  </a:cubicBezTo>
                  <a:cubicBezTo>
                    <a:pt x="293" y="885"/>
                    <a:pt x="317" y="871"/>
                    <a:pt x="326" y="835"/>
                  </a:cubicBezTo>
                  <a:cubicBezTo>
                    <a:pt x="382" y="543"/>
                    <a:pt x="304" y="251"/>
                    <a:pt x="124" y="26"/>
                  </a:cubicBezTo>
                  <a:cubicBezTo>
                    <a:pt x="107" y="9"/>
                    <a:pt x="90" y="1"/>
                    <a:pt x="73"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grpSp>
      <p:grpSp>
        <p:nvGrpSpPr>
          <p:cNvPr id="2545" name="Google Shape;2545;p54"/>
          <p:cNvGrpSpPr/>
          <p:nvPr/>
        </p:nvGrpSpPr>
        <p:grpSpPr>
          <a:xfrm>
            <a:off x="7121921" y="3534013"/>
            <a:ext cx="3320595" cy="1723840"/>
            <a:chOff x="4666075" y="3825750"/>
            <a:chExt cx="2868269" cy="1489021"/>
          </a:xfrm>
        </p:grpSpPr>
        <p:sp>
          <p:nvSpPr>
            <p:cNvPr id="2546" name="Google Shape;2546;p54"/>
            <p:cNvSpPr/>
            <p:nvPr/>
          </p:nvSpPr>
          <p:spPr>
            <a:xfrm>
              <a:off x="4666075" y="3825750"/>
              <a:ext cx="2868269" cy="1489021"/>
            </a:xfrm>
            <a:custGeom>
              <a:rect b="b" l="l" r="r" t="t"/>
              <a:pathLst>
                <a:path extrusionOk="0" h="13049" w="25136">
                  <a:moveTo>
                    <a:pt x="8141" y="0"/>
                  </a:moveTo>
                  <a:cubicBezTo>
                    <a:pt x="8010" y="0"/>
                    <a:pt x="7873" y="5"/>
                    <a:pt x="7732" y="15"/>
                  </a:cubicBezTo>
                  <a:cubicBezTo>
                    <a:pt x="3590" y="313"/>
                    <a:pt x="3833" y="4894"/>
                    <a:pt x="3872" y="5400"/>
                  </a:cubicBezTo>
                  <a:lnTo>
                    <a:pt x="3872" y="5400"/>
                  </a:lnTo>
                  <a:cubicBezTo>
                    <a:pt x="3495" y="5215"/>
                    <a:pt x="3136" y="5132"/>
                    <a:pt x="2806" y="5132"/>
                  </a:cubicBezTo>
                  <a:cubicBezTo>
                    <a:pt x="970" y="5132"/>
                    <a:pt x="0" y="7674"/>
                    <a:pt x="1414" y="9189"/>
                  </a:cubicBezTo>
                  <a:cubicBezTo>
                    <a:pt x="2121" y="9937"/>
                    <a:pt x="2853" y="10160"/>
                    <a:pt x="3472" y="10160"/>
                  </a:cubicBezTo>
                  <a:cubicBezTo>
                    <a:pt x="4379" y="10160"/>
                    <a:pt x="5045" y="9684"/>
                    <a:pt x="5045" y="9684"/>
                  </a:cubicBezTo>
                  <a:cubicBezTo>
                    <a:pt x="5045" y="9684"/>
                    <a:pt x="5270" y="11505"/>
                    <a:pt x="7552" y="11730"/>
                  </a:cubicBezTo>
                  <a:cubicBezTo>
                    <a:pt x="7717" y="11747"/>
                    <a:pt x="7872" y="11755"/>
                    <a:pt x="8018" y="11755"/>
                  </a:cubicBezTo>
                  <a:cubicBezTo>
                    <a:pt x="9877" y="11755"/>
                    <a:pt x="10205" y="10460"/>
                    <a:pt x="10206" y="10459"/>
                  </a:cubicBezTo>
                  <a:lnTo>
                    <a:pt x="10206" y="10459"/>
                  </a:lnTo>
                  <a:cubicBezTo>
                    <a:pt x="10206" y="10460"/>
                    <a:pt x="10093" y="11775"/>
                    <a:pt x="11948" y="12393"/>
                  </a:cubicBezTo>
                  <a:cubicBezTo>
                    <a:pt x="12172" y="12467"/>
                    <a:pt x="12378" y="12499"/>
                    <a:pt x="12568" y="12499"/>
                  </a:cubicBezTo>
                  <a:cubicBezTo>
                    <a:pt x="13933" y="12499"/>
                    <a:pt x="14410" y="10808"/>
                    <a:pt x="14410" y="10808"/>
                  </a:cubicBezTo>
                  <a:lnTo>
                    <a:pt x="14410" y="10808"/>
                  </a:lnTo>
                  <a:cubicBezTo>
                    <a:pt x="14410" y="10808"/>
                    <a:pt x="14298" y="12461"/>
                    <a:pt x="16962" y="12966"/>
                  </a:cubicBezTo>
                  <a:cubicBezTo>
                    <a:pt x="17259" y="13023"/>
                    <a:pt x="17527" y="13048"/>
                    <a:pt x="17769" y="13048"/>
                  </a:cubicBezTo>
                  <a:cubicBezTo>
                    <a:pt x="19698" y="13048"/>
                    <a:pt x="20009" y="11460"/>
                    <a:pt x="20009" y="11460"/>
                  </a:cubicBezTo>
                  <a:cubicBezTo>
                    <a:pt x="20502" y="12037"/>
                    <a:pt x="21516" y="12450"/>
                    <a:pt x="22447" y="12450"/>
                  </a:cubicBezTo>
                  <a:cubicBezTo>
                    <a:pt x="23257" y="12450"/>
                    <a:pt x="24005" y="12137"/>
                    <a:pt x="24292" y="11348"/>
                  </a:cubicBezTo>
                  <a:cubicBezTo>
                    <a:pt x="24911" y="9650"/>
                    <a:pt x="23978" y="9414"/>
                    <a:pt x="23978" y="9414"/>
                  </a:cubicBezTo>
                  <a:cubicBezTo>
                    <a:pt x="23978" y="9414"/>
                    <a:pt x="25136" y="8256"/>
                    <a:pt x="24169" y="7098"/>
                  </a:cubicBezTo>
                  <a:cubicBezTo>
                    <a:pt x="23802" y="6658"/>
                    <a:pt x="23439" y="6523"/>
                    <a:pt x="23131" y="6523"/>
                  </a:cubicBezTo>
                  <a:cubicBezTo>
                    <a:pt x="22635" y="6523"/>
                    <a:pt x="22280" y="6873"/>
                    <a:pt x="22280" y="6873"/>
                  </a:cubicBezTo>
                  <a:cubicBezTo>
                    <a:pt x="22280" y="6873"/>
                    <a:pt x="23168" y="2129"/>
                    <a:pt x="19818" y="1589"/>
                  </a:cubicBezTo>
                  <a:cubicBezTo>
                    <a:pt x="19608" y="1555"/>
                    <a:pt x="19404" y="1540"/>
                    <a:pt x="19208" y="1540"/>
                  </a:cubicBezTo>
                  <a:cubicBezTo>
                    <a:pt x="16260" y="1540"/>
                    <a:pt x="14837" y="5097"/>
                    <a:pt x="14837" y="5097"/>
                  </a:cubicBezTo>
                  <a:cubicBezTo>
                    <a:pt x="14837" y="5097"/>
                    <a:pt x="15141" y="3062"/>
                    <a:pt x="13713" y="3062"/>
                  </a:cubicBezTo>
                  <a:cubicBezTo>
                    <a:pt x="12285" y="3062"/>
                    <a:pt x="11712" y="4445"/>
                    <a:pt x="11712" y="4445"/>
                  </a:cubicBezTo>
                  <a:cubicBezTo>
                    <a:pt x="11712" y="4445"/>
                    <a:pt x="12102" y="0"/>
                    <a:pt x="81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47" name="Google Shape;2547;p54"/>
            <p:cNvSpPr/>
            <p:nvPr/>
          </p:nvSpPr>
          <p:spPr>
            <a:xfrm>
              <a:off x="6083334" y="4706346"/>
              <a:ext cx="168198" cy="121185"/>
            </a:xfrm>
            <a:custGeom>
              <a:rect b="b" l="l" r="r" t="t"/>
              <a:pathLst>
                <a:path extrusionOk="0" h="1062" w="1474">
                  <a:moveTo>
                    <a:pt x="182" y="0"/>
                  </a:moveTo>
                  <a:cubicBezTo>
                    <a:pt x="154" y="0"/>
                    <a:pt x="126" y="14"/>
                    <a:pt x="113" y="44"/>
                  </a:cubicBezTo>
                  <a:cubicBezTo>
                    <a:pt x="0" y="393"/>
                    <a:pt x="124" y="775"/>
                    <a:pt x="428" y="977"/>
                  </a:cubicBezTo>
                  <a:cubicBezTo>
                    <a:pt x="534" y="1034"/>
                    <a:pt x="648" y="1062"/>
                    <a:pt x="761" y="1062"/>
                  </a:cubicBezTo>
                  <a:cubicBezTo>
                    <a:pt x="980" y="1062"/>
                    <a:pt x="1193" y="957"/>
                    <a:pt x="1327" y="764"/>
                  </a:cubicBezTo>
                  <a:cubicBezTo>
                    <a:pt x="1428" y="595"/>
                    <a:pt x="1473" y="393"/>
                    <a:pt x="1451" y="202"/>
                  </a:cubicBezTo>
                  <a:cubicBezTo>
                    <a:pt x="1445" y="157"/>
                    <a:pt x="1406" y="134"/>
                    <a:pt x="1370" y="134"/>
                  </a:cubicBezTo>
                  <a:cubicBezTo>
                    <a:pt x="1335" y="134"/>
                    <a:pt x="1304" y="157"/>
                    <a:pt x="1316" y="202"/>
                  </a:cubicBezTo>
                  <a:cubicBezTo>
                    <a:pt x="1348" y="551"/>
                    <a:pt x="1126" y="922"/>
                    <a:pt x="753" y="922"/>
                  </a:cubicBezTo>
                  <a:cubicBezTo>
                    <a:pt x="742" y="922"/>
                    <a:pt x="731" y="922"/>
                    <a:pt x="720" y="921"/>
                  </a:cubicBezTo>
                  <a:cubicBezTo>
                    <a:pt x="326" y="899"/>
                    <a:pt x="146" y="426"/>
                    <a:pt x="248" y="89"/>
                  </a:cubicBezTo>
                  <a:cubicBezTo>
                    <a:pt x="268" y="34"/>
                    <a:pt x="226" y="0"/>
                    <a:pt x="182"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48" name="Google Shape;2548;p54"/>
            <p:cNvSpPr/>
            <p:nvPr/>
          </p:nvSpPr>
          <p:spPr>
            <a:xfrm>
              <a:off x="6134570" y="4589382"/>
              <a:ext cx="34804" cy="48269"/>
            </a:xfrm>
            <a:custGeom>
              <a:rect b="b" l="l" r="r" t="t"/>
              <a:pathLst>
                <a:path extrusionOk="0" h="423" w="305">
                  <a:moveTo>
                    <a:pt x="109" y="1"/>
                  </a:moveTo>
                  <a:cubicBezTo>
                    <a:pt x="86" y="1"/>
                    <a:pt x="64" y="13"/>
                    <a:pt x="57" y="35"/>
                  </a:cubicBezTo>
                  <a:cubicBezTo>
                    <a:pt x="23" y="114"/>
                    <a:pt x="1" y="192"/>
                    <a:pt x="12" y="271"/>
                  </a:cubicBezTo>
                  <a:cubicBezTo>
                    <a:pt x="1" y="327"/>
                    <a:pt x="23" y="372"/>
                    <a:pt x="57" y="406"/>
                  </a:cubicBezTo>
                  <a:cubicBezTo>
                    <a:pt x="80" y="417"/>
                    <a:pt x="102" y="423"/>
                    <a:pt x="123" y="423"/>
                  </a:cubicBezTo>
                  <a:cubicBezTo>
                    <a:pt x="144" y="423"/>
                    <a:pt x="164" y="417"/>
                    <a:pt x="181" y="406"/>
                  </a:cubicBezTo>
                  <a:cubicBezTo>
                    <a:pt x="248" y="350"/>
                    <a:pt x="293" y="282"/>
                    <a:pt x="293" y="192"/>
                  </a:cubicBezTo>
                  <a:cubicBezTo>
                    <a:pt x="305" y="102"/>
                    <a:pt x="237" y="24"/>
                    <a:pt x="147" y="12"/>
                  </a:cubicBezTo>
                  <a:cubicBezTo>
                    <a:pt x="135" y="4"/>
                    <a:pt x="122" y="1"/>
                    <a:pt x="109"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49" name="Google Shape;2549;p54"/>
            <p:cNvSpPr/>
            <p:nvPr/>
          </p:nvSpPr>
          <p:spPr>
            <a:xfrm>
              <a:off x="6221865" y="4621561"/>
              <a:ext cx="114" cy="114"/>
            </a:xfrm>
            <a:custGeom>
              <a:rect b="b" l="l" r="r" t="t"/>
              <a:pathLst>
                <a:path extrusionOk="0" h="1" w="1">
                  <a:moveTo>
                    <a:pt x="0" y="0"/>
                  </a:moveTo>
                  <a:close/>
                </a:path>
              </a:pathLst>
            </a:custGeom>
            <a:solidFill>
              <a:srgbClr val="3F9C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50" name="Google Shape;2550;p54"/>
            <p:cNvSpPr/>
            <p:nvPr/>
          </p:nvSpPr>
          <p:spPr>
            <a:xfrm>
              <a:off x="6201325" y="4590409"/>
              <a:ext cx="37314" cy="53061"/>
            </a:xfrm>
            <a:custGeom>
              <a:rect b="b" l="l" r="r" t="t"/>
              <a:pathLst>
                <a:path extrusionOk="0" h="465" w="327">
                  <a:moveTo>
                    <a:pt x="140" y="0"/>
                  </a:moveTo>
                  <a:cubicBezTo>
                    <a:pt x="113" y="0"/>
                    <a:pt x="89" y="21"/>
                    <a:pt x="79" y="48"/>
                  </a:cubicBezTo>
                  <a:lnTo>
                    <a:pt x="79" y="71"/>
                  </a:lnTo>
                  <a:lnTo>
                    <a:pt x="68" y="82"/>
                  </a:lnTo>
                  <a:lnTo>
                    <a:pt x="46" y="138"/>
                  </a:lnTo>
                  <a:cubicBezTo>
                    <a:pt x="23" y="183"/>
                    <a:pt x="1" y="228"/>
                    <a:pt x="1" y="273"/>
                  </a:cubicBezTo>
                  <a:cubicBezTo>
                    <a:pt x="1" y="352"/>
                    <a:pt x="57" y="431"/>
                    <a:pt x="136" y="453"/>
                  </a:cubicBezTo>
                  <a:cubicBezTo>
                    <a:pt x="151" y="461"/>
                    <a:pt x="167" y="465"/>
                    <a:pt x="183" y="465"/>
                  </a:cubicBezTo>
                  <a:cubicBezTo>
                    <a:pt x="211" y="465"/>
                    <a:pt x="237" y="452"/>
                    <a:pt x="259" y="431"/>
                  </a:cubicBezTo>
                  <a:cubicBezTo>
                    <a:pt x="293" y="397"/>
                    <a:pt x="315" y="352"/>
                    <a:pt x="315" y="307"/>
                  </a:cubicBezTo>
                  <a:cubicBezTo>
                    <a:pt x="327" y="273"/>
                    <a:pt x="327" y="228"/>
                    <a:pt x="304" y="183"/>
                  </a:cubicBezTo>
                  <a:cubicBezTo>
                    <a:pt x="293" y="138"/>
                    <a:pt x="259" y="105"/>
                    <a:pt x="214" y="93"/>
                  </a:cubicBezTo>
                  <a:cubicBezTo>
                    <a:pt x="225" y="48"/>
                    <a:pt x="203" y="15"/>
                    <a:pt x="158" y="3"/>
                  </a:cubicBezTo>
                  <a:cubicBezTo>
                    <a:pt x="152" y="1"/>
                    <a:pt x="146" y="0"/>
                    <a:pt x="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51" name="Google Shape;2551;p54"/>
            <p:cNvSpPr/>
            <p:nvPr/>
          </p:nvSpPr>
          <p:spPr>
            <a:xfrm>
              <a:off x="6219354" y="4626696"/>
              <a:ext cx="0" cy="114"/>
            </a:xfrm>
            <a:custGeom>
              <a:rect b="b" l="l" r="r" t="t"/>
              <a:pathLst>
                <a:path extrusionOk="0" h="1" w="0">
                  <a:moveTo>
                    <a:pt x="0" y="0"/>
                  </a:moveTo>
                  <a:lnTo>
                    <a:pt x="0" y="0"/>
                  </a:lnTo>
                  <a:lnTo>
                    <a:pt x="0" y="0"/>
                  </a:lnTo>
                  <a:cubicBezTo>
                    <a:pt x="0" y="0"/>
                    <a:pt x="0" y="0"/>
                    <a:pt x="0" y="0"/>
                  </a:cubicBezTo>
                  <a:close/>
                </a:path>
              </a:pathLst>
            </a:custGeom>
            <a:solidFill>
              <a:srgbClr val="3F9CAC"/>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52" name="Google Shape;2552;p54"/>
            <p:cNvSpPr/>
            <p:nvPr/>
          </p:nvSpPr>
          <p:spPr>
            <a:xfrm>
              <a:off x="5163485" y="3920381"/>
              <a:ext cx="233811" cy="479376"/>
            </a:xfrm>
            <a:custGeom>
              <a:rect b="b" l="l" r="r" t="t"/>
              <a:pathLst>
                <a:path extrusionOk="0" h="4201" w="2049">
                  <a:moveTo>
                    <a:pt x="1928" y="1"/>
                  </a:moveTo>
                  <a:cubicBezTo>
                    <a:pt x="1919" y="1"/>
                    <a:pt x="1910" y="3"/>
                    <a:pt x="1900" y="7"/>
                  </a:cubicBezTo>
                  <a:cubicBezTo>
                    <a:pt x="765" y="546"/>
                    <a:pt x="169" y="1760"/>
                    <a:pt x="34" y="2963"/>
                  </a:cubicBezTo>
                  <a:cubicBezTo>
                    <a:pt x="0" y="3357"/>
                    <a:pt x="0" y="3739"/>
                    <a:pt x="34" y="4133"/>
                  </a:cubicBezTo>
                  <a:cubicBezTo>
                    <a:pt x="34" y="4178"/>
                    <a:pt x="71" y="4200"/>
                    <a:pt x="107" y="4200"/>
                  </a:cubicBezTo>
                  <a:cubicBezTo>
                    <a:pt x="144" y="4200"/>
                    <a:pt x="180" y="4178"/>
                    <a:pt x="180" y="4133"/>
                  </a:cubicBezTo>
                  <a:cubicBezTo>
                    <a:pt x="79" y="2907"/>
                    <a:pt x="293" y="1581"/>
                    <a:pt x="1203" y="670"/>
                  </a:cubicBezTo>
                  <a:cubicBezTo>
                    <a:pt x="1428" y="456"/>
                    <a:pt x="1687" y="265"/>
                    <a:pt x="1979" y="130"/>
                  </a:cubicBezTo>
                  <a:cubicBezTo>
                    <a:pt x="2049" y="101"/>
                    <a:pt x="1996" y="1"/>
                    <a:pt x="192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53" name="Google Shape;2553;p54"/>
            <p:cNvSpPr/>
            <p:nvPr/>
          </p:nvSpPr>
          <p:spPr>
            <a:xfrm>
              <a:off x="5816542" y="3983599"/>
              <a:ext cx="106693" cy="149142"/>
            </a:xfrm>
            <a:custGeom>
              <a:rect b="b" l="l" r="r" t="t"/>
              <a:pathLst>
                <a:path extrusionOk="0" h="1307" w="935">
                  <a:moveTo>
                    <a:pt x="95" y="0"/>
                  </a:moveTo>
                  <a:cubicBezTo>
                    <a:pt x="36" y="0"/>
                    <a:pt x="1" y="92"/>
                    <a:pt x="56" y="138"/>
                  </a:cubicBezTo>
                  <a:cubicBezTo>
                    <a:pt x="225" y="262"/>
                    <a:pt x="360" y="431"/>
                    <a:pt x="438" y="622"/>
                  </a:cubicBezTo>
                  <a:cubicBezTo>
                    <a:pt x="562" y="835"/>
                    <a:pt x="674" y="1049"/>
                    <a:pt x="787" y="1274"/>
                  </a:cubicBezTo>
                  <a:cubicBezTo>
                    <a:pt x="800" y="1297"/>
                    <a:pt x="820" y="1307"/>
                    <a:pt x="839" y="1307"/>
                  </a:cubicBezTo>
                  <a:cubicBezTo>
                    <a:pt x="886" y="1307"/>
                    <a:pt x="934" y="1254"/>
                    <a:pt x="911" y="1206"/>
                  </a:cubicBezTo>
                  <a:cubicBezTo>
                    <a:pt x="798" y="970"/>
                    <a:pt x="674" y="734"/>
                    <a:pt x="540" y="509"/>
                  </a:cubicBezTo>
                  <a:cubicBezTo>
                    <a:pt x="450" y="318"/>
                    <a:pt x="303" y="150"/>
                    <a:pt x="135" y="15"/>
                  </a:cubicBezTo>
                  <a:cubicBezTo>
                    <a:pt x="121" y="5"/>
                    <a:pt x="107" y="0"/>
                    <a:pt x="95"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54" name="Google Shape;2554;p54"/>
            <p:cNvSpPr/>
            <p:nvPr/>
          </p:nvSpPr>
          <p:spPr>
            <a:xfrm>
              <a:off x="4797873" y="4484889"/>
              <a:ext cx="188624" cy="243168"/>
            </a:xfrm>
            <a:custGeom>
              <a:rect b="b" l="l" r="r" t="t"/>
              <a:pathLst>
                <a:path extrusionOk="0" h="2131" w="1653">
                  <a:moveTo>
                    <a:pt x="1464" y="1"/>
                  </a:moveTo>
                  <a:cubicBezTo>
                    <a:pt x="1004" y="1"/>
                    <a:pt x="635" y="358"/>
                    <a:pt x="394" y="726"/>
                  </a:cubicBezTo>
                  <a:cubicBezTo>
                    <a:pt x="146" y="1131"/>
                    <a:pt x="0" y="1625"/>
                    <a:pt x="158" y="2086"/>
                  </a:cubicBezTo>
                  <a:cubicBezTo>
                    <a:pt x="171" y="2117"/>
                    <a:pt x="199" y="2130"/>
                    <a:pt x="227" y="2130"/>
                  </a:cubicBezTo>
                  <a:cubicBezTo>
                    <a:pt x="272" y="2130"/>
                    <a:pt x="318" y="2096"/>
                    <a:pt x="304" y="2041"/>
                  </a:cubicBezTo>
                  <a:cubicBezTo>
                    <a:pt x="158" y="1625"/>
                    <a:pt x="293" y="1187"/>
                    <a:pt x="506" y="827"/>
                  </a:cubicBezTo>
                  <a:cubicBezTo>
                    <a:pt x="716" y="492"/>
                    <a:pt x="1052" y="147"/>
                    <a:pt x="1479" y="147"/>
                  </a:cubicBezTo>
                  <a:cubicBezTo>
                    <a:pt x="1510" y="147"/>
                    <a:pt x="1542" y="149"/>
                    <a:pt x="1574" y="152"/>
                  </a:cubicBezTo>
                  <a:cubicBezTo>
                    <a:pt x="1577" y="153"/>
                    <a:pt x="1580" y="153"/>
                    <a:pt x="1583" y="153"/>
                  </a:cubicBezTo>
                  <a:cubicBezTo>
                    <a:pt x="1653" y="153"/>
                    <a:pt x="1650" y="17"/>
                    <a:pt x="1563" y="6"/>
                  </a:cubicBezTo>
                  <a:cubicBezTo>
                    <a:pt x="1530" y="3"/>
                    <a:pt x="1496" y="1"/>
                    <a:pt x="1464"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55" name="Google Shape;2555;p54"/>
            <p:cNvSpPr/>
            <p:nvPr/>
          </p:nvSpPr>
          <p:spPr>
            <a:xfrm>
              <a:off x="5055194" y="4488199"/>
              <a:ext cx="49410" cy="19285"/>
            </a:xfrm>
            <a:custGeom>
              <a:rect b="b" l="l" r="r" t="t"/>
              <a:pathLst>
                <a:path extrusionOk="0" h="169" w="433">
                  <a:moveTo>
                    <a:pt x="190" y="0"/>
                  </a:moveTo>
                  <a:cubicBezTo>
                    <a:pt x="155" y="0"/>
                    <a:pt x="119" y="4"/>
                    <a:pt x="84" y="11"/>
                  </a:cubicBezTo>
                  <a:cubicBezTo>
                    <a:pt x="0" y="32"/>
                    <a:pt x="23" y="160"/>
                    <a:pt x="108" y="160"/>
                  </a:cubicBezTo>
                  <a:cubicBezTo>
                    <a:pt x="115" y="160"/>
                    <a:pt x="122" y="159"/>
                    <a:pt x="129" y="157"/>
                  </a:cubicBezTo>
                  <a:lnTo>
                    <a:pt x="331" y="157"/>
                  </a:lnTo>
                  <a:cubicBezTo>
                    <a:pt x="343" y="165"/>
                    <a:pt x="355" y="169"/>
                    <a:pt x="366" y="169"/>
                  </a:cubicBezTo>
                  <a:cubicBezTo>
                    <a:pt x="387" y="169"/>
                    <a:pt x="407" y="156"/>
                    <a:pt x="421" y="135"/>
                  </a:cubicBezTo>
                  <a:cubicBezTo>
                    <a:pt x="432" y="112"/>
                    <a:pt x="421" y="78"/>
                    <a:pt x="399" y="56"/>
                  </a:cubicBezTo>
                  <a:cubicBezTo>
                    <a:pt x="337" y="18"/>
                    <a:pt x="265" y="0"/>
                    <a:pt x="19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56" name="Google Shape;2556;p54"/>
            <p:cNvSpPr/>
            <p:nvPr/>
          </p:nvSpPr>
          <p:spPr>
            <a:xfrm>
              <a:off x="4857211" y="4808704"/>
              <a:ext cx="142181" cy="113425"/>
            </a:xfrm>
            <a:custGeom>
              <a:rect b="b" l="l" r="r" t="t"/>
              <a:pathLst>
                <a:path extrusionOk="0" h="994" w="1246">
                  <a:moveTo>
                    <a:pt x="97" y="0"/>
                  </a:moveTo>
                  <a:cubicBezTo>
                    <a:pt x="49" y="0"/>
                    <a:pt x="0" y="49"/>
                    <a:pt x="31" y="103"/>
                  </a:cubicBezTo>
                  <a:cubicBezTo>
                    <a:pt x="87" y="238"/>
                    <a:pt x="166" y="361"/>
                    <a:pt x="256" y="485"/>
                  </a:cubicBezTo>
                  <a:cubicBezTo>
                    <a:pt x="346" y="597"/>
                    <a:pt x="447" y="699"/>
                    <a:pt x="582" y="777"/>
                  </a:cubicBezTo>
                  <a:cubicBezTo>
                    <a:pt x="706" y="845"/>
                    <a:pt x="841" y="901"/>
                    <a:pt x="976" y="957"/>
                  </a:cubicBezTo>
                  <a:cubicBezTo>
                    <a:pt x="1015" y="973"/>
                    <a:pt x="1065" y="994"/>
                    <a:pt x="1114" y="994"/>
                  </a:cubicBezTo>
                  <a:cubicBezTo>
                    <a:pt x="1136" y="994"/>
                    <a:pt x="1157" y="990"/>
                    <a:pt x="1178" y="980"/>
                  </a:cubicBezTo>
                  <a:cubicBezTo>
                    <a:pt x="1234" y="946"/>
                    <a:pt x="1245" y="867"/>
                    <a:pt x="1200" y="822"/>
                  </a:cubicBezTo>
                  <a:cubicBezTo>
                    <a:pt x="1183" y="809"/>
                    <a:pt x="1163" y="803"/>
                    <a:pt x="1145" y="803"/>
                  </a:cubicBezTo>
                  <a:cubicBezTo>
                    <a:pt x="1116" y="803"/>
                    <a:pt x="1090" y="818"/>
                    <a:pt x="1077" y="845"/>
                  </a:cubicBezTo>
                  <a:lnTo>
                    <a:pt x="1043" y="834"/>
                  </a:lnTo>
                  <a:lnTo>
                    <a:pt x="964" y="800"/>
                  </a:lnTo>
                  <a:cubicBezTo>
                    <a:pt x="919" y="789"/>
                    <a:pt x="863" y="766"/>
                    <a:pt x="818" y="744"/>
                  </a:cubicBezTo>
                  <a:cubicBezTo>
                    <a:pt x="717" y="699"/>
                    <a:pt x="616" y="642"/>
                    <a:pt x="537" y="575"/>
                  </a:cubicBezTo>
                  <a:cubicBezTo>
                    <a:pt x="368" y="429"/>
                    <a:pt x="234" y="238"/>
                    <a:pt x="155" y="35"/>
                  </a:cubicBezTo>
                  <a:cubicBezTo>
                    <a:pt x="141" y="11"/>
                    <a:pt x="119" y="0"/>
                    <a:pt x="9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57" name="Google Shape;2557;p54"/>
            <p:cNvSpPr/>
            <p:nvPr/>
          </p:nvSpPr>
          <p:spPr>
            <a:xfrm>
              <a:off x="6037119" y="4222091"/>
              <a:ext cx="174246" cy="148001"/>
            </a:xfrm>
            <a:custGeom>
              <a:rect b="b" l="l" r="r" t="t"/>
              <a:pathLst>
                <a:path extrusionOk="0" h="1297" w="1527">
                  <a:moveTo>
                    <a:pt x="1334" y="0"/>
                  </a:moveTo>
                  <a:cubicBezTo>
                    <a:pt x="1223" y="0"/>
                    <a:pt x="1107" y="59"/>
                    <a:pt x="1012" y="106"/>
                  </a:cubicBezTo>
                  <a:cubicBezTo>
                    <a:pt x="855" y="184"/>
                    <a:pt x="720" y="286"/>
                    <a:pt x="585" y="398"/>
                  </a:cubicBezTo>
                  <a:cubicBezTo>
                    <a:pt x="450" y="511"/>
                    <a:pt x="338" y="645"/>
                    <a:pt x="225" y="780"/>
                  </a:cubicBezTo>
                  <a:cubicBezTo>
                    <a:pt x="135" y="904"/>
                    <a:pt x="1" y="1073"/>
                    <a:pt x="68" y="1253"/>
                  </a:cubicBezTo>
                  <a:cubicBezTo>
                    <a:pt x="81" y="1283"/>
                    <a:pt x="109" y="1297"/>
                    <a:pt x="138" y="1297"/>
                  </a:cubicBezTo>
                  <a:cubicBezTo>
                    <a:pt x="183" y="1297"/>
                    <a:pt x="228" y="1263"/>
                    <a:pt x="214" y="1208"/>
                  </a:cubicBezTo>
                  <a:cubicBezTo>
                    <a:pt x="158" y="1073"/>
                    <a:pt x="293" y="926"/>
                    <a:pt x="372" y="837"/>
                  </a:cubicBezTo>
                  <a:cubicBezTo>
                    <a:pt x="462" y="713"/>
                    <a:pt x="563" y="612"/>
                    <a:pt x="675" y="511"/>
                  </a:cubicBezTo>
                  <a:cubicBezTo>
                    <a:pt x="776" y="421"/>
                    <a:pt x="900" y="342"/>
                    <a:pt x="1024" y="263"/>
                  </a:cubicBezTo>
                  <a:cubicBezTo>
                    <a:pt x="1103" y="219"/>
                    <a:pt x="1223" y="141"/>
                    <a:pt x="1331" y="141"/>
                  </a:cubicBezTo>
                  <a:cubicBezTo>
                    <a:pt x="1361" y="141"/>
                    <a:pt x="1390" y="147"/>
                    <a:pt x="1417" y="162"/>
                  </a:cubicBezTo>
                  <a:cubicBezTo>
                    <a:pt x="1421" y="163"/>
                    <a:pt x="1425" y="163"/>
                    <a:pt x="1429" y="163"/>
                  </a:cubicBezTo>
                  <a:cubicBezTo>
                    <a:pt x="1489" y="163"/>
                    <a:pt x="1526" y="81"/>
                    <a:pt x="1473" y="38"/>
                  </a:cubicBezTo>
                  <a:cubicBezTo>
                    <a:pt x="1429" y="11"/>
                    <a:pt x="1382" y="0"/>
                    <a:pt x="1334"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58" name="Google Shape;2558;p54"/>
            <p:cNvSpPr/>
            <p:nvPr/>
          </p:nvSpPr>
          <p:spPr>
            <a:xfrm>
              <a:off x="6270590" y="4241490"/>
              <a:ext cx="60478" cy="61619"/>
            </a:xfrm>
            <a:custGeom>
              <a:rect b="b" l="l" r="r" t="t"/>
              <a:pathLst>
                <a:path extrusionOk="0" h="540" w="530">
                  <a:moveTo>
                    <a:pt x="83" y="0"/>
                  </a:moveTo>
                  <a:cubicBezTo>
                    <a:pt x="53" y="0"/>
                    <a:pt x="21" y="20"/>
                    <a:pt x="12" y="48"/>
                  </a:cubicBezTo>
                  <a:cubicBezTo>
                    <a:pt x="1" y="82"/>
                    <a:pt x="23" y="127"/>
                    <a:pt x="68" y="138"/>
                  </a:cubicBezTo>
                  <a:lnTo>
                    <a:pt x="79" y="149"/>
                  </a:lnTo>
                  <a:lnTo>
                    <a:pt x="113" y="161"/>
                  </a:lnTo>
                  <a:cubicBezTo>
                    <a:pt x="124" y="172"/>
                    <a:pt x="147" y="183"/>
                    <a:pt x="169" y="194"/>
                  </a:cubicBezTo>
                  <a:lnTo>
                    <a:pt x="181" y="206"/>
                  </a:lnTo>
                  <a:lnTo>
                    <a:pt x="203" y="228"/>
                  </a:lnTo>
                  <a:cubicBezTo>
                    <a:pt x="214" y="239"/>
                    <a:pt x="237" y="262"/>
                    <a:pt x="248" y="273"/>
                  </a:cubicBezTo>
                  <a:lnTo>
                    <a:pt x="271" y="296"/>
                  </a:lnTo>
                  <a:lnTo>
                    <a:pt x="282" y="318"/>
                  </a:lnTo>
                  <a:cubicBezTo>
                    <a:pt x="293" y="329"/>
                    <a:pt x="304" y="352"/>
                    <a:pt x="315" y="374"/>
                  </a:cubicBezTo>
                  <a:cubicBezTo>
                    <a:pt x="327" y="385"/>
                    <a:pt x="327" y="385"/>
                    <a:pt x="338" y="397"/>
                  </a:cubicBezTo>
                  <a:lnTo>
                    <a:pt x="349" y="419"/>
                  </a:lnTo>
                  <a:lnTo>
                    <a:pt x="349" y="430"/>
                  </a:lnTo>
                  <a:lnTo>
                    <a:pt x="349" y="453"/>
                  </a:lnTo>
                  <a:cubicBezTo>
                    <a:pt x="349" y="464"/>
                    <a:pt x="349" y="475"/>
                    <a:pt x="360" y="487"/>
                  </a:cubicBezTo>
                  <a:cubicBezTo>
                    <a:pt x="370" y="523"/>
                    <a:pt x="400" y="540"/>
                    <a:pt x="430" y="540"/>
                  </a:cubicBezTo>
                  <a:cubicBezTo>
                    <a:pt x="474" y="540"/>
                    <a:pt x="520" y="506"/>
                    <a:pt x="507" y="453"/>
                  </a:cubicBezTo>
                  <a:lnTo>
                    <a:pt x="529" y="453"/>
                  </a:lnTo>
                  <a:cubicBezTo>
                    <a:pt x="462" y="251"/>
                    <a:pt x="304" y="82"/>
                    <a:pt x="102" y="3"/>
                  </a:cubicBezTo>
                  <a:cubicBezTo>
                    <a:pt x="96" y="1"/>
                    <a:pt x="90" y="0"/>
                    <a:pt x="83"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59" name="Google Shape;2559;p54"/>
            <p:cNvSpPr/>
            <p:nvPr/>
          </p:nvSpPr>
          <p:spPr>
            <a:xfrm>
              <a:off x="6407751" y="4106839"/>
              <a:ext cx="322817" cy="312205"/>
            </a:xfrm>
            <a:custGeom>
              <a:rect b="b" l="l" r="r" t="t"/>
              <a:pathLst>
                <a:path extrusionOk="0" h="2736" w="2829">
                  <a:moveTo>
                    <a:pt x="2729" y="0"/>
                  </a:moveTo>
                  <a:cubicBezTo>
                    <a:pt x="2724" y="0"/>
                    <a:pt x="2717" y="1"/>
                    <a:pt x="2711" y="3"/>
                  </a:cubicBezTo>
                  <a:cubicBezTo>
                    <a:pt x="2430" y="70"/>
                    <a:pt x="2171" y="216"/>
                    <a:pt x="1958" y="408"/>
                  </a:cubicBezTo>
                  <a:cubicBezTo>
                    <a:pt x="1711" y="621"/>
                    <a:pt x="1474" y="846"/>
                    <a:pt x="1250" y="1093"/>
                  </a:cubicBezTo>
                  <a:cubicBezTo>
                    <a:pt x="1013" y="1341"/>
                    <a:pt x="789" y="1599"/>
                    <a:pt x="564" y="1858"/>
                  </a:cubicBezTo>
                  <a:cubicBezTo>
                    <a:pt x="350" y="2083"/>
                    <a:pt x="170" y="2341"/>
                    <a:pt x="24" y="2622"/>
                  </a:cubicBezTo>
                  <a:cubicBezTo>
                    <a:pt x="1" y="2684"/>
                    <a:pt x="53" y="2736"/>
                    <a:pt x="98" y="2736"/>
                  </a:cubicBezTo>
                  <a:cubicBezTo>
                    <a:pt x="118" y="2736"/>
                    <a:pt x="137" y="2725"/>
                    <a:pt x="148" y="2701"/>
                  </a:cubicBezTo>
                  <a:cubicBezTo>
                    <a:pt x="294" y="2420"/>
                    <a:pt x="474" y="2161"/>
                    <a:pt x="687" y="1925"/>
                  </a:cubicBezTo>
                  <a:cubicBezTo>
                    <a:pt x="890" y="1689"/>
                    <a:pt x="1103" y="1442"/>
                    <a:pt x="1328" y="1217"/>
                  </a:cubicBezTo>
                  <a:cubicBezTo>
                    <a:pt x="1542" y="992"/>
                    <a:pt x="1744" y="767"/>
                    <a:pt x="1980" y="565"/>
                  </a:cubicBezTo>
                  <a:cubicBezTo>
                    <a:pt x="2194" y="363"/>
                    <a:pt x="2453" y="216"/>
                    <a:pt x="2745" y="138"/>
                  </a:cubicBezTo>
                  <a:cubicBezTo>
                    <a:pt x="2828" y="127"/>
                    <a:pt x="2805" y="0"/>
                    <a:pt x="2729"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60" name="Google Shape;2560;p54"/>
            <p:cNvSpPr/>
            <p:nvPr/>
          </p:nvSpPr>
          <p:spPr>
            <a:xfrm>
              <a:off x="6844454" y="4067471"/>
              <a:ext cx="189308" cy="35716"/>
            </a:xfrm>
            <a:custGeom>
              <a:rect b="b" l="l" r="r" t="t"/>
              <a:pathLst>
                <a:path extrusionOk="0" h="313" w="1659">
                  <a:moveTo>
                    <a:pt x="859" y="1"/>
                  </a:moveTo>
                  <a:cubicBezTo>
                    <a:pt x="601" y="1"/>
                    <a:pt x="338" y="49"/>
                    <a:pt x="87" y="100"/>
                  </a:cubicBezTo>
                  <a:cubicBezTo>
                    <a:pt x="1" y="122"/>
                    <a:pt x="28" y="236"/>
                    <a:pt x="109" y="236"/>
                  </a:cubicBezTo>
                  <a:cubicBezTo>
                    <a:pt x="113" y="236"/>
                    <a:pt x="117" y="236"/>
                    <a:pt x="121" y="235"/>
                  </a:cubicBezTo>
                  <a:cubicBezTo>
                    <a:pt x="359" y="189"/>
                    <a:pt x="609" y="142"/>
                    <a:pt x="854" y="142"/>
                  </a:cubicBezTo>
                  <a:cubicBezTo>
                    <a:pt x="1083" y="142"/>
                    <a:pt x="1308" y="183"/>
                    <a:pt x="1515" y="303"/>
                  </a:cubicBezTo>
                  <a:cubicBezTo>
                    <a:pt x="1528" y="310"/>
                    <a:pt x="1541" y="312"/>
                    <a:pt x="1553" y="312"/>
                  </a:cubicBezTo>
                  <a:cubicBezTo>
                    <a:pt x="1621" y="312"/>
                    <a:pt x="1659" y="217"/>
                    <a:pt x="1582" y="179"/>
                  </a:cubicBezTo>
                  <a:cubicBezTo>
                    <a:pt x="1355" y="46"/>
                    <a:pt x="1109" y="1"/>
                    <a:pt x="859"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61" name="Google Shape;2561;p54"/>
            <p:cNvSpPr/>
            <p:nvPr/>
          </p:nvSpPr>
          <p:spPr>
            <a:xfrm>
              <a:off x="7078154" y="4173138"/>
              <a:ext cx="76454" cy="245793"/>
            </a:xfrm>
            <a:custGeom>
              <a:rect b="b" l="l" r="r" t="t"/>
              <a:pathLst>
                <a:path extrusionOk="0" h="2154" w="670">
                  <a:moveTo>
                    <a:pt x="99" y="1"/>
                  </a:moveTo>
                  <a:cubicBezTo>
                    <a:pt x="51" y="1"/>
                    <a:pt x="0" y="49"/>
                    <a:pt x="40" y="96"/>
                  </a:cubicBezTo>
                  <a:cubicBezTo>
                    <a:pt x="231" y="377"/>
                    <a:pt x="366" y="692"/>
                    <a:pt x="434" y="1018"/>
                  </a:cubicBezTo>
                  <a:cubicBezTo>
                    <a:pt x="501" y="1367"/>
                    <a:pt x="524" y="1726"/>
                    <a:pt x="524" y="2086"/>
                  </a:cubicBezTo>
                  <a:cubicBezTo>
                    <a:pt x="524" y="2131"/>
                    <a:pt x="557" y="2154"/>
                    <a:pt x="591" y="2154"/>
                  </a:cubicBezTo>
                  <a:cubicBezTo>
                    <a:pt x="625" y="2154"/>
                    <a:pt x="659" y="2131"/>
                    <a:pt x="659" y="2086"/>
                  </a:cubicBezTo>
                  <a:cubicBezTo>
                    <a:pt x="670" y="1715"/>
                    <a:pt x="636" y="1344"/>
                    <a:pt x="580" y="984"/>
                  </a:cubicBezTo>
                  <a:cubicBezTo>
                    <a:pt x="501" y="636"/>
                    <a:pt x="366" y="310"/>
                    <a:pt x="153" y="29"/>
                  </a:cubicBezTo>
                  <a:cubicBezTo>
                    <a:pt x="139" y="9"/>
                    <a:pt x="120" y="1"/>
                    <a:pt x="99"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62" name="Google Shape;2562;p54"/>
            <p:cNvSpPr/>
            <p:nvPr/>
          </p:nvSpPr>
          <p:spPr>
            <a:xfrm>
              <a:off x="7244756" y="4631408"/>
              <a:ext cx="134193" cy="45986"/>
            </a:xfrm>
            <a:custGeom>
              <a:rect b="b" l="l" r="r" t="t"/>
              <a:pathLst>
                <a:path extrusionOk="0" h="403" w="1176">
                  <a:moveTo>
                    <a:pt x="554" y="0"/>
                  </a:moveTo>
                  <a:cubicBezTo>
                    <a:pt x="365" y="0"/>
                    <a:pt x="183" y="78"/>
                    <a:pt x="53" y="218"/>
                  </a:cubicBezTo>
                  <a:cubicBezTo>
                    <a:pt x="0" y="270"/>
                    <a:pt x="50" y="336"/>
                    <a:pt x="107" y="336"/>
                  </a:cubicBezTo>
                  <a:cubicBezTo>
                    <a:pt x="123" y="336"/>
                    <a:pt x="139" y="331"/>
                    <a:pt x="154" y="319"/>
                  </a:cubicBezTo>
                  <a:cubicBezTo>
                    <a:pt x="268" y="200"/>
                    <a:pt x="414" y="143"/>
                    <a:pt x="560" y="143"/>
                  </a:cubicBezTo>
                  <a:cubicBezTo>
                    <a:pt x="732" y="143"/>
                    <a:pt x="904" y="223"/>
                    <a:pt x="1020" y="375"/>
                  </a:cubicBezTo>
                  <a:cubicBezTo>
                    <a:pt x="1036" y="395"/>
                    <a:pt x="1058" y="403"/>
                    <a:pt x="1078" y="403"/>
                  </a:cubicBezTo>
                  <a:cubicBezTo>
                    <a:pt x="1128" y="403"/>
                    <a:pt x="1175" y="355"/>
                    <a:pt x="1143" y="307"/>
                  </a:cubicBezTo>
                  <a:cubicBezTo>
                    <a:pt x="1020" y="128"/>
                    <a:pt x="829" y="26"/>
                    <a:pt x="626" y="4"/>
                  </a:cubicBezTo>
                  <a:cubicBezTo>
                    <a:pt x="602" y="1"/>
                    <a:pt x="578" y="0"/>
                    <a:pt x="554"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63" name="Google Shape;2563;p54"/>
            <p:cNvSpPr/>
            <p:nvPr/>
          </p:nvSpPr>
          <p:spPr>
            <a:xfrm>
              <a:off x="7387965" y="4737955"/>
              <a:ext cx="27044" cy="82616"/>
            </a:xfrm>
            <a:custGeom>
              <a:rect b="b" l="l" r="r" t="t"/>
              <a:pathLst>
                <a:path extrusionOk="0" h="724" w="237">
                  <a:moveTo>
                    <a:pt x="87" y="0"/>
                  </a:moveTo>
                  <a:cubicBezTo>
                    <a:pt x="81" y="0"/>
                    <a:pt x="74" y="1"/>
                    <a:pt x="68" y="3"/>
                  </a:cubicBezTo>
                  <a:cubicBezTo>
                    <a:pt x="35" y="15"/>
                    <a:pt x="12" y="48"/>
                    <a:pt x="23" y="93"/>
                  </a:cubicBezTo>
                  <a:cubicBezTo>
                    <a:pt x="91" y="262"/>
                    <a:pt x="91" y="453"/>
                    <a:pt x="23" y="622"/>
                  </a:cubicBezTo>
                  <a:cubicBezTo>
                    <a:pt x="1" y="655"/>
                    <a:pt x="12" y="689"/>
                    <a:pt x="46" y="712"/>
                  </a:cubicBezTo>
                  <a:cubicBezTo>
                    <a:pt x="58" y="720"/>
                    <a:pt x="71" y="723"/>
                    <a:pt x="84" y="723"/>
                  </a:cubicBezTo>
                  <a:cubicBezTo>
                    <a:pt x="107" y="723"/>
                    <a:pt x="129" y="711"/>
                    <a:pt x="136" y="689"/>
                  </a:cubicBezTo>
                  <a:cubicBezTo>
                    <a:pt x="226" y="487"/>
                    <a:pt x="237" y="262"/>
                    <a:pt x="158" y="48"/>
                  </a:cubicBezTo>
                  <a:cubicBezTo>
                    <a:pt x="149" y="21"/>
                    <a:pt x="117" y="0"/>
                    <a:pt x="8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64" name="Google Shape;2564;p54"/>
            <p:cNvSpPr/>
            <p:nvPr/>
          </p:nvSpPr>
          <p:spPr>
            <a:xfrm>
              <a:off x="7370506" y="4941073"/>
              <a:ext cx="71547" cy="183489"/>
            </a:xfrm>
            <a:custGeom>
              <a:rect b="b" l="l" r="r" t="t"/>
              <a:pathLst>
                <a:path extrusionOk="0" h="1608" w="627">
                  <a:moveTo>
                    <a:pt x="212" y="0"/>
                  </a:moveTo>
                  <a:cubicBezTo>
                    <a:pt x="164" y="0"/>
                    <a:pt x="114" y="53"/>
                    <a:pt x="154" y="101"/>
                  </a:cubicBezTo>
                  <a:cubicBezTo>
                    <a:pt x="469" y="517"/>
                    <a:pt x="435" y="1113"/>
                    <a:pt x="53" y="1484"/>
                  </a:cubicBezTo>
                  <a:cubicBezTo>
                    <a:pt x="1" y="1535"/>
                    <a:pt x="49" y="1607"/>
                    <a:pt x="99" y="1607"/>
                  </a:cubicBezTo>
                  <a:cubicBezTo>
                    <a:pt x="114" y="1607"/>
                    <a:pt x="130" y="1600"/>
                    <a:pt x="143" y="1585"/>
                  </a:cubicBezTo>
                  <a:cubicBezTo>
                    <a:pt x="570" y="1169"/>
                    <a:pt x="626" y="506"/>
                    <a:pt x="266" y="33"/>
                  </a:cubicBezTo>
                  <a:cubicBezTo>
                    <a:pt x="253" y="10"/>
                    <a:pt x="233" y="0"/>
                    <a:pt x="212"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65" name="Google Shape;2565;p54"/>
            <p:cNvSpPr/>
            <p:nvPr/>
          </p:nvSpPr>
          <p:spPr>
            <a:xfrm>
              <a:off x="7084087" y="5161307"/>
              <a:ext cx="193074" cy="56941"/>
            </a:xfrm>
            <a:custGeom>
              <a:rect b="b" l="l" r="r" t="t"/>
              <a:pathLst>
                <a:path extrusionOk="0" h="499" w="1692">
                  <a:moveTo>
                    <a:pt x="88" y="0"/>
                  </a:moveTo>
                  <a:cubicBezTo>
                    <a:pt x="36" y="0"/>
                    <a:pt x="0" y="92"/>
                    <a:pt x="56" y="138"/>
                  </a:cubicBezTo>
                  <a:cubicBezTo>
                    <a:pt x="280" y="318"/>
                    <a:pt x="550" y="442"/>
                    <a:pt x="831" y="487"/>
                  </a:cubicBezTo>
                  <a:cubicBezTo>
                    <a:pt x="879" y="495"/>
                    <a:pt x="927" y="498"/>
                    <a:pt x="975" y="498"/>
                  </a:cubicBezTo>
                  <a:cubicBezTo>
                    <a:pt x="1062" y="498"/>
                    <a:pt x="1149" y="486"/>
                    <a:pt x="1236" y="464"/>
                  </a:cubicBezTo>
                  <a:cubicBezTo>
                    <a:pt x="1371" y="431"/>
                    <a:pt x="1483" y="329"/>
                    <a:pt x="1618" y="284"/>
                  </a:cubicBezTo>
                  <a:cubicBezTo>
                    <a:pt x="1691" y="264"/>
                    <a:pt x="1668" y="147"/>
                    <a:pt x="1593" y="147"/>
                  </a:cubicBezTo>
                  <a:cubicBezTo>
                    <a:pt x="1587" y="147"/>
                    <a:pt x="1580" y="148"/>
                    <a:pt x="1573" y="149"/>
                  </a:cubicBezTo>
                  <a:cubicBezTo>
                    <a:pt x="1461" y="194"/>
                    <a:pt x="1360" y="273"/>
                    <a:pt x="1247" y="318"/>
                  </a:cubicBezTo>
                  <a:cubicBezTo>
                    <a:pt x="1155" y="343"/>
                    <a:pt x="1049" y="356"/>
                    <a:pt x="950" y="356"/>
                  </a:cubicBezTo>
                  <a:cubicBezTo>
                    <a:pt x="917" y="356"/>
                    <a:pt x="885" y="355"/>
                    <a:pt x="854" y="352"/>
                  </a:cubicBezTo>
                  <a:cubicBezTo>
                    <a:pt x="584" y="296"/>
                    <a:pt x="337" y="183"/>
                    <a:pt x="123" y="15"/>
                  </a:cubicBezTo>
                  <a:cubicBezTo>
                    <a:pt x="111" y="5"/>
                    <a:pt x="99" y="0"/>
                    <a:pt x="88"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66" name="Google Shape;2566;p54"/>
            <p:cNvSpPr/>
            <p:nvPr/>
          </p:nvSpPr>
          <p:spPr>
            <a:xfrm>
              <a:off x="6350125" y="5031905"/>
              <a:ext cx="174588" cy="220461"/>
            </a:xfrm>
            <a:custGeom>
              <a:rect b="b" l="l" r="r" t="t"/>
              <a:pathLst>
                <a:path extrusionOk="0" h="1932" w="1530">
                  <a:moveTo>
                    <a:pt x="181" y="0"/>
                  </a:moveTo>
                  <a:cubicBezTo>
                    <a:pt x="151" y="0"/>
                    <a:pt x="122" y="17"/>
                    <a:pt x="113" y="58"/>
                  </a:cubicBezTo>
                  <a:cubicBezTo>
                    <a:pt x="1" y="474"/>
                    <a:pt x="237" y="823"/>
                    <a:pt x="462" y="1149"/>
                  </a:cubicBezTo>
                  <a:cubicBezTo>
                    <a:pt x="563" y="1306"/>
                    <a:pt x="675" y="1441"/>
                    <a:pt x="810" y="1565"/>
                  </a:cubicBezTo>
                  <a:cubicBezTo>
                    <a:pt x="878" y="1632"/>
                    <a:pt x="945" y="1677"/>
                    <a:pt x="1013" y="1722"/>
                  </a:cubicBezTo>
                  <a:cubicBezTo>
                    <a:pt x="1058" y="1756"/>
                    <a:pt x="1102" y="1778"/>
                    <a:pt x="1147" y="1801"/>
                  </a:cubicBezTo>
                  <a:lnTo>
                    <a:pt x="1192" y="1823"/>
                  </a:lnTo>
                  <a:lnTo>
                    <a:pt x="1226" y="1834"/>
                  </a:lnTo>
                  <a:cubicBezTo>
                    <a:pt x="1226" y="1834"/>
                    <a:pt x="1237" y="1846"/>
                    <a:pt x="1249" y="1846"/>
                  </a:cubicBezTo>
                  <a:cubicBezTo>
                    <a:pt x="1232" y="1894"/>
                    <a:pt x="1269" y="1931"/>
                    <a:pt x="1311" y="1931"/>
                  </a:cubicBezTo>
                  <a:cubicBezTo>
                    <a:pt x="1328" y="1931"/>
                    <a:pt x="1345" y="1926"/>
                    <a:pt x="1361" y="1913"/>
                  </a:cubicBezTo>
                  <a:cubicBezTo>
                    <a:pt x="1530" y="1767"/>
                    <a:pt x="1215" y="1677"/>
                    <a:pt x="1136" y="1632"/>
                  </a:cubicBezTo>
                  <a:cubicBezTo>
                    <a:pt x="968" y="1531"/>
                    <a:pt x="821" y="1396"/>
                    <a:pt x="709" y="1238"/>
                  </a:cubicBezTo>
                  <a:cubicBezTo>
                    <a:pt x="585" y="1081"/>
                    <a:pt x="473" y="912"/>
                    <a:pt x="372" y="744"/>
                  </a:cubicBezTo>
                  <a:cubicBezTo>
                    <a:pt x="248" y="553"/>
                    <a:pt x="203" y="317"/>
                    <a:pt x="259" y="92"/>
                  </a:cubicBezTo>
                  <a:cubicBezTo>
                    <a:pt x="273" y="38"/>
                    <a:pt x="226" y="0"/>
                    <a:pt x="181"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67" name="Google Shape;2567;p54"/>
            <p:cNvSpPr/>
            <p:nvPr/>
          </p:nvSpPr>
          <p:spPr>
            <a:xfrm>
              <a:off x="6662561" y="5236050"/>
              <a:ext cx="150283" cy="57055"/>
            </a:xfrm>
            <a:custGeom>
              <a:rect b="b" l="l" r="r" t="t"/>
              <a:pathLst>
                <a:path extrusionOk="0" h="500" w="1317">
                  <a:moveTo>
                    <a:pt x="1214" y="1"/>
                  </a:moveTo>
                  <a:cubicBezTo>
                    <a:pt x="1197" y="1"/>
                    <a:pt x="1180" y="7"/>
                    <a:pt x="1164" y="23"/>
                  </a:cubicBezTo>
                  <a:cubicBezTo>
                    <a:pt x="951" y="236"/>
                    <a:pt x="653" y="351"/>
                    <a:pt x="355" y="351"/>
                  </a:cubicBezTo>
                  <a:cubicBezTo>
                    <a:pt x="275" y="351"/>
                    <a:pt x="196" y="343"/>
                    <a:pt x="118" y="326"/>
                  </a:cubicBezTo>
                  <a:cubicBezTo>
                    <a:pt x="111" y="325"/>
                    <a:pt x="105" y="324"/>
                    <a:pt x="99" y="324"/>
                  </a:cubicBezTo>
                  <a:cubicBezTo>
                    <a:pt x="24" y="324"/>
                    <a:pt x="1" y="441"/>
                    <a:pt x="73" y="473"/>
                  </a:cubicBezTo>
                  <a:cubicBezTo>
                    <a:pt x="161" y="491"/>
                    <a:pt x="250" y="500"/>
                    <a:pt x="338" y="500"/>
                  </a:cubicBezTo>
                  <a:cubicBezTo>
                    <a:pt x="679" y="500"/>
                    <a:pt x="1015" y="365"/>
                    <a:pt x="1265" y="124"/>
                  </a:cubicBezTo>
                  <a:cubicBezTo>
                    <a:pt x="1317" y="72"/>
                    <a:pt x="1269" y="1"/>
                    <a:pt x="1214"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68" name="Google Shape;2568;p54"/>
            <p:cNvSpPr/>
            <p:nvPr/>
          </p:nvSpPr>
          <p:spPr>
            <a:xfrm>
              <a:off x="6883823" y="5100030"/>
              <a:ext cx="33434" cy="41194"/>
            </a:xfrm>
            <a:custGeom>
              <a:rect b="b" l="l" r="r" t="t"/>
              <a:pathLst>
                <a:path extrusionOk="0" h="361" w="293">
                  <a:moveTo>
                    <a:pt x="210" y="0"/>
                  </a:moveTo>
                  <a:cubicBezTo>
                    <a:pt x="187" y="0"/>
                    <a:pt x="165" y="13"/>
                    <a:pt x="158" y="34"/>
                  </a:cubicBezTo>
                  <a:lnTo>
                    <a:pt x="23" y="259"/>
                  </a:lnTo>
                  <a:cubicBezTo>
                    <a:pt x="1" y="293"/>
                    <a:pt x="12" y="327"/>
                    <a:pt x="46" y="349"/>
                  </a:cubicBezTo>
                  <a:cubicBezTo>
                    <a:pt x="58" y="357"/>
                    <a:pt x="71" y="361"/>
                    <a:pt x="84" y="361"/>
                  </a:cubicBezTo>
                  <a:cubicBezTo>
                    <a:pt x="108" y="361"/>
                    <a:pt x="132" y="348"/>
                    <a:pt x="147" y="327"/>
                  </a:cubicBezTo>
                  <a:lnTo>
                    <a:pt x="270" y="113"/>
                  </a:lnTo>
                  <a:cubicBezTo>
                    <a:pt x="293" y="79"/>
                    <a:pt x="282" y="34"/>
                    <a:pt x="248" y="12"/>
                  </a:cubicBezTo>
                  <a:cubicBezTo>
                    <a:pt x="236" y="4"/>
                    <a:pt x="223" y="0"/>
                    <a:pt x="21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69" name="Google Shape;2569;p54"/>
            <p:cNvSpPr/>
            <p:nvPr/>
          </p:nvSpPr>
          <p:spPr>
            <a:xfrm>
              <a:off x="5872913" y="4951571"/>
              <a:ext cx="146403" cy="208935"/>
            </a:xfrm>
            <a:custGeom>
              <a:rect b="b" l="l" r="r" t="t"/>
              <a:pathLst>
                <a:path extrusionOk="0" h="1831" w="1283">
                  <a:moveTo>
                    <a:pt x="123" y="1"/>
                  </a:moveTo>
                  <a:cubicBezTo>
                    <a:pt x="94" y="1"/>
                    <a:pt x="66" y="17"/>
                    <a:pt x="57" y="54"/>
                  </a:cubicBezTo>
                  <a:cubicBezTo>
                    <a:pt x="1" y="447"/>
                    <a:pt x="113" y="852"/>
                    <a:pt x="372" y="1156"/>
                  </a:cubicBezTo>
                  <a:cubicBezTo>
                    <a:pt x="495" y="1313"/>
                    <a:pt x="619" y="1459"/>
                    <a:pt x="754" y="1594"/>
                  </a:cubicBezTo>
                  <a:cubicBezTo>
                    <a:pt x="855" y="1740"/>
                    <a:pt x="1012" y="1819"/>
                    <a:pt x="1181" y="1830"/>
                  </a:cubicBezTo>
                  <a:cubicBezTo>
                    <a:pt x="1278" y="1830"/>
                    <a:pt x="1282" y="1695"/>
                    <a:pt x="1202" y="1695"/>
                  </a:cubicBezTo>
                  <a:cubicBezTo>
                    <a:pt x="1199" y="1695"/>
                    <a:pt x="1196" y="1695"/>
                    <a:pt x="1192" y="1695"/>
                  </a:cubicBezTo>
                  <a:cubicBezTo>
                    <a:pt x="1035" y="1695"/>
                    <a:pt x="911" y="1571"/>
                    <a:pt x="810" y="1459"/>
                  </a:cubicBezTo>
                  <a:cubicBezTo>
                    <a:pt x="698" y="1335"/>
                    <a:pt x="585" y="1200"/>
                    <a:pt x="484" y="1066"/>
                  </a:cubicBezTo>
                  <a:cubicBezTo>
                    <a:pt x="282" y="785"/>
                    <a:pt x="124" y="436"/>
                    <a:pt x="203" y="87"/>
                  </a:cubicBezTo>
                  <a:cubicBezTo>
                    <a:pt x="210" y="34"/>
                    <a:pt x="165" y="1"/>
                    <a:pt x="123"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70" name="Google Shape;2570;p54"/>
            <p:cNvSpPr/>
            <p:nvPr/>
          </p:nvSpPr>
          <p:spPr>
            <a:xfrm>
              <a:off x="5295625" y="4870438"/>
              <a:ext cx="147658" cy="230959"/>
            </a:xfrm>
            <a:custGeom>
              <a:rect b="b" l="l" r="r" t="t"/>
              <a:pathLst>
                <a:path extrusionOk="0" h="2024" w="1294">
                  <a:moveTo>
                    <a:pt x="107" y="0"/>
                  </a:moveTo>
                  <a:cubicBezTo>
                    <a:pt x="71" y="0"/>
                    <a:pt x="34" y="23"/>
                    <a:pt x="34" y="68"/>
                  </a:cubicBezTo>
                  <a:cubicBezTo>
                    <a:pt x="0" y="495"/>
                    <a:pt x="102" y="922"/>
                    <a:pt x="315" y="1293"/>
                  </a:cubicBezTo>
                  <a:cubicBezTo>
                    <a:pt x="495" y="1619"/>
                    <a:pt x="787" y="1855"/>
                    <a:pt x="1147" y="1945"/>
                  </a:cubicBezTo>
                  <a:lnTo>
                    <a:pt x="1147" y="1956"/>
                  </a:lnTo>
                  <a:cubicBezTo>
                    <a:pt x="1147" y="2001"/>
                    <a:pt x="1181" y="2024"/>
                    <a:pt x="1215" y="2024"/>
                  </a:cubicBezTo>
                  <a:cubicBezTo>
                    <a:pt x="1248" y="2024"/>
                    <a:pt x="1282" y="2001"/>
                    <a:pt x="1282" y="1956"/>
                  </a:cubicBezTo>
                  <a:lnTo>
                    <a:pt x="1293" y="1900"/>
                  </a:lnTo>
                  <a:cubicBezTo>
                    <a:pt x="1293" y="1867"/>
                    <a:pt x="1271" y="1833"/>
                    <a:pt x="1237" y="1833"/>
                  </a:cubicBezTo>
                  <a:cubicBezTo>
                    <a:pt x="889" y="1743"/>
                    <a:pt x="596" y="1518"/>
                    <a:pt x="428" y="1203"/>
                  </a:cubicBezTo>
                  <a:cubicBezTo>
                    <a:pt x="237" y="855"/>
                    <a:pt x="147" y="461"/>
                    <a:pt x="180" y="68"/>
                  </a:cubicBezTo>
                  <a:cubicBezTo>
                    <a:pt x="180" y="23"/>
                    <a:pt x="144" y="0"/>
                    <a:pt x="107"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71" name="Google Shape;2571;p54"/>
            <p:cNvSpPr/>
            <p:nvPr/>
          </p:nvSpPr>
          <p:spPr>
            <a:xfrm>
              <a:off x="5549066" y="5058379"/>
              <a:ext cx="172306" cy="59680"/>
            </a:xfrm>
            <a:custGeom>
              <a:rect b="b" l="l" r="r" t="t"/>
              <a:pathLst>
                <a:path extrusionOk="0" h="523" w="1510">
                  <a:moveTo>
                    <a:pt x="1398" y="1"/>
                  </a:moveTo>
                  <a:cubicBezTo>
                    <a:pt x="1383" y="1"/>
                    <a:pt x="1368" y="6"/>
                    <a:pt x="1355" y="17"/>
                  </a:cubicBezTo>
                  <a:cubicBezTo>
                    <a:pt x="1068" y="257"/>
                    <a:pt x="713" y="384"/>
                    <a:pt x="353" y="384"/>
                  </a:cubicBezTo>
                  <a:cubicBezTo>
                    <a:pt x="275" y="384"/>
                    <a:pt x="196" y="378"/>
                    <a:pt x="118" y="366"/>
                  </a:cubicBezTo>
                  <a:cubicBezTo>
                    <a:pt x="111" y="364"/>
                    <a:pt x="104" y="363"/>
                    <a:pt x="98" y="363"/>
                  </a:cubicBezTo>
                  <a:cubicBezTo>
                    <a:pt x="23" y="363"/>
                    <a:pt x="0" y="480"/>
                    <a:pt x="73" y="501"/>
                  </a:cubicBezTo>
                  <a:cubicBezTo>
                    <a:pt x="165" y="515"/>
                    <a:pt x="258" y="523"/>
                    <a:pt x="351" y="523"/>
                  </a:cubicBezTo>
                  <a:cubicBezTo>
                    <a:pt x="752" y="523"/>
                    <a:pt x="1145" y="386"/>
                    <a:pt x="1456" y="130"/>
                  </a:cubicBezTo>
                  <a:cubicBezTo>
                    <a:pt x="1509" y="76"/>
                    <a:pt x="1456" y="1"/>
                    <a:pt x="139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72" name="Google Shape;2572;p54"/>
            <p:cNvSpPr/>
            <p:nvPr/>
          </p:nvSpPr>
          <p:spPr>
            <a:xfrm>
              <a:off x="5769529" y="4951229"/>
              <a:ext cx="54773" cy="78964"/>
            </a:xfrm>
            <a:custGeom>
              <a:rect b="b" l="l" r="r" t="t"/>
              <a:pathLst>
                <a:path extrusionOk="0" h="692" w="480">
                  <a:moveTo>
                    <a:pt x="380" y="0"/>
                  </a:moveTo>
                  <a:cubicBezTo>
                    <a:pt x="356" y="0"/>
                    <a:pt x="336" y="12"/>
                    <a:pt x="322" y="34"/>
                  </a:cubicBezTo>
                  <a:cubicBezTo>
                    <a:pt x="311" y="57"/>
                    <a:pt x="311" y="79"/>
                    <a:pt x="322" y="113"/>
                  </a:cubicBezTo>
                  <a:cubicBezTo>
                    <a:pt x="311" y="135"/>
                    <a:pt x="288" y="158"/>
                    <a:pt x="277" y="180"/>
                  </a:cubicBezTo>
                  <a:lnTo>
                    <a:pt x="198" y="315"/>
                  </a:lnTo>
                  <a:lnTo>
                    <a:pt x="41" y="585"/>
                  </a:lnTo>
                  <a:cubicBezTo>
                    <a:pt x="1" y="641"/>
                    <a:pt x="52" y="692"/>
                    <a:pt x="101" y="692"/>
                  </a:cubicBezTo>
                  <a:cubicBezTo>
                    <a:pt x="121" y="692"/>
                    <a:pt x="140" y="683"/>
                    <a:pt x="153" y="664"/>
                  </a:cubicBezTo>
                  <a:lnTo>
                    <a:pt x="356" y="327"/>
                  </a:lnTo>
                  <a:cubicBezTo>
                    <a:pt x="389" y="282"/>
                    <a:pt x="423" y="225"/>
                    <a:pt x="446" y="180"/>
                  </a:cubicBezTo>
                  <a:cubicBezTo>
                    <a:pt x="479" y="124"/>
                    <a:pt x="468" y="46"/>
                    <a:pt x="423" y="12"/>
                  </a:cubicBezTo>
                  <a:cubicBezTo>
                    <a:pt x="407" y="4"/>
                    <a:pt x="393" y="0"/>
                    <a:pt x="38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grpSp>
      <p:grpSp>
        <p:nvGrpSpPr>
          <p:cNvPr id="2573" name="Google Shape;2573;p54"/>
          <p:cNvGrpSpPr/>
          <p:nvPr/>
        </p:nvGrpSpPr>
        <p:grpSpPr>
          <a:xfrm>
            <a:off x="5768138" y="3647700"/>
            <a:ext cx="168361" cy="261749"/>
            <a:chOff x="1877913" y="1847725"/>
            <a:chExt cx="168361" cy="261749"/>
          </a:xfrm>
        </p:grpSpPr>
        <p:sp>
          <p:nvSpPr>
            <p:cNvPr id="2574" name="Google Shape;2574;p54"/>
            <p:cNvSpPr/>
            <p:nvPr/>
          </p:nvSpPr>
          <p:spPr>
            <a:xfrm>
              <a:off x="1877913" y="1847725"/>
              <a:ext cx="168361" cy="261749"/>
            </a:xfrm>
            <a:custGeom>
              <a:rect b="b" l="l" r="r" t="t"/>
              <a:pathLst>
                <a:path extrusionOk="0" h="1592" w="1024">
                  <a:moveTo>
                    <a:pt x="607" y="1"/>
                  </a:moveTo>
                  <a:cubicBezTo>
                    <a:pt x="607" y="1"/>
                    <a:pt x="0" y="698"/>
                    <a:pt x="236" y="1260"/>
                  </a:cubicBezTo>
                  <a:cubicBezTo>
                    <a:pt x="332" y="1492"/>
                    <a:pt x="473" y="1591"/>
                    <a:pt x="609" y="1591"/>
                  </a:cubicBezTo>
                  <a:cubicBezTo>
                    <a:pt x="809" y="1591"/>
                    <a:pt x="998" y="1375"/>
                    <a:pt x="1012" y="1046"/>
                  </a:cubicBezTo>
                  <a:cubicBezTo>
                    <a:pt x="1023" y="495"/>
                    <a:pt x="607" y="1"/>
                    <a:pt x="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75" name="Google Shape;2575;p54"/>
            <p:cNvSpPr/>
            <p:nvPr/>
          </p:nvSpPr>
          <p:spPr>
            <a:xfrm>
              <a:off x="1925922" y="1932728"/>
              <a:ext cx="48174" cy="106048"/>
            </a:xfrm>
            <a:custGeom>
              <a:rect b="b" l="l" r="r" t="t"/>
              <a:pathLst>
                <a:path extrusionOk="0" h="645" w="293">
                  <a:moveTo>
                    <a:pt x="210" y="0"/>
                  </a:moveTo>
                  <a:cubicBezTo>
                    <a:pt x="186" y="0"/>
                    <a:pt x="165" y="13"/>
                    <a:pt x="158" y="35"/>
                  </a:cubicBezTo>
                  <a:cubicBezTo>
                    <a:pt x="34" y="192"/>
                    <a:pt x="0" y="406"/>
                    <a:pt x="57" y="597"/>
                  </a:cubicBezTo>
                  <a:cubicBezTo>
                    <a:pt x="66" y="624"/>
                    <a:pt x="98" y="645"/>
                    <a:pt x="128" y="645"/>
                  </a:cubicBezTo>
                  <a:cubicBezTo>
                    <a:pt x="134" y="645"/>
                    <a:pt x="141" y="644"/>
                    <a:pt x="146" y="642"/>
                  </a:cubicBezTo>
                  <a:cubicBezTo>
                    <a:pt x="180" y="630"/>
                    <a:pt x="203" y="597"/>
                    <a:pt x="191" y="563"/>
                  </a:cubicBezTo>
                  <a:cubicBezTo>
                    <a:pt x="146" y="406"/>
                    <a:pt x="169" y="237"/>
                    <a:pt x="270" y="102"/>
                  </a:cubicBezTo>
                  <a:cubicBezTo>
                    <a:pt x="293" y="68"/>
                    <a:pt x="281" y="35"/>
                    <a:pt x="248" y="12"/>
                  </a:cubicBezTo>
                  <a:cubicBezTo>
                    <a:pt x="236" y="4"/>
                    <a:pt x="222" y="0"/>
                    <a:pt x="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grpSp>
      <p:sp>
        <p:nvSpPr>
          <p:cNvPr id="2576" name="Google Shape;2576;p54"/>
          <p:cNvSpPr/>
          <p:nvPr/>
        </p:nvSpPr>
        <p:spPr>
          <a:xfrm flipH="1">
            <a:off x="3792975" y="3794961"/>
            <a:ext cx="109663" cy="114482"/>
          </a:xfrm>
          <a:custGeom>
            <a:rect b="b" l="l" r="r" t="t"/>
            <a:pathLst>
              <a:path extrusionOk="0" h="1069" w="1024">
                <a:moveTo>
                  <a:pt x="630" y="1"/>
                </a:moveTo>
                <a:lnTo>
                  <a:pt x="371" y="270"/>
                </a:lnTo>
                <a:lnTo>
                  <a:pt x="0" y="203"/>
                </a:lnTo>
                <a:lnTo>
                  <a:pt x="180" y="540"/>
                </a:lnTo>
                <a:lnTo>
                  <a:pt x="0" y="866"/>
                </a:lnTo>
                <a:lnTo>
                  <a:pt x="0" y="866"/>
                </a:lnTo>
                <a:lnTo>
                  <a:pt x="371" y="810"/>
                </a:lnTo>
                <a:lnTo>
                  <a:pt x="630" y="1069"/>
                </a:lnTo>
                <a:lnTo>
                  <a:pt x="686" y="698"/>
                </a:lnTo>
                <a:lnTo>
                  <a:pt x="1023" y="540"/>
                </a:lnTo>
                <a:lnTo>
                  <a:pt x="686" y="372"/>
                </a:lnTo>
                <a:lnTo>
                  <a:pt x="6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77" name="Google Shape;2577;p54"/>
          <p:cNvSpPr/>
          <p:nvPr/>
        </p:nvSpPr>
        <p:spPr>
          <a:xfrm flipH="1">
            <a:off x="6744717" y="1345151"/>
            <a:ext cx="132473" cy="134937"/>
          </a:xfrm>
          <a:custGeom>
            <a:rect b="b" l="l" r="r" t="t"/>
            <a:pathLst>
              <a:path extrusionOk="0" h="1260" w="1237">
                <a:moveTo>
                  <a:pt x="540" y="0"/>
                </a:moveTo>
                <a:lnTo>
                  <a:pt x="416" y="428"/>
                </a:lnTo>
                <a:lnTo>
                  <a:pt x="0" y="574"/>
                </a:lnTo>
                <a:lnTo>
                  <a:pt x="371" y="810"/>
                </a:lnTo>
                <a:lnTo>
                  <a:pt x="371" y="1260"/>
                </a:lnTo>
                <a:lnTo>
                  <a:pt x="720" y="978"/>
                </a:lnTo>
                <a:lnTo>
                  <a:pt x="1147" y="1113"/>
                </a:lnTo>
                <a:lnTo>
                  <a:pt x="1147" y="1113"/>
                </a:lnTo>
                <a:lnTo>
                  <a:pt x="990" y="697"/>
                </a:lnTo>
                <a:lnTo>
                  <a:pt x="1237" y="338"/>
                </a:lnTo>
                <a:lnTo>
                  <a:pt x="1237" y="338"/>
                </a:lnTo>
                <a:lnTo>
                  <a:pt x="799" y="360"/>
                </a:lnTo>
                <a:lnTo>
                  <a:pt x="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orld Meteorological Day at School by Slidesgo">
  <a:themeElements>
    <a:clrScheme name="Simple Light">
      <a:dk1>
        <a:srgbClr val="CAEBED"/>
      </a:dk1>
      <a:lt1>
        <a:srgbClr val="FFFFFF"/>
      </a:lt1>
      <a:dk2>
        <a:srgbClr val="EE8EBF"/>
      </a:dk2>
      <a:lt2>
        <a:srgbClr val="D0AADF"/>
      </a:lt2>
      <a:accent1>
        <a:srgbClr val="5B98A0"/>
      </a:accent1>
      <a:accent2>
        <a:srgbClr val="BCE6E9"/>
      </a:accent2>
      <a:accent3>
        <a:srgbClr val="3D6D70"/>
      </a:accent3>
      <a:accent4>
        <a:srgbClr val="9AD7DF"/>
      </a:accent4>
      <a:accent5>
        <a:srgbClr val="36C834"/>
      </a:accent5>
      <a:accent6>
        <a:srgbClr val="FFD600"/>
      </a:accent6>
      <a:hlink>
        <a:srgbClr val="F794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